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Bradley Hand ITC" panose="03070402050302030203" pitchFamily="66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HK Modular" panose="020B0604020202020204" charset="0"/>
      <p:regular r:id="rId14"/>
    </p:embeddedFont>
    <p:embeddedFont>
      <p:font typeface="Mokoto" panose="020B0604020202020204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uller" panose="020B0604020202020204" charset="0"/>
      <p:regular r:id="rId20"/>
    </p:embeddedFont>
    <p:embeddedFont>
      <p:font typeface="Rosario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3741" autoAdjust="0"/>
  </p:normalViewPr>
  <p:slideViewPr>
    <p:cSldViewPr>
      <p:cViewPr varScale="1">
        <p:scale>
          <a:sx n="44" d="100"/>
          <a:sy n="44" d="100"/>
        </p:scale>
        <p:origin x="6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Ux8q0QtheesWIEAvxEvH0t_Zdxq-PEl2/edit?usp=sharing&amp;ouid=113416717153437551990&amp;rtpof=true&amp;sd=tru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5000" b="50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64343" y="949379"/>
            <a:ext cx="16459201" cy="212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400" dirty="0">
                <a:solidFill>
                  <a:srgbClr val="92DCEF"/>
                </a:solidFill>
                <a:latin typeface="Mokoto"/>
              </a:rPr>
              <a:t>VASAVI COLLEGE OF ENGINEERING(A)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353" y="3384150"/>
            <a:ext cx="11381292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3200" dirty="0">
                <a:solidFill>
                  <a:srgbClr val="62A9E6"/>
                </a:solidFill>
                <a:latin typeface="Mokoto"/>
              </a:rPr>
              <a:t>DEPARTMENT OF COMPUTER SCIENCE AND ENGINEERING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52965" y="5177720"/>
            <a:ext cx="1782068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6"/>
              </a:lnSpc>
            </a:pPr>
            <a:r>
              <a:rPr lang="en-US" sz="2800" dirty="0">
                <a:solidFill>
                  <a:srgbClr val="FFFFFF"/>
                </a:solidFill>
                <a:latin typeface="Rosario"/>
              </a:rPr>
              <a:t>presents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57800" y="6018091"/>
            <a:ext cx="8072289" cy="117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3"/>
              </a:lnSpc>
            </a:pPr>
            <a:r>
              <a:rPr lang="en-US" sz="5400" dirty="0">
                <a:solidFill>
                  <a:srgbClr val="72A4B1"/>
                </a:solidFill>
                <a:latin typeface="Montserrat"/>
              </a:rPr>
              <a:t>24-hour hackathon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3340" y="7345775"/>
            <a:ext cx="9821317" cy="16760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70"/>
              </a:lnSpc>
            </a:pPr>
            <a:r>
              <a:rPr lang="en-US" sz="9764" dirty="0">
                <a:solidFill>
                  <a:srgbClr val="FFFFFF"/>
                </a:solidFill>
                <a:latin typeface="HK Modular"/>
              </a:rPr>
              <a:t>INNOVASIA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5000" b="50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272276" y="6367213"/>
            <a:ext cx="4114800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4173200" y="-195013"/>
            <a:ext cx="4114800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25323" y="1088045"/>
            <a:ext cx="12837354" cy="1079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6236" dirty="0">
                <a:solidFill>
                  <a:srgbClr val="92DCEF"/>
                </a:solidFill>
                <a:latin typeface="Mokoto"/>
              </a:rPr>
              <a:t>TEAM DETAILS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58062" y="2653137"/>
            <a:ext cx="13953538" cy="4736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41"/>
              </a:lnSpc>
            </a:pPr>
            <a:r>
              <a:rPr lang="en-US" sz="4684" dirty="0">
                <a:solidFill>
                  <a:srgbClr val="F5FAFF"/>
                </a:solidFill>
                <a:latin typeface="Muller"/>
              </a:rPr>
              <a:t>Team Name: </a:t>
            </a:r>
            <a:r>
              <a:rPr lang="en-US" sz="4684" dirty="0">
                <a:solidFill>
                  <a:srgbClr val="00B050"/>
                </a:solidFill>
                <a:latin typeface="Muller"/>
              </a:rPr>
              <a:t>GREEN ARMY</a:t>
            </a:r>
          </a:p>
          <a:p>
            <a:pPr>
              <a:lnSpc>
                <a:spcPts val="7541"/>
              </a:lnSpc>
            </a:pPr>
            <a:r>
              <a:rPr lang="en-US" sz="4684" dirty="0">
                <a:solidFill>
                  <a:srgbClr val="F5FAFF"/>
                </a:solidFill>
                <a:latin typeface="Muller"/>
              </a:rPr>
              <a:t>Team Leader Name:</a:t>
            </a:r>
            <a:r>
              <a:rPr lang="en-US" sz="4400" b="1" spc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b="1" spc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uller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Namratha</a:t>
            </a:r>
            <a:r>
              <a:rPr lang="en-US" sz="4400" b="1" spc="0" dirty="0">
                <a:solidFill>
                  <a:schemeClr val="accent3">
                    <a:lumMod val="60000"/>
                    <a:lumOff val="40000"/>
                  </a:schemeClr>
                </a:solidFill>
                <a:latin typeface="Muller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b="1" spc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uller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Jaggavarapu</a:t>
            </a:r>
            <a:r>
              <a:rPr lang="en-US" sz="4400" b="1" spc="0" dirty="0">
                <a:solidFill>
                  <a:schemeClr val="accent3">
                    <a:lumMod val="60000"/>
                    <a:lumOff val="40000"/>
                  </a:schemeClr>
                </a:solidFill>
                <a:latin typeface="Muller" panose="020B060402020202020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4684" dirty="0">
              <a:solidFill>
                <a:schemeClr val="accent3">
                  <a:lumMod val="60000"/>
                  <a:lumOff val="40000"/>
                </a:schemeClr>
              </a:solidFill>
              <a:latin typeface="Muller" panose="020B0604020202020204" charset="0"/>
            </a:endParaRPr>
          </a:p>
          <a:p>
            <a:pPr>
              <a:lnSpc>
                <a:spcPts val="7541"/>
              </a:lnSpc>
            </a:pPr>
            <a:r>
              <a:rPr lang="en-US" sz="4684" dirty="0">
                <a:solidFill>
                  <a:srgbClr val="F5FAFF"/>
                </a:solidFill>
                <a:latin typeface="Muller"/>
              </a:rPr>
              <a:t>College Name: </a:t>
            </a:r>
            <a:r>
              <a:rPr lang="en-US" sz="4684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uller"/>
              </a:rPr>
              <a:t>Vasavi</a:t>
            </a:r>
            <a:r>
              <a:rPr lang="en-US" sz="4684" dirty="0">
                <a:solidFill>
                  <a:schemeClr val="accent4">
                    <a:lumMod val="60000"/>
                    <a:lumOff val="40000"/>
                  </a:schemeClr>
                </a:solidFill>
                <a:latin typeface="Muller"/>
              </a:rPr>
              <a:t> College of Engineering</a:t>
            </a:r>
          </a:p>
          <a:p>
            <a:pPr>
              <a:lnSpc>
                <a:spcPts val="7541"/>
              </a:lnSpc>
            </a:pPr>
            <a:r>
              <a:rPr lang="en-US" sz="4684" dirty="0">
                <a:solidFill>
                  <a:srgbClr val="F5FAFF"/>
                </a:solidFill>
                <a:latin typeface="Muller"/>
              </a:rPr>
              <a:t>Team Member 1 Name: </a:t>
            </a:r>
            <a:r>
              <a:rPr lang="en-US" sz="4684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uller"/>
              </a:rPr>
              <a:t>Akshitha</a:t>
            </a:r>
            <a:r>
              <a:rPr lang="en-US" sz="4684" dirty="0">
                <a:solidFill>
                  <a:schemeClr val="accent6">
                    <a:lumMod val="60000"/>
                    <a:lumOff val="40000"/>
                  </a:schemeClr>
                </a:solidFill>
                <a:latin typeface="Muller"/>
              </a:rPr>
              <a:t> </a:t>
            </a:r>
            <a:r>
              <a:rPr lang="en-US" sz="4684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uller"/>
              </a:rPr>
              <a:t>Pottumuthu</a:t>
            </a:r>
            <a:endParaRPr lang="en-US" sz="4684" dirty="0">
              <a:solidFill>
                <a:schemeClr val="accent6">
                  <a:lumMod val="60000"/>
                  <a:lumOff val="40000"/>
                </a:schemeClr>
              </a:solidFill>
              <a:latin typeface="Muller"/>
            </a:endParaRPr>
          </a:p>
          <a:p>
            <a:pPr>
              <a:lnSpc>
                <a:spcPts val="7541"/>
              </a:lnSpc>
            </a:pPr>
            <a:r>
              <a:rPr lang="en-US" sz="4684" dirty="0">
                <a:solidFill>
                  <a:srgbClr val="F5FAFF"/>
                </a:solidFill>
                <a:latin typeface="Muller"/>
              </a:rPr>
              <a:t>Team Member 2 Name: </a:t>
            </a:r>
            <a:r>
              <a:rPr lang="en-US" sz="4684" dirty="0">
                <a:solidFill>
                  <a:schemeClr val="accent6">
                    <a:lumMod val="60000"/>
                    <a:lumOff val="40000"/>
                  </a:schemeClr>
                </a:solidFill>
                <a:latin typeface="Muller"/>
              </a:rPr>
              <a:t>Vamsi Krishna </a:t>
            </a:r>
            <a:r>
              <a:rPr lang="en-US" sz="4684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uller"/>
              </a:rPr>
              <a:t>Desineedi</a:t>
            </a:r>
            <a:endParaRPr lang="en-US" sz="4684" dirty="0">
              <a:solidFill>
                <a:schemeClr val="accent6">
                  <a:lumMod val="60000"/>
                  <a:lumOff val="40000"/>
                </a:schemeClr>
              </a:solidFill>
              <a:latin typeface="Mull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5000" b="50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5943600" y="114300"/>
            <a:ext cx="6096000" cy="836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6236" dirty="0">
                <a:solidFill>
                  <a:srgbClr val="92DCEF"/>
                </a:solidFill>
                <a:latin typeface="Mokoto"/>
              </a:rPr>
              <a:t>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333500"/>
            <a:ext cx="17983200" cy="8991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Innovative Ideology to INCREASE PRODUCTIVITY and CROP MANAGEMENT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Our requirements for the solution are: 1.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 Quality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Fertility Of Land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3.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Landscape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know about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 QUALITY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 take two inputs -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 TO BE GROWN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CERTIFICATION TAG COLOR on SEED PACKET.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inputs for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FERTILITY OF LAND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acquired from the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FERTILITY TEST RESULT.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(if the test is conducted recently (or)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BOOK A FERTILITY TEST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take the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NUMBER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the input to have information of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OF CULTIVATION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all the inputs fetched, the following are the resultant outcomes:</a:t>
            </a:r>
          </a:p>
          <a:p>
            <a:r>
              <a:rPr 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time for cultivation</a:t>
            </a:r>
          </a:p>
          <a:p>
            <a:r>
              <a:rPr lang="en-US" sz="35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Fertilizers(with Quantity) to be used</a:t>
            </a:r>
          </a:p>
          <a:p>
            <a:r>
              <a:rPr 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Estimation of profits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benefit like Weather Alerts through recorded phone calls(when IoT Sensors are installed in fields)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DETAILED IDEA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Click here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4659B-978E-A397-0E0D-F4ECEF4EDD2C}"/>
              </a:ext>
            </a:extLst>
          </p:cNvPr>
          <p:cNvSpPr txBox="1"/>
          <p:nvPr/>
        </p:nvSpPr>
        <p:spPr>
          <a:xfrm>
            <a:off x="533400" y="114300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/>
                </a:solidFill>
                <a:latin typeface="Muller" panose="020B0604020202020204" charset="0"/>
              </a:rPr>
              <a:t>   </a:t>
            </a:r>
            <a:r>
              <a:rPr 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ler" panose="020B0604020202020204" charset="0"/>
              </a:rPr>
              <a:t>AgriTech</a:t>
            </a:r>
            <a:endParaRPr lang="en-IN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ler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A8397-EC9F-8F87-6140-5C1B17441D1A}"/>
              </a:ext>
            </a:extLst>
          </p:cNvPr>
          <p:cNvSpPr/>
          <p:nvPr/>
        </p:nvSpPr>
        <p:spPr>
          <a:xfrm>
            <a:off x="1066800" y="114300"/>
            <a:ext cx="4038600" cy="9906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5000" b="500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25323" y="342900"/>
            <a:ext cx="12837354" cy="195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4800" dirty="0">
                <a:solidFill>
                  <a:srgbClr val="92DCEF"/>
                </a:solidFill>
                <a:latin typeface="Mokoto"/>
              </a:rPr>
              <a:t>WHAT MAKES YOUR SOLUTION UNIQUE?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638300" y="2638258"/>
            <a:ext cx="15011400" cy="6934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40FCB-8B97-7890-D3DA-80346D05771F}"/>
              </a:ext>
            </a:extLst>
          </p:cNvPr>
          <p:cNvSpPr txBox="1"/>
          <p:nvPr/>
        </p:nvSpPr>
        <p:spPr>
          <a:xfrm>
            <a:off x="914400" y="3086100"/>
            <a:ext cx="15544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Our Model is unique from other as it includes many features like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        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1.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friendly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Multiple Beneficiaries using minimum number of inputs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257550" lvl="6" indent="-514350">
              <a:buFont typeface="+mj-lt"/>
              <a:buAutoNum type="alphaUcPeriod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time for cultivation</a:t>
            </a:r>
          </a:p>
          <a:p>
            <a:pPr marL="3257550" lvl="6" indent="-514350">
              <a:buFont typeface="+mj-lt"/>
              <a:buAutoNum type="alphaUcPeriod"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Fertilizers along with quantity to be used</a:t>
            </a:r>
          </a:p>
          <a:p>
            <a:pPr marL="3257550" lvl="6" indent="-514350">
              <a:buFont typeface="+mj-lt"/>
              <a:buAutoNum type="alphaUcPeriod"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Profits                                                                                   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Additional Benefits like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Alerts</a:t>
            </a:r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(through Recorded Phone Calls).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in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Languages </a:t>
            </a:r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English , Telugu and Hindi.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0503C-4FD2-2851-AF63-3A60445F5B90}"/>
              </a:ext>
            </a:extLst>
          </p:cNvPr>
          <p:cNvSpPr txBox="1"/>
          <p:nvPr/>
        </p:nvSpPr>
        <p:spPr>
          <a:xfrm>
            <a:off x="0" y="7429500"/>
            <a:ext cx="18288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“Farming looks mighty easy when your plow is a pencil and you’re a thousand miles from the corn field”</a:t>
            </a:r>
            <a:endParaRPr lang="en-IN" sz="5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5000" b="5000"/>
          <a:stretch>
            <a:fillRect/>
          </a:stretch>
        </p:blipFill>
        <p:spPr>
          <a:xfrm>
            <a:off x="0" y="-46495"/>
            <a:ext cx="18288000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68126" y="434521"/>
            <a:ext cx="10751747" cy="186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4800" dirty="0">
                <a:solidFill>
                  <a:srgbClr val="92DCEF"/>
                </a:solidFill>
                <a:latin typeface="Mokoto"/>
              </a:rPr>
              <a:t>TECHNOLOGY USED / Solution architecture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828800" y="2731731"/>
            <a:ext cx="15011400" cy="6934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695845-CC6C-87FD-B112-D42ACEA7C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" y="3137917"/>
            <a:ext cx="10802320" cy="71490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D63293-C412-EF56-68E8-DCD9D3543708}"/>
              </a:ext>
            </a:extLst>
          </p:cNvPr>
          <p:cNvSpPr txBox="1"/>
          <p:nvPr/>
        </p:nvSpPr>
        <p:spPr>
          <a:xfrm>
            <a:off x="11430000" y="3137917"/>
            <a:ext cx="67056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The Technologies included in the solution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Java Script(JS)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IoT (</a:t>
            </a:r>
            <a:r>
              <a:rPr lang="en-IN" sz="3600" b="0" i="0" dirty="0">
                <a:solidFill>
                  <a:srgbClr val="E8EAED"/>
                </a:solidFill>
                <a:effectLst/>
              </a:rPr>
              <a:t>Node MCU</a:t>
            </a:r>
            <a:r>
              <a:rPr lang="en-IN" sz="3600" dirty="0">
                <a:solidFill>
                  <a:srgbClr val="E8EAED"/>
                </a:solidFill>
              </a:rPr>
              <a:t> and DHT11 Sensor)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E8EAED"/>
                </a:solidFill>
              </a:rPr>
              <a:t>Python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344</Words>
  <Application>Microsoft Office PowerPoint</Application>
  <PresentationFormat>Custom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Calibri Light</vt:lpstr>
      <vt:lpstr>Calibri</vt:lpstr>
      <vt:lpstr>Rosario</vt:lpstr>
      <vt:lpstr>Bradley Hand ITC</vt:lpstr>
      <vt:lpstr>HK Modular</vt:lpstr>
      <vt:lpstr>Mokoto</vt:lpstr>
      <vt:lpstr>Montserrat</vt:lpstr>
      <vt:lpstr>Muller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vasavi college of engineering</dc:title>
  <cp:lastModifiedBy>Vamsi Krishna</cp:lastModifiedBy>
  <cp:revision>21</cp:revision>
  <dcterms:created xsi:type="dcterms:W3CDTF">2006-08-16T00:00:00Z</dcterms:created>
  <dcterms:modified xsi:type="dcterms:W3CDTF">2022-12-03T06:39:12Z</dcterms:modified>
  <dc:identifier>DAFR6kgbkIE</dc:identifier>
</cp:coreProperties>
</file>