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950C9-5126-5467-FCDC-979E6DCFD42B}" v="29" dt="2024-04-14T02:09:42.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639" y="4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RAJ KUMARAVELU" userId="79b03dab102899c7" providerId="Windows Live" clId="Web-{495950C9-5126-5467-FCDC-979E6DCFD42B}"/>
    <pc:docChg chg="modSld">
      <pc:chgData name="YUVARAJ KUMARAVELU" userId="79b03dab102899c7" providerId="Windows Live" clId="Web-{495950C9-5126-5467-FCDC-979E6DCFD42B}" dt="2024-04-14T02:09:42.232" v="16" actId="20577"/>
      <pc:docMkLst>
        <pc:docMk/>
      </pc:docMkLst>
      <pc:sldChg chg="modSp">
        <pc:chgData name="YUVARAJ KUMARAVELU" userId="79b03dab102899c7" providerId="Windows Live" clId="Web-{495950C9-5126-5467-FCDC-979E6DCFD42B}" dt="2024-04-14T02:09:42.232" v="16" actId="20577"/>
        <pc:sldMkLst>
          <pc:docMk/>
          <pc:sldMk cId="0" sldId="292"/>
        </pc:sldMkLst>
        <pc:spChg chg="mod">
          <ac:chgData name="YUVARAJ KUMARAVELU" userId="79b03dab102899c7" providerId="Windows Live" clId="Web-{495950C9-5126-5467-FCDC-979E6DCFD42B}" dt="2024-04-14T02:09:42.232" v="16" actId="20577"/>
          <ac:spMkLst>
            <pc:docMk/>
            <pc:sldMk cId="0" sldId="292"/>
            <ac:spMk id="14" creationId="{43DEA4E5-E1F9-7C2B-5D82-B9EBDB357F79}"/>
          </ac:spMkLst>
        </pc:spChg>
        <pc:spChg chg="mod">
          <ac:chgData name="YUVARAJ KUMARAVELU" userId="79b03dab102899c7" providerId="Windows Live" clId="Web-{495950C9-5126-5467-FCDC-979E6DCFD42B}" dt="2024-04-14T02:09:27.029" v="13" actId="20577"/>
          <ac:spMkLst>
            <pc:docMk/>
            <pc:sldMk cId="0" sldId="292"/>
            <ac:spMk id="21" creationId="{5236A7EE-63C5-F101-791D-20DB74487B5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cs typeface="Arial"/>
              </a:rPr>
              <a:t>.</a:t>
            </a:r>
            <a:endParaRPr lang="en-US" dirty="0"/>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SRIRAM.S</a:t>
            </a:r>
            <a:endParaRPr lang="en-US" dirty="0">
              <a:solidFill>
                <a:schemeClr val="tx1"/>
              </a:solidFill>
            </a:endParaRPr>
          </a:p>
          <a:p>
            <a:pPr>
              <a:spcAft>
                <a:spcPts val="200"/>
              </a:spcAft>
            </a:pPr>
            <a:r>
              <a:rPr lang="en-US" sz="1100" dirty="0">
                <a:solidFill>
                  <a:schemeClr val="tx1"/>
                </a:solidFill>
              </a:rPr>
              <a:t>Student </a:t>
            </a:r>
            <a:r>
              <a:rPr lang="en-US" sz="1100" b="0" i="0" u="none" strike="noStrike" cap="none" dirty="0">
                <a:solidFill>
                  <a:schemeClr val="tx1"/>
                </a:solidFill>
                <a:latin typeface="Arial"/>
                <a:ea typeface="Arial"/>
                <a:cs typeface="Arial"/>
                <a:sym typeface="Arial"/>
              </a:rPr>
              <a:t>ID :</a:t>
            </a:r>
            <a:r>
              <a:rPr lang="en-US" sz="1100" dirty="0">
                <a:solidFill>
                  <a:schemeClr val="tx1"/>
                </a:solidFill>
              </a:rPr>
              <a:t> </a:t>
            </a:r>
            <a:r>
              <a:rPr lang="en-US" sz="1100" b="0" i="0" u="none" strike="noStrike" cap="none" dirty="0">
                <a:solidFill>
                  <a:schemeClr val="tx1"/>
                </a:solidFill>
                <a:latin typeface="Arial"/>
                <a:ea typeface="Arial"/>
                <a:cs typeface="Arial"/>
                <a:sym typeface="Arial"/>
              </a:rPr>
              <a:t> </a:t>
            </a:r>
            <a:r>
              <a:rPr lang="en-US" sz="1100" dirty="0">
                <a:solidFill>
                  <a:schemeClr val="tx1"/>
                </a:solidFill>
              </a:rPr>
              <a:t>au510421104097</a:t>
            </a:r>
            <a:endParaRPr lang="en-US" dirty="0">
              <a:solidFill>
                <a:schemeClr val="tx1"/>
              </a:solidFil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Office PowerPoint</Application>
  <PresentationFormat>On-screen Show (16:9)</PresentationFormat>
  <Paragraphs>101</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Venkatanathan B S</cp:lastModifiedBy>
  <cp:revision>31</cp:revision>
  <dcterms:modified xsi:type="dcterms:W3CDTF">2024-04-14T02:09:48Z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