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Django AES-256-CFB File Upload with AWS S3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Workflow and Libraries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Upload a file from system</a:t>
            </a:r>
          </a:p>
          <a:p>
            <a:r>
              <a:t>• Encrypt using AES-256-CFB</a:t>
            </a:r>
          </a:p>
          <a:p>
            <a:r>
              <a:t>• Upload to AWS S3</a:t>
            </a:r>
          </a:p>
          <a:p>
            <a:r>
              <a:t>• Download from S3</a:t>
            </a:r>
          </a:p>
          <a:p>
            <a:r>
              <a:t>• Decrypt and download via Django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Django - Python Web Framework</a:t>
            </a:r>
          </a:p>
          <a:p>
            <a:r>
              <a:t>• PyCryptodome - AES-256-CFB Encryption</a:t>
            </a:r>
          </a:p>
          <a:p>
            <a:r>
              <a:t>• Boto3 - AWS S3 SDK for Python</a:t>
            </a:r>
          </a:p>
          <a:p>
            <a:r>
              <a:t>• Python-docx / python-pptx (for doc/ppt generation if needed)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selects a file to upload</a:t>
            </a:r>
          </a:p>
          <a:p>
            <a:r>
              <a:t>2. File is encrypted using AES-256-CFB</a:t>
            </a:r>
          </a:p>
          <a:p>
            <a:r>
              <a:t>3. Encrypted file is uploaded to AWS S3 bucket</a:t>
            </a:r>
          </a:p>
          <a:p>
            <a:r>
              <a:t>4. User can download the encrypted file from S3</a:t>
            </a:r>
          </a:p>
          <a:p>
            <a:r>
              <a:t>5. File is decrypted and served for download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AES-256-CFB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Generate a 16-byte IV</a:t>
            </a:r>
          </a:p>
          <a:p>
            <a:r>
              <a:t>• Encrypt file data using AES.new(key, AES.MODE_CFB, iv)</a:t>
            </a:r>
          </a:p>
          <a:p>
            <a:r>
              <a:t>• Prepend IV to ciphertext for storage</a:t>
            </a:r>
          </a:p>
          <a:p>
            <a:r>
              <a:t>• During decryption, extract IV and decrypt the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Django App: Download &amp; Decrypt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Django app allows user to input filename</a:t>
            </a:r>
          </a:p>
          <a:p>
            <a:r>
              <a:t>• Retrieves encrypted file from AWS S3</a:t>
            </a:r>
          </a:p>
          <a:p>
            <a:r>
              <a:t>• Decrypts using AES-256-CFB with same secret key</a:t>
            </a:r>
          </a:p>
          <a:p>
            <a:r>
              <a:t>• Serves decrypted file as downloadable response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for Second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provides file name to download</a:t>
            </a:r>
          </a:p>
          <a:p>
            <a:r>
              <a:t>2. Django app uses Boto3 to get file from AWS S3</a:t>
            </a:r>
          </a:p>
          <a:p>
            <a:r>
              <a:t>3. File is decrypted using the same AES key &amp; IV</a:t>
            </a:r>
          </a:p>
          <a:p>
            <a:r>
              <a:t>4. Decrypted file is returned via HTTP response</a:t>
            </a:r>
          </a:p>
          <a:p>
            <a:r>
              <a:t>5. User receives the original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