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3A42-15B1-E8C8-8894-8BDEEFCE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D5691-2513-D6B6-B7F6-A5146A5B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A20E-02E5-6A00-4957-FE174C40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C076-7111-65EF-E6E8-8319782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AB39-26B4-2F3E-433F-7E11893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867-7390-D910-41DD-D17C8F79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E6B-7511-0152-005F-899F5816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3BC6-91EE-0552-F989-29371374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7608-9E9F-8A8C-67EA-DC3EA6D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5B7B-1AF0-6734-0A6D-2C2F99DD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80A7-2796-D738-C304-E8A0C8E34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1FF94-3825-DFB1-00FF-4205FA98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B5D0A-D375-8270-D56B-D58399B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86EE-1FAB-E9B3-542A-BDF38C1E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C700-F64F-073A-527D-8FA3095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137F-8AB7-42C6-2D2A-5D8430DA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0595-5B63-0852-F10C-1EA5967F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6441-B22E-1259-AD30-237E6BC4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9F96-12B2-D720-B129-45C5F156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5E87-3F38-C746-8355-AF769DEC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6482-62AC-EC40-E749-89D73C5C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840A-112D-F05A-D2F4-27FE93A2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5B00-26FD-CE4F-C6D2-6C5C00CE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E9D9-5A0D-8373-B5F7-43080927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BC98-794E-5091-CD58-FD4187CB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E515-30B5-4E29-62C7-B763503C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A4B6-97BF-DCD7-0B39-D27E3E27E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A7A2-D7AE-AC4F-0F3B-8A1D1A1A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0F99-7CFD-1C53-1A0D-2C0AFEF4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1711-85FD-2B0F-BD0D-82173271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3655-85C2-CB41-790E-914A14F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F22-1492-920B-E16B-94BA86E3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AB782-30F0-3087-5EE0-9833712F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A01B-A3F2-BA39-147C-5127F9BF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773B7-07F0-ADD8-D2AE-82367E579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B267-2008-E816-2BC8-4D5D4AA72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4215E-6ECB-5EB4-DAD3-A2D5F07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3130B-45A7-47DF-852C-88989374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29570-2C0E-C99A-CD53-29A6C078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37D7-E61C-75D6-D00F-A40B0264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B4D40-6C79-2EDD-383A-9F4DC1A5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CD571-196B-98E5-5781-376B05F0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708B-7B04-2A57-B994-9649478E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E8206-D7B9-8AD1-EC99-C8139F80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1F48F-B410-4D35-4B25-1567FA69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CBEF-EF19-B08A-480C-E02FA16E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BD5C-EED4-D55D-72B3-BFB0CBAD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0051-6D80-A97B-F3C9-EB82A87A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893B6-D747-F29A-4C17-8448A0CE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5418A-0975-8724-5A2E-64C99BF3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202D0-2435-CC37-81A7-5A96EED0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8ADB-3A88-7E5F-F240-D5E06068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51A5-466D-BE76-B84F-4E7BEF3D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F9F5A-D8D8-25DA-A297-9A48D7A07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82CE-3FD1-B504-3F9E-E642C267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B712-4E65-81E7-41AF-531665C2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B9A-8925-BC9F-32F9-CDB956C2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FA0AE-59C5-8678-0D5A-80206882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A1C0-CEB1-7250-1AD2-EA4E8FF0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380A-A840-6167-3881-E1A70B4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F155-2951-3BF0-8750-F3DE4954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0BAE-A5DE-4DAE-A5C7-94B81C783CC7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EBF7-9972-3BB4-DDAA-C44F015E5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D4E9-F502-9631-0488-86D07991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F16D0B94-7374-BED7-B069-6D9CECA3E575}"/>
              </a:ext>
            </a:extLst>
          </p:cNvPr>
          <p:cNvGrpSpPr/>
          <p:nvPr/>
        </p:nvGrpSpPr>
        <p:grpSpPr>
          <a:xfrm>
            <a:off x="2649361" y="657423"/>
            <a:ext cx="5831548" cy="4939399"/>
            <a:chOff x="2649361" y="657423"/>
            <a:chExt cx="5831548" cy="4939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8BF472-E455-EAC1-00F6-4DD2E75B9C8E}"/>
                </a:ext>
              </a:extLst>
            </p:cNvPr>
            <p:cNvSpPr/>
            <p:nvPr/>
          </p:nvSpPr>
          <p:spPr>
            <a:xfrm rot="19821739">
              <a:off x="6978674" y="1278677"/>
              <a:ext cx="1082842" cy="7301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3DF572-28B1-D996-512C-68A4E64BF593}"/>
                </a:ext>
              </a:extLst>
            </p:cNvPr>
            <p:cNvSpPr/>
            <p:nvPr/>
          </p:nvSpPr>
          <p:spPr>
            <a:xfrm rot="19821739">
              <a:off x="4636124" y="4171105"/>
              <a:ext cx="1082842" cy="771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F80B1-E26D-385E-FD91-5FC170BB1405}"/>
                </a:ext>
              </a:extLst>
            </p:cNvPr>
            <p:cNvCxnSpPr>
              <a:cxnSpLocks/>
            </p:cNvCxnSpPr>
            <p:nvPr/>
          </p:nvCxnSpPr>
          <p:spPr>
            <a:xfrm rot="19821739" flipH="1">
              <a:off x="4627714" y="2404767"/>
              <a:ext cx="3455511" cy="1371746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154BCE-B171-926B-E569-372D4898C9D4}"/>
                </a:ext>
              </a:extLst>
            </p:cNvPr>
            <p:cNvGrpSpPr/>
            <p:nvPr/>
          </p:nvGrpSpPr>
          <p:grpSpPr>
            <a:xfrm rot="21370826">
              <a:off x="6986578" y="1286970"/>
              <a:ext cx="1099796" cy="680248"/>
              <a:chOff x="5429395" y="1772854"/>
              <a:chExt cx="1099796" cy="680248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EEEFE0A-2B36-2844-AAC2-B93E1F2EFDED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80BD19E-9DA4-E116-E13A-003A05771EE6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53A74EA-3B60-4693-EE78-415F6A1682E1}"/>
                </a:ext>
              </a:extLst>
            </p:cNvPr>
            <p:cNvGrpSpPr/>
            <p:nvPr/>
          </p:nvGrpSpPr>
          <p:grpSpPr>
            <a:xfrm rot="21370826">
              <a:off x="4623436" y="4209514"/>
              <a:ext cx="1099796" cy="680248"/>
              <a:chOff x="5429395" y="1772854"/>
              <a:chExt cx="1099796" cy="680248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6805C4-53C8-BD5C-0479-B8B18BE4B673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C272805-21DC-B8B0-896C-25C53D5EF857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E811CE-AA7F-5A90-5830-200E67928C6F}"/>
                </a:ext>
              </a:extLst>
            </p:cNvPr>
            <p:cNvSpPr/>
            <p:nvPr/>
          </p:nvSpPr>
          <p:spPr>
            <a:xfrm rot="19821739">
              <a:off x="7479500" y="1566854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C1FC221-C6E5-0DB3-D656-3E66B8C39317}"/>
                </a:ext>
              </a:extLst>
            </p:cNvPr>
            <p:cNvSpPr/>
            <p:nvPr/>
          </p:nvSpPr>
          <p:spPr>
            <a:xfrm rot="19821739">
              <a:off x="5126061" y="4493018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93C8A0-A07D-C3FF-4818-C6FB8DCE8E46}"/>
                    </a:ext>
                  </a:extLst>
                </p:cNvPr>
                <p:cNvSpPr txBox="1"/>
                <p:nvPr/>
              </p:nvSpPr>
              <p:spPr>
                <a:xfrm rot="221500">
                  <a:off x="6989743" y="657423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93C8A0-A07D-C3FF-4818-C6FB8DCE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1500">
                  <a:off x="6989743" y="657423"/>
                  <a:ext cx="2508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3333" t="-4082" r="-2222" b="-30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35562E-6E3A-D5E9-857C-165E8CBA0407}"/>
                </a:ext>
              </a:extLst>
            </p:cNvPr>
            <p:cNvSpPr/>
            <p:nvPr/>
          </p:nvSpPr>
          <p:spPr>
            <a:xfrm rot="19821739">
              <a:off x="4620105" y="2263298"/>
              <a:ext cx="1141444" cy="7859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49A71D-CC76-CF16-9A11-AF178F08D931}"/>
                </a:ext>
              </a:extLst>
            </p:cNvPr>
            <p:cNvSpPr/>
            <p:nvPr/>
          </p:nvSpPr>
          <p:spPr>
            <a:xfrm rot="19821739">
              <a:off x="7398067" y="3048631"/>
              <a:ext cx="1082842" cy="870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81B06D-15E3-B51C-5DA0-7C63BCC3F238}"/>
                </a:ext>
              </a:extLst>
            </p:cNvPr>
            <p:cNvCxnSpPr>
              <a:cxnSpLocks/>
            </p:cNvCxnSpPr>
            <p:nvPr/>
          </p:nvCxnSpPr>
          <p:spPr>
            <a:xfrm rot="19821739">
              <a:off x="5572015" y="2039981"/>
              <a:ext cx="2009032" cy="207372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2785A2-4F6B-8CAF-0AE4-BD0F264C3346}"/>
                </a:ext>
              </a:extLst>
            </p:cNvPr>
            <p:cNvGrpSpPr/>
            <p:nvPr/>
          </p:nvGrpSpPr>
          <p:grpSpPr>
            <a:xfrm rot="17045795">
              <a:off x="4659148" y="2381087"/>
              <a:ext cx="1066203" cy="588326"/>
              <a:chOff x="2892172" y="1580012"/>
              <a:chExt cx="1066203" cy="58832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315ECDE-8348-0E46-EFB7-19415C0F1894}"/>
                  </a:ext>
                </a:extLst>
              </p:cNvPr>
              <p:cNvSpPr/>
              <p:nvPr/>
            </p:nvSpPr>
            <p:spPr>
              <a:xfrm rot="2427710">
                <a:off x="2892172" y="1708617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E44110B-596F-3BBB-6922-74B6C9EC3D7C}"/>
                  </a:ext>
                </a:extLst>
              </p:cNvPr>
              <p:cNvSpPr/>
              <p:nvPr/>
            </p:nvSpPr>
            <p:spPr>
              <a:xfrm rot="13239947">
                <a:off x="3536863" y="1580012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20155DC-CB48-CE52-4B78-A6CF049B8783}"/>
                </a:ext>
              </a:extLst>
            </p:cNvPr>
            <p:cNvGrpSpPr/>
            <p:nvPr/>
          </p:nvGrpSpPr>
          <p:grpSpPr>
            <a:xfrm rot="4400712">
              <a:off x="7383999" y="3119305"/>
              <a:ext cx="1099796" cy="680248"/>
              <a:chOff x="5429395" y="1772854"/>
              <a:chExt cx="1099796" cy="68024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D621D92-593F-F980-CFC0-978AA038938E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B9FD4C-A572-FB5D-C7A5-C573DBC5A923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64CDEA-FC80-3FCD-5FF6-39E20DE8DA9D}"/>
                </a:ext>
              </a:extLst>
            </p:cNvPr>
            <p:cNvSpPr/>
            <p:nvPr/>
          </p:nvSpPr>
          <p:spPr>
            <a:xfrm rot="19821739">
              <a:off x="7879786" y="3401455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899CB5-0F11-80DB-AC1B-16B461FAF3D2}"/>
                </a:ext>
              </a:extLst>
            </p:cNvPr>
            <p:cNvSpPr/>
            <p:nvPr/>
          </p:nvSpPr>
          <p:spPr>
            <a:xfrm rot="19821739">
              <a:off x="5135541" y="2630378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357885-C009-C3AA-9C2E-3F0DEBC57F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7282" y="1867193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68425F3-33E8-85DA-9CF3-F9ECAEEA4606}"/>
                    </a:ext>
                  </a:extLst>
                </p:cNvPr>
                <p:cNvSpPr txBox="1"/>
                <p:nvPr/>
              </p:nvSpPr>
              <p:spPr>
                <a:xfrm>
                  <a:off x="4599559" y="1659290"/>
                  <a:ext cx="245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68425F3-33E8-85DA-9CF3-F9ECAEEA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559" y="1659290"/>
                  <a:ext cx="24551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5000" t="-2174" r="-7500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01EAD52-628F-F7CA-A096-669CF2FD88A0}"/>
                    </a:ext>
                  </a:extLst>
                </p:cNvPr>
                <p:cNvSpPr txBox="1"/>
                <p:nvPr/>
              </p:nvSpPr>
              <p:spPr>
                <a:xfrm>
                  <a:off x="7404170" y="2462505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01EAD52-628F-F7CA-A096-669CF2FD8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170" y="2462505"/>
                  <a:ext cx="2508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146" t="-2222" r="-73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804890-1AE1-3379-2C93-8A1C3DE79068}"/>
                    </a:ext>
                  </a:extLst>
                </p:cNvPr>
                <p:cNvSpPr txBox="1"/>
                <p:nvPr/>
              </p:nvSpPr>
              <p:spPr>
                <a:xfrm>
                  <a:off x="4630152" y="3555978"/>
                  <a:ext cx="241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804890-1AE1-3379-2C93-8A1C3DE7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152" y="3555978"/>
                  <a:ext cx="2417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897" t="-2174" r="-1025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560BBFF5-9978-88EF-8275-ED9F0D43FA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8494" y="795923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4273628-3CFF-2218-1CCE-068E00431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4207" y="2631615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93C47270-7B9D-CEA3-1735-96F770156F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0680" y="3716763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8CE3F881-E525-3757-653A-F667922EFBEF}"/>
                </a:ext>
              </a:extLst>
            </p:cNvPr>
            <p:cNvSpPr/>
            <p:nvPr/>
          </p:nvSpPr>
          <p:spPr>
            <a:xfrm rot="20408256">
              <a:off x="6043724" y="2574938"/>
              <a:ext cx="713745" cy="9167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Straight Arrow Connector 1065">
              <a:extLst>
                <a:ext uri="{FF2B5EF4-FFF2-40B4-BE49-F238E27FC236}">
                  <a16:creationId xmlns:a16="http://schemas.microsoft.com/office/drawing/2014/main" id="{9B32C808-5CB7-4CB0-820D-41B10E06F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189" y="2346950"/>
              <a:ext cx="186275" cy="666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38C5BEB0-6200-AF49-9155-5C5586433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0102" y="2540190"/>
              <a:ext cx="403746" cy="4695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Arrow Connector 1104">
              <a:extLst>
                <a:ext uri="{FF2B5EF4-FFF2-40B4-BE49-F238E27FC236}">
                  <a16:creationId xmlns:a16="http://schemas.microsoft.com/office/drawing/2014/main" id="{67D6E5A0-F13F-7C8E-94E2-40E19F1E998F}"/>
                </a:ext>
              </a:extLst>
            </p:cNvPr>
            <p:cNvCxnSpPr>
              <a:cxnSpLocks/>
            </p:cNvCxnSpPr>
            <p:nvPr/>
          </p:nvCxnSpPr>
          <p:spPr>
            <a:xfrm>
              <a:off x="6399535" y="3002032"/>
              <a:ext cx="573003" cy="1824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2C31C3F2-9726-B935-6C0D-FF65BFAB10D2}"/>
                </a:ext>
              </a:extLst>
            </p:cNvPr>
            <p:cNvSpPr txBox="1"/>
            <p:nvPr/>
          </p:nvSpPr>
          <p:spPr>
            <a:xfrm>
              <a:off x="5502326" y="2960449"/>
              <a:ext cx="556243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Body </a:t>
              </a:r>
              <a:b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6" name="TextBox 1115">
                  <a:extLst>
                    <a:ext uri="{FF2B5EF4-FFF2-40B4-BE49-F238E27FC236}">
                      <a16:creationId xmlns:a16="http://schemas.microsoft.com/office/drawing/2014/main" id="{A0DF044F-57FC-14FC-E117-FC7F72D9AAF0}"/>
                    </a:ext>
                  </a:extLst>
                </p:cNvPr>
                <p:cNvSpPr txBox="1"/>
                <p:nvPr/>
              </p:nvSpPr>
              <p:spPr>
                <a:xfrm>
                  <a:off x="6035439" y="2905507"/>
                  <a:ext cx="373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6" name="TextBox 1115">
                  <a:extLst>
                    <a:ext uri="{FF2B5EF4-FFF2-40B4-BE49-F238E27FC236}">
                      <a16:creationId xmlns:a16="http://schemas.microsoft.com/office/drawing/2014/main" id="{A0DF044F-57FC-14FC-E117-FC7F72D9A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439" y="2905507"/>
                  <a:ext cx="3734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311" t="-4444" r="-2623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7415D1B6-3426-F4F4-60DA-E51EDA7EAC6B}"/>
                </a:ext>
              </a:extLst>
            </p:cNvPr>
            <p:cNvGrpSpPr/>
            <p:nvPr/>
          </p:nvGrpSpPr>
          <p:grpSpPr>
            <a:xfrm>
              <a:off x="2649361" y="4365920"/>
              <a:ext cx="1305817" cy="1230902"/>
              <a:chOff x="1581208" y="5320225"/>
              <a:chExt cx="1305817" cy="1230902"/>
            </a:xfrm>
          </p:grpSpPr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id="{73DC310C-CD05-E9A8-9F0A-F7A0E024696A}"/>
                  </a:ext>
                </a:extLst>
              </p:cNvPr>
              <p:cNvGrpSpPr/>
              <p:nvPr/>
            </p:nvGrpSpPr>
            <p:grpSpPr>
              <a:xfrm>
                <a:off x="1581208" y="5320225"/>
                <a:ext cx="953445" cy="778603"/>
                <a:chOff x="4018605" y="5321904"/>
                <a:chExt cx="953445" cy="778603"/>
              </a:xfrm>
            </p:grpSpPr>
            <p:cxnSp>
              <p:nvCxnSpPr>
                <p:cNvPr id="1080" name="Straight Arrow Connector 1079">
                  <a:extLst>
                    <a:ext uri="{FF2B5EF4-FFF2-40B4-BE49-F238E27FC236}">
                      <a16:creationId xmlns:a16="http://schemas.microsoft.com/office/drawing/2014/main" id="{E6A531F6-3802-33B7-C4D1-9280F851C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80255" y="5321904"/>
                  <a:ext cx="1120" cy="7786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C4D01FE7-90B5-A340-43F2-A093A9805C1E}"/>
                    </a:ext>
                  </a:extLst>
                </p:cNvPr>
                <p:cNvGrpSpPr/>
                <p:nvPr/>
              </p:nvGrpSpPr>
              <p:grpSpPr>
                <a:xfrm>
                  <a:off x="4018605" y="5782915"/>
                  <a:ext cx="953445" cy="317592"/>
                  <a:chOff x="4018605" y="5782915"/>
                  <a:chExt cx="953445" cy="317592"/>
                </a:xfrm>
              </p:grpSpPr>
              <p:cxnSp>
                <p:nvCxnSpPr>
                  <p:cNvPr id="1086" name="Straight Arrow Connector 1085">
                    <a:extLst>
                      <a:ext uri="{FF2B5EF4-FFF2-40B4-BE49-F238E27FC236}">
                        <a16:creationId xmlns:a16="http://schemas.microsoft.com/office/drawing/2014/main" id="{ED9175FE-E040-391F-155C-419187889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69629" y="5782915"/>
                    <a:ext cx="502421" cy="317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Straight Arrow Connector 1088">
                    <a:extLst>
                      <a:ext uri="{FF2B5EF4-FFF2-40B4-BE49-F238E27FC236}">
                        <a16:creationId xmlns:a16="http://schemas.microsoft.com/office/drawing/2014/main" id="{49EF33C4-0061-69B5-94F8-E602991A3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18605" y="5786391"/>
                    <a:ext cx="461650" cy="31411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817070FE-63E8-7D45-B65B-3E189E41C996}"/>
                  </a:ext>
                </a:extLst>
              </p:cNvPr>
              <p:cNvSpPr txBox="1"/>
              <p:nvPr/>
            </p:nvSpPr>
            <p:spPr>
              <a:xfrm>
                <a:off x="2255442" y="6089462"/>
                <a:ext cx="63158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Inertial </a:t>
                </a:r>
                <a:b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7" name="TextBox 1116">
                    <a:extLst>
                      <a:ext uri="{FF2B5EF4-FFF2-40B4-BE49-F238E27FC236}">
                        <a16:creationId xmlns:a16="http://schemas.microsoft.com/office/drawing/2014/main" id="{045CCC93-3D2E-1DB9-21E1-A36D2680067E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631" y="6098828"/>
                    <a:ext cx="3077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7" name="TextBox 1116">
                    <a:extLst>
                      <a:ext uri="{FF2B5EF4-FFF2-40B4-BE49-F238E27FC236}">
                        <a16:creationId xmlns:a16="http://schemas.microsoft.com/office/drawing/2014/main" id="{045CCC93-3D2E-1DB9-21E1-A36D26800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8631" y="6098828"/>
                    <a:ext cx="30777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451" t="-4444" r="-2745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0869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5FBAC-A155-DFB0-7DEC-EC72454697CD}"/>
              </a:ext>
            </a:extLst>
          </p:cNvPr>
          <p:cNvGrpSpPr/>
          <p:nvPr/>
        </p:nvGrpSpPr>
        <p:grpSpPr>
          <a:xfrm>
            <a:off x="2958361" y="1528981"/>
            <a:ext cx="3791737" cy="2738219"/>
            <a:chOff x="2958361" y="1528981"/>
            <a:chExt cx="3791737" cy="2738219"/>
          </a:xfrm>
        </p:grpSpPr>
        <p:pic>
          <p:nvPicPr>
            <p:cNvPr id="7" name="Picture 6" descr="A picture containing lamp&#10;&#10;Description automatically generated">
              <a:extLst>
                <a:ext uri="{FF2B5EF4-FFF2-40B4-BE49-F238E27FC236}">
                  <a16:creationId xmlns:a16="http://schemas.microsoft.com/office/drawing/2014/main" id="{A0974974-81A4-F28E-04D5-CC81AEDA4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361" y="1528981"/>
              <a:ext cx="2850135" cy="273821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00139F-FAEF-959D-3E5F-B92B140B6526}"/>
                </a:ext>
              </a:extLst>
            </p:cNvPr>
            <p:cNvSpPr/>
            <p:nvPr/>
          </p:nvSpPr>
          <p:spPr>
            <a:xfrm>
              <a:off x="5486400" y="2709247"/>
              <a:ext cx="322096" cy="322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3D94D3-75BC-65F1-E9F6-F45845592B2A}"/>
                </a:ext>
              </a:extLst>
            </p:cNvPr>
            <p:cNvGrpSpPr/>
            <p:nvPr/>
          </p:nvGrpSpPr>
          <p:grpSpPr>
            <a:xfrm>
              <a:off x="6096000" y="1564133"/>
              <a:ext cx="654098" cy="2612324"/>
              <a:chOff x="5808496" y="1403085"/>
              <a:chExt cx="654098" cy="26123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EB0F164-A8DB-E72A-B2C5-09F6B005EA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2528"/>
              <a:stretch/>
            </p:blipFill>
            <p:spPr>
              <a:xfrm>
                <a:off x="5808496" y="1403085"/>
                <a:ext cx="654098" cy="2612324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DE67A8F-3CE6-DBEA-7205-ECDCE45CAB49}"/>
                  </a:ext>
                </a:extLst>
              </p:cNvPr>
              <p:cNvSpPr/>
              <p:nvPr/>
            </p:nvSpPr>
            <p:spPr>
              <a:xfrm>
                <a:off x="5892591" y="1485366"/>
                <a:ext cx="476001" cy="253004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1DC0BD-AFD8-569C-D8F8-7902A39C80C6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870295"/>
              <a:ext cx="228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87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Krishnamoorthy</dc:creator>
  <cp:lastModifiedBy>Sriram Krishnamoorthy</cp:lastModifiedBy>
  <cp:revision>3</cp:revision>
  <dcterms:created xsi:type="dcterms:W3CDTF">2023-04-15T03:05:49Z</dcterms:created>
  <dcterms:modified xsi:type="dcterms:W3CDTF">2023-04-15T16:19:44Z</dcterms:modified>
</cp:coreProperties>
</file>