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13A42-15B1-E8C8-8894-8BDEEFCEB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D5691-2513-D6B6-B7F6-A5146A5B8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FA20E-02E5-6A00-4957-FE174C40C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0BAE-A5DE-4DAE-A5C7-94B81C783CC7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1C076-7111-65EF-E6E8-8319782C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6AB39-26B4-2F3E-433F-7E118935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550F-C9CA-49F2-A0AB-0B667D8F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3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1867-7390-D910-41DD-D17C8F79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E6B-7511-0152-005F-899F58167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A3BC6-91EE-0552-F989-29371374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0BAE-A5DE-4DAE-A5C7-94B81C783CC7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E7608-9E9F-8A8C-67EA-DC3EA6DC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15B7B-1AF0-6734-0A6D-2C2F99DD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550F-C9CA-49F2-A0AB-0B667D8F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8180A7-2796-D738-C304-E8A0C8E34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1FF94-3825-DFB1-00FF-4205FA988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B5D0A-D375-8270-D56B-D58399BF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0BAE-A5DE-4DAE-A5C7-94B81C783CC7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786EE-1FAB-E9B3-542A-BDF38C1E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C700-F64F-073A-527D-8FA30954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550F-C9CA-49F2-A0AB-0B667D8F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3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137F-8AB7-42C6-2D2A-5D8430DA7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90595-5B63-0852-F10C-1EA5967FA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C6441-B22E-1259-AD30-237E6BC43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0BAE-A5DE-4DAE-A5C7-94B81C783CC7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89F96-12B2-D720-B129-45C5F1561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35E87-3F38-C746-8355-AF769DEC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550F-C9CA-49F2-A0AB-0B667D8F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1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C6482-62AC-EC40-E749-89D73C5C1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D840A-112D-F05A-D2F4-27FE93A26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95B00-26FD-CE4F-C6D2-6C5C00CE1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0BAE-A5DE-4DAE-A5C7-94B81C783CC7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AE9D9-5A0D-8373-B5F7-43080927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0BC98-794E-5091-CD58-FD4187CB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550F-C9CA-49F2-A0AB-0B667D8F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4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E515-30B5-4E29-62C7-B763503C5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4A4B6-97BF-DCD7-0B39-D27E3E27E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DA7A2-D7AE-AC4F-0F3B-8A1D1A1A3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D0F99-7CFD-1C53-1A0D-2C0AFEF4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0BAE-A5DE-4DAE-A5C7-94B81C783CC7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91711-85FD-2B0F-BD0D-82173271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E3655-85C2-CB41-790E-914A14F2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550F-C9CA-49F2-A0AB-0B667D8F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8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3F22-1492-920B-E16B-94BA86E33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AB782-30F0-3087-5EE0-9833712FB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AA01B-A3F2-BA39-147C-5127F9BF4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773B7-07F0-ADD8-D2AE-82367E579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2BB267-2008-E816-2BC8-4D5D4AA72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4215E-6ECB-5EB4-DAD3-A2D5F079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0BAE-A5DE-4DAE-A5C7-94B81C783CC7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3130B-45A7-47DF-852C-889893740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29570-2C0E-C99A-CD53-29A6C078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550F-C9CA-49F2-A0AB-0B667D8F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6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F37D7-E61C-75D6-D00F-A40B0264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7B4D40-6C79-2EDD-383A-9F4DC1A5B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0BAE-A5DE-4DAE-A5C7-94B81C783CC7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CD571-196B-98E5-5781-376B05F05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8708B-7B04-2A57-B994-9649478E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550F-C9CA-49F2-A0AB-0B667D8F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E8206-D7B9-8AD1-EC99-C8139F80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0BAE-A5DE-4DAE-A5C7-94B81C783CC7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E1F48F-B410-4D35-4B25-1567FA69E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3CBEF-EF19-B08A-480C-E02FA16E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550F-C9CA-49F2-A0AB-0B667D8F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BD5C-EED4-D55D-72B3-BFB0CBAD6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10051-6D80-A97B-F3C9-EB82A87AA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893B6-D747-F29A-4C17-8448A0CE0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5418A-0975-8724-5A2E-64C99BF3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0BAE-A5DE-4DAE-A5C7-94B81C783CC7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202D0-2435-CC37-81A7-5A96EED0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F8ADB-3A88-7E5F-F240-D5E06068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550F-C9CA-49F2-A0AB-0B667D8F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5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51A5-466D-BE76-B84F-4E7BEF3DD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AF9F5A-D8D8-25DA-A297-9A48D7A07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E82CE-3FD1-B504-3F9E-E642C2670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6B712-4E65-81E7-41AF-531665C22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0BAE-A5DE-4DAE-A5C7-94B81C783CC7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82B9A-8925-BC9F-32F9-CDB956C28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FA0AE-59C5-8678-0D5A-80206882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0550F-C9CA-49F2-A0AB-0B667D8F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3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AA1C0-CEB1-7250-1AD2-EA4E8FF0F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B380A-A840-6167-3881-E1A70B48D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DF155-2951-3BF0-8750-F3DE49547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0BAE-A5DE-4DAE-A5C7-94B81C783CC7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FEBF7-9972-3BB4-DDAA-C44F015E5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AD4E9-F502-9631-0488-86D079918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0550F-C9CA-49F2-A0AB-0B667D8F7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6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3B97A254-EBDC-3C17-44DB-E62E721962B7}"/>
              </a:ext>
            </a:extLst>
          </p:cNvPr>
          <p:cNvGrpSpPr/>
          <p:nvPr/>
        </p:nvGrpSpPr>
        <p:grpSpPr>
          <a:xfrm>
            <a:off x="2719211" y="626011"/>
            <a:ext cx="5458569" cy="4872128"/>
            <a:chOff x="2719211" y="626011"/>
            <a:chExt cx="5458569" cy="487212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D49A71D-CC76-CF16-9A11-AF178F08D931}"/>
                </a:ext>
              </a:extLst>
            </p:cNvPr>
            <p:cNvSpPr/>
            <p:nvPr/>
          </p:nvSpPr>
          <p:spPr>
            <a:xfrm rot="19821739">
              <a:off x="7094938" y="3017219"/>
              <a:ext cx="1082842" cy="8709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59F469C-9EDD-F4AE-0DB3-EB6DDFB9CEBF}"/>
                </a:ext>
              </a:extLst>
            </p:cNvPr>
            <p:cNvGrpSpPr/>
            <p:nvPr/>
          </p:nvGrpSpPr>
          <p:grpSpPr>
            <a:xfrm>
              <a:off x="7474485" y="2809246"/>
              <a:ext cx="287680" cy="1204231"/>
              <a:chOff x="4736973" y="2044542"/>
              <a:chExt cx="287680" cy="1204231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537C5DC-903E-0EB5-C278-0F6F03C98452}"/>
                  </a:ext>
                </a:extLst>
              </p:cNvPr>
              <p:cNvSpPr/>
              <p:nvPr/>
            </p:nvSpPr>
            <p:spPr>
              <a:xfrm rot="513915">
                <a:off x="4736973" y="2675600"/>
                <a:ext cx="133572" cy="573173"/>
              </a:xfrm>
              <a:custGeom>
                <a:avLst/>
                <a:gdLst>
                  <a:gd name="connsiteX0" fmla="*/ 275647 w 339333"/>
                  <a:gd name="connsiteY0" fmla="*/ 37422 h 1704558"/>
                  <a:gd name="connsiteX1" fmla="*/ 339147 w 339333"/>
                  <a:gd name="connsiteY1" fmla="*/ 139022 h 1704558"/>
                  <a:gd name="connsiteX2" fmla="*/ 256597 w 339333"/>
                  <a:gd name="connsiteY2" fmla="*/ 1301072 h 1704558"/>
                  <a:gd name="connsiteX3" fmla="*/ 97847 w 339333"/>
                  <a:gd name="connsiteY3" fmla="*/ 1675722 h 1704558"/>
                  <a:gd name="connsiteX4" fmla="*/ 15297 w 339333"/>
                  <a:gd name="connsiteY4" fmla="*/ 1580472 h 1704558"/>
                  <a:gd name="connsiteX5" fmla="*/ 2597 w 339333"/>
                  <a:gd name="connsiteY5" fmla="*/ 799422 h 1704558"/>
                  <a:gd name="connsiteX6" fmla="*/ 47047 w 339333"/>
                  <a:gd name="connsiteY6" fmla="*/ 475572 h 1704558"/>
                  <a:gd name="connsiteX7" fmla="*/ 167697 w 339333"/>
                  <a:gd name="connsiteY7" fmla="*/ 285072 h 1704558"/>
                  <a:gd name="connsiteX8" fmla="*/ 275647 w 339333"/>
                  <a:gd name="connsiteY8" fmla="*/ 37422 h 1704558"/>
                  <a:gd name="connsiteX0" fmla="*/ 231197 w 339415"/>
                  <a:gd name="connsiteY0" fmla="*/ 27882 h 1720418"/>
                  <a:gd name="connsiteX1" fmla="*/ 339147 w 339415"/>
                  <a:gd name="connsiteY1" fmla="*/ 154882 h 1720418"/>
                  <a:gd name="connsiteX2" fmla="*/ 256597 w 339415"/>
                  <a:gd name="connsiteY2" fmla="*/ 1316932 h 1720418"/>
                  <a:gd name="connsiteX3" fmla="*/ 97847 w 339415"/>
                  <a:gd name="connsiteY3" fmla="*/ 1691582 h 1720418"/>
                  <a:gd name="connsiteX4" fmla="*/ 15297 w 339415"/>
                  <a:gd name="connsiteY4" fmla="*/ 1596332 h 1720418"/>
                  <a:gd name="connsiteX5" fmla="*/ 2597 w 339415"/>
                  <a:gd name="connsiteY5" fmla="*/ 815282 h 1720418"/>
                  <a:gd name="connsiteX6" fmla="*/ 47047 w 339415"/>
                  <a:gd name="connsiteY6" fmla="*/ 491432 h 1720418"/>
                  <a:gd name="connsiteX7" fmla="*/ 167697 w 339415"/>
                  <a:gd name="connsiteY7" fmla="*/ 300932 h 1720418"/>
                  <a:gd name="connsiteX8" fmla="*/ 231197 w 339415"/>
                  <a:gd name="connsiteY8" fmla="*/ 27882 h 1720418"/>
                  <a:gd name="connsiteX0" fmla="*/ 231197 w 339415"/>
                  <a:gd name="connsiteY0" fmla="*/ 27882 h 1692998"/>
                  <a:gd name="connsiteX1" fmla="*/ 339147 w 339415"/>
                  <a:gd name="connsiteY1" fmla="*/ 154882 h 1692998"/>
                  <a:gd name="connsiteX2" fmla="*/ 256597 w 339415"/>
                  <a:gd name="connsiteY2" fmla="*/ 1316932 h 1692998"/>
                  <a:gd name="connsiteX3" fmla="*/ 97847 w 339415"/>
                  <a:gd name="connsiteY3" fmla="*/ 1691582 h 1692998"/>
                  <a:gd name="connsiteX4" fmla="*/ 15297 w 339415"/>
                  <a:gd name="connsiteY4" fmla="*/ 1596332 h 1692998"/>
                  <a:gd name="connsiteX5" fmla="*/ 2597 w 339415"/>
                  <a:gd name="connsiteY5" fmla="*/ 815282 h 1692998"/>
                  <a:gd name="connsiteX6" fmla="*/ 47047 w 339415"/>
                  <a:gd name="connsiteY6" fmla="*/ 491432 h 1692998"/>
                  <a:gd name="connsiteX7" fmla="*/ 167697 w 339415"/>
                  <a:gd name="connsiteY7" fmla="*/ 300932 h 1692998"/>
                  <a:gd name="connsiteX8" fmla="*/ 231197 w 339415"/>
                  <a:gd name="connsiteY8" fmla="*/ 27882 h 1692998"/>
                  <a:gd name="connsiteX0" fmla="*/ 231197 w 339415"/>
                  <a:gd name="connsiteY0" fmla="*/ 27882 h 1692998"/>
                  <a:gd name="connsiteX1" fmla="*/ 339147 w 339415"/>
                  <a:gd name="connsiteY1" fmla="*/ 154882 h 1692998"/>
                  <a:gd name="connsiteX2" fmla="*/ 256597 w 339415"/>
                  <a:gd name="connsiteY2" fmla="*/ 1316932 h 1692998"/>
                  <a:gd name="connsiteX3" fmla="*/ 97847 w 339415"/>
                  <a:gd name="connsiteY3" fmla="*/ 1691582 h 1692998"/>
                  <a:gd name="connsiteX4" fmla="*/ 15297 w 339415"/>
                  <a:gd name="connsiteY4" fmla="*/ 1596332 h 1692998"/>
                  <a:gd name="connsiteX5" fmla="*/ 2597 w 339415"/>
                  <a:gd name="connsiteY5" fmla="*/ 815282 h 1692998"/>
                  <a:gd name="connsiteX6" fmla="*/ 47047 w 339415"/>
                  <a:gd name="connsiteY6" fmla="*/ 491432 h 1692998"/>
                  <a:gd name="connsiteX7" fmla="*/ 167697 w 339415"/>
                  <a:gd name="connsiteY7" fmla="*/ 300932 h 1692998"/>
                  <a:gd name="connsiteX8" fmla="*/ 231197 w 339415"/>
                  <a:gd name="connsiteY8" fmla="*/ 27882 h 1692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9415" h="1692998">
                    <a:moveTo>
                      <a:pt x="231197" y="27882"/>
                    </a:moveTo>
                    <a:cubicBezTo>
                      <a:pt x="259772" y="3540"/>
                      <a:pt x="334914" y="-59960"/>
                      <a:pt x="339147" y="154882"/>
                    </a:cubicBezTo>
                    <a:cubicBezTo>
                      <a:pt x="343380" y="369724"/>
                      <a:pt x="296814" y="1060815"/>
                      <a:pt x="256597" y="1316932"/>
                    </a:cubicBezTo>
                    <a:cubicBezTo>
                      <a:pt x="216380" y="1573049"/>
                      <a:pt x="138064" y="1708515"/>
                      <a:pt x="97847" y="1691582"/>
                    </a:cubicBezTo>
                    <a:cubicBezTo>
                      <a:pt x="57630" y="1674649"/>
                      <a:pt x="31172" y="1659832"/>
                      <a:pt x="15297" y="1596332"/>
                    </a:cubicBezTo>
                    <a:cubicBezTo>
                      <a:pt x="-578" y="1532832"/>
                      <a:pt x="-2695" y="999432"/>
                      <a:pt x="2597" y="815282"/>
                    </a:cubicBezTo>
                    <a:cubicBezTo>
                      <a:pt x="7889" y="631132"/>
                      <a:pt x="19530" y="577157"/>
                      <a:pt x="47047" y="491432"/>
                    </a:cubicBezTo>
                    <a:cubicBezTo>
                      <a:pt x="74564" y="405707"/>
                      <a:pt x="137005" y="378190"/>
                      <a:pt x="167697" y="300932"/>
                    </a:cubicBezTo>
                    <a:cubicBezTo>
                      <a:pt x="198389" y="223674"/>
                      <a:pt x="202622" y="52224"/>
                      <a:pt x="231197" y="27882"/>
                    </a:cubicBezTo>
                    <a:close/>
                  </a:path>
                </a:pathLst>
              </a:cu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8EC4A50-B3AE-B66F-E151-4CE52BD1032A}"/>
                  </a:ext>
                </a:extLst>
              </p:cNvPr>
              <p:cNvSpPr/>
              <p:nvPr/>
            </p:nvSpPr>
            <p:spPr>
              <a:xfrm rot="990108" flipV="1">
                <a:off x="4891081" y="2044542"/>
                <a:ext cx="133572" cy="573173"/>
              </a:xfrm>
              <a:custGeom>
                <a:avLst/>
                <a:gdLst>
                  <a:gd name="connsiteX0" fmla="*/ 275647 w 339333"/>
                  <a:gd name="connsiteY0" fmla="*/ 37422 h 1704558"/>
                  <a:gd name="connsiteX1" fmla="*/ 339147 w 339333"/>
                  <a:gd name="connsiteY1" fmla="*/ 139022 h 1704558"/>
                  <a:gd name="connsiteX2" fmla="*/ 256597 w 339333"/>
                  <a:gd name="connsiteY2" fmla="*/ 1301072 h 1704558"/>
                  <a:gd name="connsiteX3" fmla="*/ 97847 w 339333"/>
                  <a:gd name="connsiteY3" fmla="*/ 1675722 h 1704558"/>
                  <a:gd name="connsiteX4" fmla="*/ 15297 w 339333"/>
                  <a:gd name="connsiteY4" fmla="*/ 1580472 h 1704558"/>
                  <a:gd name="connsiteX5" fmla="*/ 2597 w 339333"/>
                  <a:gd name="connsiteY5" fmla="*/ 799422 h 1704558"/>
                  <a:gd name="connsiteX6" fmla="*/ 47047 w 339333"/>
                  <a:gd name="connsiteY6" fmla="*/ 475572 h 1704558"/>
                  <a:gd name="connsiteX7" fmla="*/ 167697 w 339333"/>
                  <a:gd name="connsiteY7" fmla="*/ 285072 h 1704558"/>
                  <a:gd name="connsiteX8" fmla="*/ 275647 w 339333"/>
                  <a:gd name="connsiteY8" fmla="*/ 37422 h 1704558"/>
                  <a:gd name="connsiteX0" fmla="*/ 231197 w 339415"/>
                  <a:gd name="connsiteY0" fmla="*/ 27882 h 1720418"/>
                  <a:gd name="connsiteX1" fmla="*/ 339147 w 339415"/>
                  <a:gd name="connsiteY1" fmla="*/ 154882 h 1720418"/>
                  <a:gd name="connsiteX2" fmla="*/ 256597 w 339415"/>
                  <a:gd name="connsiteY2" fmla="*/ 1316932 h 1720418"/>
                  <a:gd name="connsiteX3" fmla="*/ 97847 w 339415"/>
                  <a:gd name="connsiteY3" fmla="*/ 1691582 h 1720418"/>
                  <a:gd name="connsiteX4" fmla="*/ 15297 w 339415"/>
                  <a:gd name="connsiteY4" fmla="*/ 1596332 h 1720418"/>
                  <a:gd name="connsiteX5" fmla="*/ 2597 w 339415"/>
                  <a:gd name="connsiteY5" fmla="*/ 815282 h 1720418"/>
                  <a:gd name="connsiteX6" fmla="*/ 47047 w 339415"/>
                  <a:gd name="connsiteY6" fmla="*/ 491432 h 1720418"/>
                  <a:gd name="connsiteX7" fmla="*/ 167697 w 339415"/>
                  <a:gd name="connsiteY7" fmla="*/ 300932 h 1720418"/>
                  <a:gd name="connsiteX8" fmla="*/ 231197 w 339415"/>
                  <a:gd name="connsiteY8" fmla="*/ 27882 h 1720418"/>
                  <a:gd name="connsiteX0" fmla="*/ 231197 w 339415"/>
                  <a:gd name="connsiteY0" fmla="*/ 27882 h 1692998"/>
                  <a:gd name="connsiteX1" fmla="*/ 339147 w 339415"/>
                  <a:gd name="connsiteY1" fmla="*/ 154882 h 1692998"/>
                  <a:gd name="connsiteX2" fmla="*/ 256597 w 339415"/>
                  <a:gd name="connsiteY2" fmla="*/ 1316932 h 1692998"/>
                  <a:gd name="connsiteX3" fmla="*/ 97847 w 339415"/>
                  <a:gd name="connsiteY3" fmla="*/ 1691582 h 1692998"/>
                  <a:gd name="connsiteX4" fmla="*/ 15297 w 339415"/>
                  <a:gd name="connsiteY4" fmla="*/ 1596332 h 1692998"/>
                  <a:gd name="connsiteX5" fmla="*/ 2597 w 339415"/>
                  <a:gd name="connsiteY5" fmla="*/ 815282 h 1692998"/>
                  <a:gd name="connsiteX6" fmla="*/ 47047 w 339415"/>
                  <a:gd name="connsiteY6" fmla="*/ 491432 h 1692998"/>
                  <a:gd name="connsiteX7" fmla="*/ 167697 w 339415"/>
                  <a:gd name="connsiteY7" fmla="*/ 300932 h 1692998"/>
                  <a:gd name="connsiteX8" fmla="*/ 231197 w 339415"/>
                  <a:gd name="connsiteY8" fmla="*/ 27882 h 1692998"/>
                  <a:gd name="connsiteX0" fmla="*/ 231197 w 339415"/>
                  <a:gd name="connsiteY0" fmla="*/ 27882 h 1692998"/>
                  <a:gd name="connsiteX1" fmla="*/ 339147 w 339415"/>
                  <a:gd name="connsiteY1" fmla="*/ 154882 h 1692998"/>
                  <a:gd name="connsiteX2" fmla="*/ 256597 w 339415"/>
                  <a:gd name="connsiteY2" fmla="*/ 1316932 h 1692998"/>
                  <a:gd name="connsiteX3" fmla="*/ 97847 w 339415"/>
                  <a:gd name="connsiteY3" fmla="*/ 1691582 h 1692998"/>
                  <a:gd name="connsiteX4" fmla="*/ 15297 w 339415"/>
                  <a:gd name="connsiteY4" fmla="*/ 1596332 h 1692998"/>
                  <a:gd name="connsiteX5" fmla="*/ 2597 w 339415"/>
                  <a:gd name="connsiteY5" fmla="*/ 815282 h 1692998"/>
                  <a:gd name="connsiteX6" fmla="*/ 47047 w 339415"/>
                  <a:gd name="connsiteY6" fmla="*/ 491432 h 1692998"/>
                  <a:gd name="connsiteX7" fmla="*/ 167697 w 339415"/>
                  <a:gd name="connsiteY7" fmla="*/ 300932 h 1692998"/>
                  <a:gd name="connsiteX8" fmla="*/ 231197 w 339415"/>
                  <a:gd name="connsiteY8" fmla="*/ 27882 h 1692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9415" h="1692998">
                    <a:moveTo>
                      <a:pt x="231197" y="27882"/>
                    </a:moveTo>
                    <a:cubicBezTo>
                      <a:pt x="259772" y="3540"/>
                      <a:pt x="334914" y="-59960"/>
                      <a:pt x="339147" y="154882"/>
                    </a:cubicBezTo>
                    <a:cubicBezTo>
                      <a:pt x="343380" y="369724"/>
                      <a:pt x="296814" y="1060815"/>
                      <a:pt x="256597" y="1316932"/>
                    </a:cubicBezTo>
                    <a:cubicBezTo>
                      <a:pt x="216380" y="1573049"/>
                      <a:pt x="138064" y="1708515"/>
                      <a:pt x="97847" y="1691582"/>
                    </a:cubicBezTo>
                    <a:cubicBezTo>
                      <a:pt x="57630" y="1674649"/>
                      <a:pt x="31172" y="1659832"/>
                      <a:pt x="15297" y="1596332"/>
                    </a:cubicBezTo>
                    <a:cubicBezTo>
                      <a:pt x="-578" y="1532832"/>
                      <a:pt x="-2695" y="999432"/>
                      <a:pt x="2597" y="815282"/>
                    </a:cubicBezTo>
                    <a:cubicBezTo>
                      <a:pt x="7889" y="631132"/>
                      <a:pt x="19530" y="577157"/>
                      <a:pt x="47047" y="491432"/>
                    </a:cubicBezTo>
                    <a:cubicBezTo>
                      <a:pt x="74564" y="405707"/>
                      <a:pt x="137005" y="378190"/>
                      <a:pt x="167697" y="300932"/>
                    </a:cubicBezTo>
                    <a:cubicBezTo>
                      <a:pt x="198389" y="223674"/>
                      <a:pt x="202622" y="52224"/>
                      <a:pt x="231197" y="27882"/>
                    </a:cubicBezTo>
                    <a:close/>
                  </a:path>
                </a:pathLst>
              </a:cu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68BF472-E455-EAC1-00F6-4DD2E75B9C8E}"/>
                </a:ext>
              </a:extLst>
            </p:cNvPr>
            <p:cNvSpPr/>
            <p:nvPr/>
          </p:nvSpPr>
          <p:spPr>
            <a:xfrm rot="19821739">
              <a:off x="6675545" y="1247265"/>
              <a:ext cx="1082842" cy="73018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2C01F3C-3083-94E3-BFD8-6E9D841109F7}"/>
                </a:ext>
              </a:extLst>
            </p:cNvPr>
            <p:cNvGrpSpPr/>
            <p:nvPr/>
          </p:nvGrpSpPr>
          <p:grpSpPr>
            <a:xfrm rot="17054543">
              <a:off x="7073126" y="1007567"/>
              <a:ext cx="287680" cy="1204231"/>
              <a:chOff x="4736973" y="2044542"/>
              <a:chExt cx="287680" cy="1204231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216DCBB-A372-1326-AACC-446D45F61B1C}"/>
                  </a:ext>
                </a:extLst>
              </p:cNvPr>
              <p:cNvSpPr/>
              <p:nvPr/>
            </p:nvSpPr>
            <p:spPr>
              <a:xfrm rot="513915">
                <a:off x="4736973" y="2675600"/>
                <a:ext cx="133572" cy="573173"/>
              </a:xfrm>
              <a:custGeom>
                <a:avLst/>
                <a:gdLst>
                  <a:gd name="connsiteX0" fmla="*/ 275647 w 339333"/>
                  <a:gd name="connsiteY0" fmla="*/ 37422 h 1704558"/>
                  <a:gd name="connsiteX1" fmla="*/ 339147 w 339333"/>
                  <a:gd name="connsiteY1" fmla="*/ 139022 h 1704558"/>
                  <a:gd name="connsiteX2" fmla="*/ 256597 w 339333"/>
                  <a:gd name="connsiteY2" fmla="*/ 1301072 h 1704558"/>
                  <a:gd name="connsiteX3" fmla="*/ 97847 w 339333"/>
                  <a:gd name="connsiteY3" fmla="*/ 1675722 h 1704558"/>
                  <a:gd name="connsiteX4" fmla="*/ 15297 w 339333"/>
                  <a:gd name="connsiteY4" fmla="*/ 1580472 h 1704558"/>
                  <a:gd name="connsiteX5" fmla="*/ 2597 w 339333"/>
                  <a:gd name="connsiteY5" fmla="*/ 799422 h 1704558"/>
                  <a:gd name="connsiteX6" fmla="*/ 47047 w 339333"/>
                  <a:gd name="connsiteY6" fmla="*/ 475572 h 1704558"/>
                  <a:gd name="connsiteX7" fmla="*/ 167697 w 339333"/>
                  <a:gd name="connsiteY7" fmla="*/ 285072 h 1704558"/>
                  <a:gd name="connsiteX8" fmla="*/ 275647 w 339333"/>
                  <a:gd name="connsiteY8" fmla="*/ 37422 h 1704558"/>
                  <a:gd name="connsiteX0" fmla="*/ 231197 w 339415"/>
                  <a:gd name="connsiteY0" fmla="*/ 27882 h 1720418"/>
                  <a:gd name="connsiteX1" fmla="*/ 339147 w 339415"/>
                  <a:gd name="connsiteY1" fmla="*/ 154882 h 1720418"/>
                  <a:gd name="connsiteX2" fmla="*/ 256597 w 339415"/>
                  <a:gd name="connsiteY2" fmla="*/ 1316932 h 1720418"/>
                  <a:gd name="connsiteX3" fmla="*/ 97847 w 339415"/>
                  <a:gd name="connsiteY3" fmla="*/ 1691582 h 1720418"/>
                  <a:gd name="connsiteX4" fmla="*/ 15297 w 339415"/>
                  <a:gd name="connsiteY4" fmla="*/ 1596332 h 1720418"/>
                  <a:gd name="connsiteX5" fmla="*/ 2597 w 339415"/>
                  <a:gd name="connsiteY5" fmla="*/ 815282 h 1720418"/>
                  <a:gd name="connsiteX6" fmla="*/ 47047 w 339415"/>
                  <a:gd name="connsiteY6" fmla="*/ 491432 h 1720418"/>
                  <a:gd name="connsiteX7" fmla="*/ 167697 w 339415"/>
                  <a:gd name="connsiteY7" fmla="*/ 300932 h 1720418"/>
                  <a:gd name="connsiteX8" fmla="*/ 231197 w 339415"/>
                  <a:gd name="connsiteY8" fmla="*/ 27882 h 1720418"/>
                  <a:gd name="connsiteX0" fmla="*/ 231197 w 339415"/>
                  <a:gd name="connsiteY0" fmla="*/ 27882 h 1692998"/>
                  <a:gd name="connsiteX1" fmla="*/ 339147 w 339415"/>
                  <a:gd name="connsiteY1" fmla="*/ 154882 h 1692998"/>
                  <a:gd name="connsiteX2" fmla="*/ 256597 w 339415"/>
                  <a:gd name="connsiteY2" fmla="*/ 1316932 h 1692998"/>
                  <a:gd name="connsiteX3" fmla="*/ 97847 w 339415"/>
                  <a:gd name="connsiteY3" fmla="*/ 1691582 h 1692998"/>
                  <a:gd name="connsiteX4" fmla="*/ 15297 w 339415"/>
                  <a:gd name="connsiteY4" fmla="*/ 1596332 h 1692998"/>
                  <a:gd name="connsiteX5" fmla="*/ 2597 w 339415"/>
                  <a:gd name="connsiteY5" fmla="*/ 815282 h 1692998"/>
                  <a:gd name="connsiteX6" fmla="*/ 47047 w 339415"/>
                  <a:gd name="connsiteY6" fmla="*/ 491432 h 1692998"/>
                  <a:gd name="connsiteX7" fmla="*/ 167697 w 339415"/>
                  <a:gd name="connsiteY7" fmla="*/ 300932 h 1692998"/>
                  <a:gd name="connsiteX8" fmla="*/ 231197 w 339415"/>
                  <a:gd name="connsiteY8" fmla="*/ 27882 h 1692998"/>
                  <a:gd name="connsiteX0" fmla="*/ 231197 w 339415"/>
                  <a:gd name="connsiteY0" fmla="*/ 27882 h 1692998"/>
                  <a:gd name="connsiteX1" fmla="*/ 339147 w 339415"/>
                  <a:gd name="connsiteY1" fmla="*/ 154882 h 1692998"/>
                  <a:gd name="connsiteX2" fmla="*/ 256597 w 339415"/>
                  <a:gd name="connsiteY2" fmla="*/ 1316932 h 1692998"/>
                  <a:gd name="connsiteX3" fmla="*/ 97847 w 339415"/>
                  <a:gd name="connsiteY3" fmla="*/ 1691582 h 1692998"/>
                  <a:gd name="connsiteX4" fmla="*/ 15297 w 339415"/>
                  <a:gd name="connsiteY4" fmla="*/ 1596332 h 1692998"/>
                  <a:gd name="connsiteX5" fmla="*/ 2597 w 339415"/>
                  <a:gd name="connsiteY5" fmla="*/ 815282 h 1692998"/>
                  <a:gd name="connsiteX6" fmla="*/ 47047 w 339415"/>
                  <a:gd name="connsiteY6" fmla="*/ 491432 h 1692998"/>
                  <a:gd name="connsiteX7" fmla="*/ 167697 w 339415"/>
                  <a:gd name="connsiteY7" fmla="*/ 300932 h 1692998"/>
                  <a:gd name="connsiteX8" fmla="*/ 231197 w 339415"/>
                  <a:gd name="connsiteY8" fmla="*/ 27882 h 1692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9415" h="1692998">
                    <a:moveTo>
                      <a:pt x="231197" y="27882"/>
                    </a:moveTo>
                    <a:cubicBezTo>
                      <a:pt x="259772" y="3540"/>
                      <a:pt x="334914" y="-59960"/>
                      <a:pt x="339147" y="154882"/>
                    </a:cubicBezTo>
                    <a:cubicBezTo>
                      <a:pt x="343380" y="369724"/>
                      <a:pt x="296814" y="1060815"/>
                      <a:pt x="256597" y="1316932"/>
                    </a:cubicBezTo>
                    <a:cubicBezTo>
                      <a:pt x="216380" y="1573049"/>
                      <a:pt x="138064" y="1708515"/>
                      <a:pt x="97847" y="1691582"/>
                    </a:cubicBezTo>
                    <a:cubicBezTo>
                      <a:pt x="57630" y="1674649"/>
                      <a:pt x="31172" y="1659832"/>
                      <a:pt x="15297" y="1596332"/>
                    </a:cubicBezTo>
                    <a:cubicBezTo>
                      <a:pt x="-578" y="1532832"/>
                      <a:pt x="-2695" y="999432"/>
                      <a:pt x="2597" y="815282"/>
                    </a:cubicBezTo>
                    <a:cubicBezTo>
                      <a:pt x="7889" y="631132"/>
                      <a:pt x="19530" y="577157"/>
                      <a:pt x="47047" y="491432"/>
                    </a:cubicBezTo>
                    <a:cubicBezTo>
                      <a:pt x="74564" y="405707"/>
                      <a:pt x="137005" y="378190"/>
                      <a:pt x="167697" y="300932"/>
                    </a:cubicBezTo>
                    <a:cubicBezTo>
                      <a:pt x="198389" y="223674"/>
                      <a:pt x="202622" y="52224"/>
                      <a:pt x="231197" y="27882"/>
                    </a:cubicBezTo>
                    <a:close/>
                  </a:path>
                </a:pathLst>
              </a:cu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D8168CF-4BA9-72A9-7A95-DC3EA08DF558}"/>
                  </a:ext>
                </a:extLst>
              </p:cNvPr>
              <p:cNvSpPr/>
              <p:nvPr/>
            </p:nvSpPr>
            <p:spPr>
              <a:xfrm rot="990108" flipV="1">
                <a:off x="4891081" y="2044542"/>
                <a:ext cx="133572" cy="573173"/>
              </a:xfrm>
              <a:custGeom>
                <a:avLst/>
                <a:gdLst>
                  <a:gd name="connsiteX0" fmla="*/ 275647 w 339333"/>
                  <a:gd name="connsiteY0" fmla="*/ 37422 h 1704558"/>
                  <a:gd name="connsiteX1" fmla="*/ 339147 w 339333"/>
                  <a:gd name="connsiteY1" fmla="*/ 139022 h 1704558"/>
                  <a:gd name="connsiteX2" fmla="*/ 256597 w 339333"/>
                  <a:gd name="connsiteY2" fmla="*/ 1301072 h 1704558"/>
                  <a:gd name="connsiteX3" fmla="*/ 97847 w 339333"/>
                  <a:gd name="connsiteY3" fmla="*/ 1675722 h 1704558"/>
                  <a:gd name="connsiteX4" fmla="*/ 15297 w 339333"/>
                  <a:gd name="connsiteY4" fmla="*/ 1580472 h 1704558"/>
                  <a:gd name="connsiteX5" fmla="*/ 2597 w 339333"/>
                  <a:gd name="connsiteY5" fmla="*/ 799422 h 1704558"/>
                  <a:gd name="connsiteX6" fmla="*/ 47047 w 339333"/>
                  <a:gd name="connsiteY6" fmla="*/ 475572 h 1704558"/>
                  <a:gd name="connsiteX7" fmla="*/ 167697 w 339333"/>
                  <a:gd name="connsiteY7" fmla="*/ 285072 h 1704558"/>
                  <a:gd name="connsiteX8" fmla="*/ 275647 w 339333"/>
                  <a:gd name="connsiteY8" fmla="*/ 37422 h 1704558"/>
                  <a:gd name="connsiteX0" fmla="*/ 231197 w 339415"/>
                  <a:gd name="connsiteY0" fmla="*/ 27882 h 1720418"/>
                  <a:gd name="connsiteX1" fmla="*/ 339147 w 339415"/>
                  <a:gd name="connsiteY1" fmla="*/ 154882 h 1720418"/>
                  <a:gd name="connsiteX2" fmla="*/ 256597 w 339415"/>
                  <a:gd name="connsiteY2" fmla="*/ 1316932 h 1720418"/>
                  <a:gd name="connsiteX3" fmla="*/ 97847 w 339415"/>
                  <a:gd name="connsiteY3" fmla="*/ 1691582 h 1720418"/>
                  <a:gd name="connsiteX4" fmla="*/ 15297 w 339415"/>
                  <a:gd name="connsiteY4" fmla="*/ 1596332 h 1720418"/>
                  <a:gd name="connsiteX5" fmla="*/ 2597 w 339415"/>
                  <a:gd name="connsiteY5" fmla="*/ 815282 h 1720418"/>
                  <a:gd name="connsiteX6" fmla="*/ 47047 w 339415"/>
                  <a:gd name="connsiteY6" fmla="*/ 491432 h 1720418"/>
                  <a:gd name="connsiteX7" fmla="*/ 167697 w 339415"/>
                  <a:gd name="connsiteY7" fmla="*/ 300932 h 1720418"/>
                  <a:gd name="connsiteX8" fmla="*/ 231197 w 339415"/>
                  <a:gd name="connsiteY8" fmla="*/ 27882 h 1720418"/>
                  <a:gd name="connsiteX0" fmla="*/ 231197 w 339415"/>
                  <a:gd name="connsiteY0" fmla="*/ 27882 h 1692998"/>
                  <a:gd name="connsiteX1" fmla="*/ 339147 w 339415"/>
                  <a:gd name="connsiteY1" fmla="*/ 154882 h 1692998"/>
                  <a:gd name="connsiteX2" fmla="*/ 256597 w 339415"/>
                  <a:gd name="connsiteY2" fmla="*/ 1316932 h 1692998"/>
                  <a:gd name="connsiteX3" fmla="*/ 97847 w 339415"/>
                  <a:gd name="connsiteY3" fmla="*/ 1691582 h 1692998"/>
                  <a:gd name="connsiteX4" fmla="*/ 15297 w 339415"/>
                  <a:gd name="connsiteY4" fmla="*/ 1596332 h 1692998"/>
                  <a:gd name="connsiteX5" fmla="*/ 2597 w 339415"/>
                  <a:gd name="connsiteY5" fmla="*/ 815282 h 1692998"/>
                  <a:gd name="connsiteX6" fmla="*/ 47047 w 339415"/>
                  <a:gd name="connsiteY6" fmla="*/ 491432 h 1692998"/>
                  <a:gd name="connsiteX7" fmla="*/ 167697 w 339415"/>
                  <a:gd name="connsiteY7" fmla="*/ 300932 h 1692998"/>
                  <a:gd name="connsiteX8" fmla="*/ 231197 w 339415"/>
                  <a:gd name="connsiteY8" fmla="*/ 27882 h 1692998"/>
                  <a:gd name="connsiteX0" fmla="*/ 231197 w 339415"/>
                  <a:gd name="connsiteY0" fmla="*/ 27882 h 1692998"/>
                  <a:gd name="connsiteX1" fmla="*/ 339147 w 339415"/>
                  <a:gd name="connsiteY1" fmla="*/ 154882 h 1692998"/>
                  <a:gd name="connsiteX2" fmla="*/ 256597 w 339415"/>
                  <a:gd name="connsiteY2" fmla="*/ 1316932 h 1692998"/>
                  <a:gd name="connsiteX3" fmla="*/ 97847 w 339415"/>
                  <a:gd name="connsiteY3" fmla="*/ 1691582 h 1692998"/>
                  <a:gd name="connsiteX4" fmla="*/ 15297 w 339415"/>
                  <a:gd name="connsiteY4" fmla="*/ 1596332 h 1692998"/>
                  <a:gd name="connsiteX5" fmla="*/ 2597 w 339415"/>
                  <a:gd name="connsiteY5" fmla="*/ 815282 h 1692998"/>
                  <a:gd name="connsiteX6" fmla="*/ 47047 w 339415"/>
                  <a:gd name="connsiteY6" fmla="*/ 491432 h 1692998"/>
                  <a:gd name="connsiteX7" fmla="*/ 167697 w 339415"/>
                  <a:gd name="connsiteY7" fmla="*/ 300932 h 1692998"/>
                  <a:gd name="connsiteX8" fmla="*/ 231197 w 339415"/>
                  <a:gd name="connsiteY8" fmla="*/ 27882 h 1692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9415" h="1692998">
                    <a:moveTo>
                      <a:pt x="231197" y="27882"/>
                    </a:moveTo>
                    <a:cubicBezTo>
                      <a:pt x="259772" y="3540"/>
                      <a:pt x="334914" y="-59960"/>
                      <a:pt x="339147" y="154882"/>
                    </a:cubicBezTo>
                    <a:cubicBezTo>
                      <a:pt x="343380" y="369724"/>
                      <a:pt x="296814" y="1060815"/>
                      <a:pt x="256597" y="1316932"/>
                    </a:cubicBezTo>
                    <a:cubicBezTo>
                      <a:pt x="216380" y="1573049"/>
                      <a:pt x="138064" y="1708515"/>
                      <a:pt x="97847" y="1691582"/>
                    </a:cubicBezTo>
                    <a:cubicBezTo>
                      <a:pt x="57630" y="1674649"/>
                      <a:pt x="31172" y="1659832"/>
                      <a:pt x="15297" y="1596332"/>
                    </a:cubicBezTo>
                    <a:cubicBezTo>
                      <a:pt x="-578" y="1532832"/>
                      <a:pt x="-2695" y="999432"/>
                      <a:pt x="2597" y="815282"/>
                    </a:cubicBezTo>
                    <a:cubicBezTo>
                      <a:pt x="7889" y="631132"/>
                      <a:pt x="19530" y="577157"/>
                      <a:pt x="47047" y="491432"/>
                    </a:cubicBezTo>
                    <a:cubicBezTo>
                      <a:pt x="74564" y="405707"/>
                      <a:pt x="137005" y="378190"/>
                      <a:pt x="167697" y="300932"/>
                    </a:cubicBezTo>
                    <a:cubicBezTo>
                      <a:pt x="198389" y="223674"/>
                      <a:pt x="202622" y="52224"/>
                      <a:pt x="231197" y="27882"/>
                    </a:cubicBezTo>
                    <a:close/>
                  </a:path>
                </a:pathLst>
              </a:cu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B3DF572-28B1-D996-512C-68A4E64BF593}"/>
                </a:ext>
              </a:extLst>
            </p:cNvPr>
            <p:cNvSpPr/>
            <p:nvPr/>
          </p:nvSpPr>
          <p:spPr>
            <a:xfrm rot="19821739">
              <a:off x="4332995" y="4139693"/>
              <a:ext cx="1082842" cy="7718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258CC58-A359-5D71-5973-36A76E280464}"/>
                </a:ext>
              </a:extLst>
            </p:cNvPr>
            <p:cNvGrpSpPr/>
            <p:nvPr/>
          </p:nvGrpSpPr>
          <p:grpSpPr>
            <a:xfrm rot="17054543">
              <a:off x="4714932" y="3933640"/>
              <a:ext cx="287680" cy="1204231"/>
              <a:chOff x="4736973" y="2044542"/>
              <a:chExt cx="287680" cy="1204231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C7ADB52-DC00-F1D0-15E9-ED63C85A7B31}"/>
                  </a:ext>
                </a:extLst>
              </p:cNvPr>
              <p:cNvSpPr/>
              <p:nvPr/>
            </p:nvSpPr>
            <p:spPr>
              <a:xfrm rot="513915">
                <a:off x="4736973" y="2675600"/>
                <a:ext cx="133572" cy="573173"/>
              </a:xfrm>
              <a:custGeom>
                <a:avLst/>
                <a:gdLst>
                  <a:gd name="connsiteX0" fmla="*/ 275647 w 339333"/>
                  <a:gd name="connsiteY0" fmla="*/ 37422 h 1704558"/>
                  <a:gd name="connsiteX1" fmla="*/ 339147 w 339333"/>
                  <a:gd name="connsiteY1" fmla="*/ 139022 h 1704558"/>
                  <a:gd name="connsiteX2" fmla="*/ 256597 w 339333"/>
                  <a:gd name="connsiteY2" fmla="*/ 1301072 h 1704558"/>
                  <a:gd name="connsiteX3" fmla="*/ 97847 w 339333"/>
                  <a:gd name="connsiteY3" fmla="*/ 1675722 h 1704558"/>
                  <a:gd name="connsiteX4" fmla="*/ 15297 w 339333"/>
                  <a:gd name="connsiteY4" fmla="*/ 1580472 h 1704558"/>
                  <a:gd name="connsiteX5" fmla="*/ 2597 w 339333"/>
                  <a:gd name="connsiteY5" fmla="*/ 799422 h 1704558"/>
                  <a:gd name="connsiteX6" fmla="*/ 47047 w 339333"/>
                  <a:gd name="connsiteY6" fmla="*/ 475572 h 1704558"/>
                  <a:gd name="connsiteX7" fmla="*/ 167697 w 339333"/>
                  <a:gd name="connsiteY7" fmla="*/ 285072 h 1704558"/>
                  <a:gd name="connsiteX8" fmla="*/ 275647 w 339333"/>
                  <a:gd name="connsiteY8" fmla="*/ 37422 h 1704558"/>
                  <a:gd name="connsiteX0" fmla="*/ 231197 w 339415"/>
                  <a:gd name="connsiteY0" fmla="*/ 27882 h 1720418"/>
                  <a:gd name="connsiteX1" fmla="*/ 339147 w 339415"/>
                  <a:gd name="connsiteY1" fmla="*/ 154882 h 1720418"/>
                  <a:gd name="connsiteX2" fmla="*/ 256597 w 339415"/>
                  <a:gd name="connsiteY2" fmla="*/ 1316932 h 1720418"/>
                  <a:gd name="connsiteX3" fmla="*/ 97847 w 339415"/>
                  <a:gd name="connsiteY3" fmla="*/ 1691582 h 1720418"/>
                  <a:gd name="connsiteX4" fmla="*/ 15297 w 339415"/>
                  <a:gd name="connsiteY4" fmla="*/ 1596332 h 1720418"/>
                  <a:gd name="connsiteX5" fmla="*/ 2597 w 339415"/>
                  <a:gd name="connsiteY5" fmla="*/ 815282 h 1720418"/>
                  <a:gd name="connsiteX6" fmla="*/ 47047 w 339415"/>
                  <a:gd name="connsiteY6" fmla="*/ 491432 h 1720418"/>
                  <a:gd name="connsiteX7" fmla="*/ 167697 w 339415"/>
                  <a:gd name="connsiteY7" fmla="*/ 300932 h 1720418"/>
                  <a:gd name="connsiteX8" fmla="*/ 231197 w 339415"/>
                  <a:gd name="connsiteY8" fmla="*/ 27882 h 1720418"/>
                  <a:gd name="connsiteX0" fmla="*/ 231197 w 339415"/>
                  <a:gd name="connsiteY0" fmla="*/ 27882 h 1692998"/>
                  <a:gd name="connsiteX1" fmla="*/ 339147 w 339415"/>
                  <a:gd name="connsiteY1" fmla="*/ 154882 h 1692998"/>
                  <a:gd name="connsiteX2" fmla="*/ 256597 w 339415"/>
                  <a:gd name="connsiteY2" fmla="*/ 1316932 h 1692998"/>
                  <a:gd name="connsiteX3" fmla="*/ 97847 w 339415"/>
                  <a:gd name="connsiteY3" fmla="*/ 1691582 h 1692998"/>
                  <a:gd name="connsiteX4" fmla="*/ 15297 w 339415"/>
                  <a:gd name="connsiteY4" fmla="*/ 1596332 h 1692998"/>
                  <a:gd name="connsiteX5" fmla="*/ 2597 w 339415"/>
                  <a:gd name="connsiteY5" fmla="*/ 815282 h 1692998"/>
                  <a:gd name="connsiteX6" fmla="*/ 47047 w 339415"/>
                  <a:gd name="connsiteY6" fmla="*/ 491432 h 1692998"/>
                  <a:gd name="connsiteX7" fmla="*/ 167697 w 339415"/>
                  <a:gd name="connsiteY7" fmla="*/ 300932 h 1692998"/>
                  <a:gd name="connsiteX8" fmla="*/ 231197 w 339415"/>
                  <a:gd name="connsiteY8" fmla="*/ 27882 h 1692998"/>
                  <a:gd name="connsiteX0" fmla="*/ 231197 w 339415"/>
                  <a:gd name="connsiteY0" fmla="*/ 27882 h 1692998"/>
                  <a:gd name="connsiteX1" fmla="*/ 339147 w 339415"/>
                  <a:gd name="connsiteY1" fmla="*/ 154882 h 1692998"/>
                  <a:gd name="connsiteX2" fmla="*/ 256597 w 339415"/>
                  <a:gd name="connsiteY2" fmla="*/ 1316932 h 1692998"/>
                  <a:gd name="connsiteX3" fmla="*/ 97847 w 339415"/>
                  <a:gd name="connsiteY3" fmla="*/ 1691582 h 1692998"/>
                  <a:gd name="connsiteX4" fmla="*/ 15297 w 339415"/>
                  <a:gd name="connsiteY4" fmla="*/ 1596332 h 1692998"/>
                  <a:gd name="connsiteX5" fmla="*/ 2597 w 339415"/>
                  <a:gd name="connsiteY5" fmla="*/ 815282 h 1692998"/>
                  <a:gd name="connsiteX6" fmla="*/ 47047 w 339415"/>
                  <a:gd name="connsiteY6" fmla="*/ 491432 h 1692998"/>
                  <a:gd name="connsiteX7" fmla="*/ 167697 w 339415"/>
                  <a:gd name="connsiteY7" fmla="*/ 300932 h 1692998"/>
                  <a:gd name="connsiteX8" fmla="*/ 231197 w 339415"/>
                  <a:gd name="connsiteY8" fmla="*/ 27882 h 1692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9415" h="1692998">
                    <a:moveTo>
                      <a:pt x="231197" y="27882"/>
                    </a:moveTo>
                    <a:cubicBezTo>
                      <a:pt x="259772" y="3540"/>
                      <a:pt x="334914" y="-59960"/>
                      <a:pt x="339147" y="154882"/>
                    </a:cubicBezTo>
                    <a:cubicBezTo>
                      <a:pt x="343380" y="369724"/>
                      <a:pt x="296814" y="1060815"/>
                      <a:pt x="256597" y="1316932"/>
                    </a:cubicBezTo>
                    <a:cubicBezTo>
                      <a:pt x="216380" y="1573049"/>
                      <a:pt x="138064" y="1708515"/>
                      <a:pt x="97847" y="1691582"/>
                    </a:cubicBezTo>
                    <a:cubicBezTo>
                      <a:pt x="57630" y="1674649"/>
                      <a:pt x="31172" y="1659832"/>
                      <a:pt x="15297" y="1596332"/>
                    </a:cubicBezTo>
                    <a:cubicBezTo>
                      <a:pt x="-578" y="1532832"/>
                      <a:pt x="-2695" y="999432"/>
                      <a:pt x="2597" y="815282"/>
                    </a:cubicBezTo>
                    <a:cubicBezTo>
                      <a:pt x="7889" y="631132"/>
                      <a:pt x="19530" y="577157"/>
                      <a:pt x="47047" y="491432"/>
                    </a:cubicBezTo>
                    <a:cubicBezTo>
                      <a:pt x="74564" y="405707"/>
                      <a:pt x="137005" y="378190"/>
                      <a:pt x="167697" y="300932"/>
                    </a:cubicBezTo>
                    <a:cubicBezTo>
                      <a:pt x="198389" y="223674"/>
                      <a:pt x="202622" y="52224"/>
                      <a:pt x="231197" y="27882"/>
                    </a:cubicBezTo>
                    <a:close/>
                  </a:path>
                </a:pathLst>
              </a:cu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07F0E445-E5BE-E7A2-0858-169BBCFD2C49}"/>
                  </a:ext>
                </a:extLst>
              </p:cNvPr>
              <p:cNvSpPr/>
              <p:nvPr/>
            </p:nvSpPr>
            <p:spPr>
              <a:xfrm rot="990108" flipV="1">
                <a:off x="4891081" y="2044542"/>
                <a:ext cx="133572" cy="573173"/>
              </a:xfrm>
              <a:custGeom>
                <a:avLst/>
                <a:gdLst>
                  <a:gd name="connsiteX0" fmla="*/ 275647 w 339333"/>
                  <a:gd name="connsiteY0" fmla="*/ 37422 h 1704558"/>
                  <a:gd name="connsiteX1" fmla="*/ 339147 w 339333"/>
                  <a:gd name="connsiteY1" fmla="*/ 139022 h 1704558"/>
                  <a:gd name="connsiteX2" fmla="*/ 256597 w 339333"/>
                  <a:gd name="connsiteY2" fmla="*/ 1301072 h 1704558"/>
                  <a:gd name="connsiteX3" fmla="*/ 97847 w 339333"/>
                  <a:gd name="connsiteY3" fmla="*/ 1675722 h 1704558"/>
                  <a:gd name="connsiteX4" fmla="*/ 15297 w 339333"/>
                  <a:gd name="connsiteY4" fmla="*/ 1580472 h 1704558"/>
                  <a:gd name="connsiteX5" fmla="*/ 2597 w 339333"/>
                  <a:gd name="connsiteY5" fmla="*/ 799422 h 1704558"/>
                  <a:gd name="connsiteX6" fmla="*/ 47047 w 339333"/>
                  <a:gd name="connsiteY6" fmla="*/ 475572 h 1704558"/>
                  <a:gd name="connsiteX7" fmla="*/ 167697 w 339333"/>
                  <a:gd name="connsiteY7" fmla="*/ 285072 h 1704558"/>
                  <a:gd name="connsiteX8" fmla="*/ 275647 w 339333"/>
                  <a:gd name="connsiteY8" fmla="*/ 37422 h 1704558"/>
                  <a:gd name="connsiteX0" fmla="*/ 231197 w 339415"/>
                  <a:gd name="connsiteY0" fmla="*/ 27882 h 1720418"/>
                  <a:gd name="connsiteX1" fmla="*/ 339147 w 339415"/>
                  <a:gd name="connsiteY1" fmla="*/ 154882 h 1720418"/>
                  <a:gd name="connsiteX2" fmla="*/ 256597 w 339415"/>
                  <a:gd name="connsiteY2" fmla="*/ 1316932 h 1720418"/>
                  <a:gd name="connsiteX3" fmla="*/ 97847 w 339415"/>
                  <a:gd name="connsiteY3" fmla="*/ 1691582 h 1720418"/>
                  <a:gd name="connsiteX4" fmla="*/ 15297 w 339415"/>
                  <a:gd name="connsiteY4" fmla="*/ 1596332 h 1720418"/>
                  <a:gd name="connsiteX5" fmla="*/ 2597 w 339415"/>
                  <a:gd name="connsiteY5" fmla="*/ 815282 h 1720418"/>
                  <a:gd name="connsiteX6" fmla="*/ 47047 w 339415"/>
                  <a:gd name="connsiteY6" fmla="*/ 491432 h 1720418"/>
                  <a:gd name="connsiteX7" fmla="*/ 167697 w 339415"/>
                  <a:gd name="connsiteY7" fmla="*/ 300932 h 1720418"/>
                  <a:gd name="connsiteX8" fmla="*/ 231197 w 339415"/>
                  <a:gd name="connsiteY8" fmla="*/ 27882 h 1720418"/>
                  <a:gd name="connsiteX0" fmla="*/ 231197 w 339415"/>
                  <a:gd name="connsiteY0" fmla="*/ 27882 h 1692998"/>
                  <a:gd name="connsiteX1" fmla="*/ 339147 w 339415"/>
                  <a:gd name="connsiteY1" fmla="*/ 154882 h 1692998"/>
                  <a:gd name="connsiteX2" fmla="*/ 256597 w 339415"/>
                  <a:gd name="connsiteY2" fmla="*/ 1316932 h 1692998"/>
                  <a:gd name="connsiteX3" fmla="*/ 97847 w 339415"/>
                  <a:gd name="connsiteY3" fmla="*/ 1691582 h 1692998"/>
                  <a:gd name="connsiteX4" fmla="*/ 15297 w 339415"/>
                  <a:gd name="connsiteY4" fmla="*/ 1596332 h 1692998"/>
                  <a:gd name="connsiteX5" fmla="*/ 2597 w 339415"/>
                  <a:gd name="connsiteY5" fmla="*/ 815282 h 1692998"/>
                  <a:gd name="connsiteX6" fmla="*/ 47047 w 339415"/>
                  <a:gd name="connsiteY6" fmla="*/ 491432 h 1692998"/>
                  <a:gd name="connsiteX7" fmla="*/ 167697 w 339415"/>
                  <a:gd name="connsiteY7" fmla="*/ 300932 h 1692998"/>
                  <a:gd name="connsiteX8" fmla="*/ 231197 w 339415"/>
                  <a:gd name="connsiteY8" fmla="*/ 27882 h 1692998"/>
                  <a:gd name="connsiteX0" fmla="*/ 231197 w 339415"/>
                  <a:gd name="connsiteY0" fmla="*/ 27882 h 1692998"/>
                  <a:gd name="connsiteX1" fmla="*/ 339147 w 339415"/>
                  <a:gd name="connsiteY1" fmla="*/ 154882 h 1692998"/>
                  <a:gd name="connsiteX2" fmla="*/ 256597 w 339415"/>
                  <a:gd name="connsiteY2" fmla="*/ 1316932 h 1692998"/>
                  <a:gd name="connsiteX3" fmla="*/ 97847 w 339415"/>
                  <a:gd name="connsiteY3" fmla="*/ 1691582 h 1692998"/>
                  <a:gd name="connsiteX4" fmla="*/ 15297 w 339415"/>
                  <a:gd name="connsiteY4" fmla="*/ 1596332 h 1692998"/>
                  <a:gd name="connsiteX5" fmla="*/ 2597 w 339415"/>
                  <a:gd name="connsiteY5" fmla="*/ 815282 h 1692998"/>
                  <a:gd name="connsiteX6" fmla="*/ 47047 w 339415"/>
                  <a:gd name="connsiteY6" fmla="*/ 491432 h 1692998"/>
                  <a:gd name="connsiteX7" fmla="*/ 167697 w 339415"/>
                  <a:gd name="connsiteY7" fmla="*/ 300932 h 1692998"/>
                  <a:gd name="connsiteX8" fmla="*/ 231197 w 339415"/>
                  <a:gd name="connsiteY8" fmla="*/ 27882 h 1692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9415" h="1692998">
                    <a:moveTo>
                      <a:pt x="231197" y="27882"/>
                    </a:moveTo>
                    <a:cubicBezTo>
                      <a:pt x="259772" y="3540"/>
                      <a:pt x="334914" y="-59960"/>
                      <a:pt x="339147" y="154882"/>
                    </a:cubicBezTo>
                    <a:cubicBezTo>
                      <a:pt x="343380" y="369724"/>
                      <a:pt x="296814" y="1060815"/>
                      <a:pt x="256597" y="1316932"/>
                    </a:cubicBezTo>
                    <a:cubicBezTo>
                      <a:pt x="216380" y="1573049"/>
                      <a:pt x="138064" y="1708515"/>
                      <a:pt x="97847" y="1691582"/>
                    </a:cubicBezTo>
                    <a:cubicBezTo>
                      <a:pt x="57630" y="1674649"/>
                      <a:pt x="31172" y="1659832"/>
                      <a:pt x="15297" y="1596332"/>
                    </a:cubicBezTo>
                    <a:cubicBezTo>
                      <a:pt x="-578" y="1532832"/>
                      <a:pt x="-2695" y="999432"/>
                      <a:pt x="2597" y="815282"/>
                    </a:cubicBezTo>
                    <a:cubicBezTo>
                      <a:pt x="7889" y="631132"/>
                      <a:pt x="19530" y="577157"/>
                      <a:pt x="47047" y="491432"/>
                    </a:cubicBezTo>
                    <a:cubicBezTo>
                      <a:pt x="74564" y="405707"/>
                      <a:pt x="137005" y="378190"/>
                      <a:pt x="167697" y="300932"/>
                    </a:cubicBezTo>
                    <a:cubicBezTo>
                      <a:pt x="198389" y="223674"/>
                      <a:pt x="202622" y="52224"/>
                      <a:pt x="231197" y="27882"/>
                    </a:cubicBezTo>
                    <a:close/>
                  </a:path>
                </a:pathLst>
              </a:cu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35562E-6E3A-D5E9-857C-165E8CBA0407}"/>
                </a:ext>
              </a:extLst>
            </p:cNvPr>
            <p:cNvSpPr/>
            <p:nvPr/>
          </p:nvSpPr>
          <p:spPr>
            <a:xfrm rot="19821739">
              <a:off x="4316976" y="2231886"/>
              <a:ext cx="1141444" cy="78599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C70931C-D372-B9B4-3F7B-5B897BD626DA}"/>
                </a:ext>
              </a:extLst>
            </p:cNvPr>
            <p:cNvGrpSpPr/>
            <p:nvPr/>
          </p:nvGrpSpPr>
          <p:grpSpPr>
            <a:xfrm>
              <a:off x="4736973" y="2044542"/>
              <a:ext cx="287680" cy="1204231"/>
              <a:chOff x="4736973" y="2044542"/>
              <a:chExt cx="287680" cy="1204231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6F56AD80-5969-126B-4434-465E448D3949}"/>
                  </a:ext>
                </a:extLst>
              </p:cNvPr>
              <p:cNvSpPr/>
              <p:nvPr/>
            </p:nvSpPr>
            <p:spPr>
              <a:xfrm rot="513915">
                <a:off x="4736973" y="2675600"/>
                <a:ext cx="133572" cy="573173"/>
              </a:xfrm>
              <a:custGeom>
                <a:avLst/>
                <a:gdLst>
                  <a:gd name="connsiteX0" fmla="*/ 275647 w 339333"/>
                  <a:gd name="connsiteY0" fmla="*/ 37422 h 1704558"/>
                  <a:gd name="connsiteX1" fmla="*/ 339147 w 339333"/>
                  <a:gd name="connsiteY1" fmla="*/ 139022 h 1704558"/>
                  <a:gd name="connsiteX2" fmla="*/ 256597 w 339333"/>
                  <a:gd name="connsiteY2" fmla="*/ 1301072 h 1704558"/>
                  <a:gd name="connsiteX3" fmla="*/ 97847 w 339333"/>
                  <a:gd name="connsiteY3" fmla="*/ 1675722 h 1704558"/>
                  <a:gd name="connsiteX4" fmla="*/ 15297 w 339333"/>
                  <a:gd name="connsiteY4" fmla="*/ 1580472 h 1704558"/>
                  <a:gd name="connsiteX5" fmla="*/ 2597 w 339333"/>
                  <a:gd name="connsiteY5" fmla="*/ 799422 h 1704558"/>
                  <a:gd name="connsiteX6" fmla="*/ 47047 w 339333"/>
                  <a:gd name="connsiteY6" fmla="*/ 475572 h 1704558"/>
                  <a:gd name="connsiteX7" fmla="*/ 167697 w 339333"/>
                  <a:gd name="connsiteY7" fmla="*/ 285072 h 1704558"/>
                  <a:gd name="connsiteX8" fmla="*/ 275647 w 339333"/>
                  <a:gd name="connsiteY8" fmla="*/ 37422 h 1704558"/>
                  <a:gd name="connsiteX0" fmla="*/ 231197 w 339415"/>
                  <a:gd name="connsiteY0" fmla="*/ 27882 h 1720418"/>
                  <a:gd name="connsiteX1" fmla="*/ 339147 w 339415"/>
                  <a:gd name="connsiteY1" fmla="*/ 154882 h 1720418"/>
                  <a:gd name="connsiteX2" fmla="*/ 256597 w 339415"/>
                  <a:gd name="connsiteY2" fmla="*/ 1316932 h 1720418"/>
                  <a:gd name="connsiteX3" fmla="*/ 97847 w 339415"/>
                  <a:gd name="connsiteY3" fmla="*/ 1691582 h 1720418"/>
                  <a:gd name="connsiteX4" fmla="*/ 15297 w 339415"/>
                  <a:gd name="connsiteY4" fmla="*/ 1596332 h 1720418"/>
                  <a:gd name="connsiteX5" fmla="*/ 2597 w 339415"/>
                  <a:gd name="connsiteY5" fmla="*/ 815282 h 1720418"/>
                  <a:gd name="connsiteX6" fmla="*/ 47047 w 339415"/>
                  <a:gd name="connsiteY6" fmla="*/ 491432 h 1720418"/>
                  <a:gd name="connsiteX7" fmla="*/ 167697 w 339415"/>
                  <a:gd name="connsiteY7" fmla="*/ 300932 h 1720418"/>
                  <a:gd name="connsiteX8" fmla="*/ 231197 w 339415"/>
                  <a:gd name="connsiteY8" fmla="*/ 27882 h 1720418"/>
                  <a:gd name="connsiteX0" fmla="*/ 231197 w 339415"/>
                  <a:gd name="connsiteY0" fmla="*/ 27882 h 1692998"/>
                  <a:gd name="connsiteX1" fmla="*/ 339147 w 339415"/>
                  <a:gd name="connsiteY1" fmla="*/ 154882 h 1692998"/>
                  <a:gd name="connsiteX2" fmla="*/ 256597 w 339415"/>
                  <a:gd name="connsiteY2" fmla="*/ 1316932 h 1692998"/>
                  <a:gd name="connsiteX3" fmla="*/ 97847 w 339415"/>
                  <a:gd name="connsiteY3" fmla="*/ 1691582 h 1692998"/>
                  <a:gd name="connsiteX4" fmla="*/ 15297 w 339415"/>
                  <a:gd name="connsiteY4" fmla="*/ 1596332 h 1692998"/>
                  <a:gd name="connsiteX5" fmla="*/ 2597 w 339415"/>
                  <a:gd name="connsiteY5" fmla="*/ 815282 h 1692998"/>
                  <a:gd name="connsiteX6" fmla="*/ 47047 w 339415"/>
                  <a:gd name="connsiteY6" fmla="*/ 491432 h 1692998"/>
                  <a:gd name="connsiteX7" fmla="*/ 167697 w 339415"/>
                  <a:gd name="connsiteY7" fmla="*/ 300932 h 1692998"/>
                  <a:gd name="connsiteX8" fmla="*/ 231197 w 339415"/>
                  <a:gd name="connsiteY8" fmla="*/ 27882 h 1692998"/>
                  <a:gd name="connsiteX0" fmla="*/ 231197 w 339415"/>
                  <a:gd name="connsiteY0" fmla="*/ 27882 h 1692998"/>
                  <a:gd name="connsiteX1" fmla="*/ 339147 w 339415"/>
                  <a:gd name="connsiteY1" fmla="*/ 154882 h 1692998"/>
                  <a:gd name="connsiteX2" fmla="*/ 256597 w 339415"/>
                  <a:gd name="connsiteY2" fmla="*/ 1316932 h 1692998"/>
                  <a:gd name="connsiteX3" fmla="*/ 97847 w 339415"/>
                  <a:gd name="connsiteY3" fmla="*/ 1691582 h 1692998"/>
                  <a:gd name="connsiteX4" fmla="*/ 15297 w 339415"/>
                  <a:gd name="connsiteY4" fmla="*/ 1596332 h 1692998"/>
                  <a:gd name="connsiteX5" fmla="*/ 2597 w 339415"/>
                  <a:gd name="connsiteY5" fmla="*/ 815282 h 1692998"/>
                  <a:gd name="connsiteX6" fmla="*/ 47047 w 339415"/>
                  <a:gd name="connsiteY6" fmla="*/ 491432 h 1692998"/>
                  <a:gd name="connsiteX7" fmla="*/ 167697 w 339415"/>
                  <a:gd name="connsiteY7" fmla="*/ 300932 h 1692998"/>
                  <a:gd name="connsiteX8" fmla="*/ 231197 w 339415"/>
                  <a:gd name="connsiteY8" fmla="*/ 27882 h 1692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9415" h="1692998">
                    <a:moveTo>
                      <a:pt x="231197" y="27882"/>
                    </a:moveTo>
                    <a:cubicBezTo>
                      <a:pt x="259772" y="3540"/>
                      <a:pt x="334914" y="-59960"/>
                      <a:pt x="339147" y="154882"/>
                    </a:cubicBezTo>
                    <a:cubicBezTo>
                      <a:pt x="343380" y="369724"/>
                      <a:pt x="296814" y="1060815"/>
                      <a:pt x="256597" y="1316932"/>
                    </a:cubicBezTo>
                    <a:cubicBezTo>
                      <a:pt x="216380" y="1573049"/>
                      <a:pt x="138064" y="1708515"/>
                      <a:pt x="97847" y="1691582"/>
                    </a:cubicBezTo>
                    <a:cubicBezTo>
                      <a:pt x="57630" y="1674649"/>
                      <a:pt x="31172" y="1659832"/>
                      <a:pt x="15297" y="1596332"/>
                    </a:cubicBezTo>
                    <a:cubicBezTo>
                      <a:pt x="-578" y="1532832"/>
                      <a:pt x="-2695" y="999432"/>
                      <a:pt x="2597" y="815282"/>
                    </a:cubicBezTo>
                    <a:cubicBezTo>
                      <a:pt x="7889" y="631132"/>
                      <a:pt x="19530" y="577157"/>
                      <a:pt x="47047" y="491432"/>
                    </a:cubicBezTo>
                    <a:cubicBezTo>
                      <a:pt x="74564" y="405707"/>
                      <a:pt x="137005" y="378190"/>
                      <a:pt x="167697" y="300932"/>
                    </a:cubicBezTo>
                    <a:cubicBezTo>
                      <a:pt x="198389" y="223674"/>
                      <a:pt x="202622" y="52224"/>
                      <a:pt x="231197" y="27882"/>
                    </a:cubicBezTo>
                    <a:close/>
                  </a:path>
                </a:pathLst>
              </a:cu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C84C3BD0-8C00-F0CF-1210-214BE034173F}"/>
                  </a:ext>
                </a:extLst>
              </p:cNvPr>
              <p:cNvSpPr/>
              <p:nvPr/>
            </p:nvSpPr>
            <p:spPr>
              <a:xfrm rot="990108" flipV="1">
                <a:off x="4891081" y="2044542"/>
                <a:ext cx="133572" cy="573173"/>
              </a:xfrm>
              <a:custGeom>
                <a:avLst/>
                <a:gdLst>
                  <a:gd name="connsiteX0" fmla="*/ 275647 w 339333"/>
                  <a:gd name="connsiteY0" fmla="*/ 37422 h 1704558"/>
                  <a:gd name="connsiteX1" fmla="*/ 339147 w 339333"/>
                  <a:gd name="connsiteY1" fmla="*/ 139022 h 1704558"/>
                  <a:gd name="connsiteX2" fmla="*/ 256597 w 339333"/>
                  <a:gd name="connsiteY2" fmla="*/ 1301072 h 1704558"/>
                  <a:gd name="connsiteX3" fmla="*/ 97847 w 339333"/>
                  <a:gd name="connsiteY3" fmla="*/ 1675722 h 1704558"/>
                  <a:gd name="connsiteX4" fmla="*/ 15297 w 339333"/>
                  <a:gd name="connsiteY4" fmla="*/ 1580472 h 1704558"/>
                  <a:gd name="connsiteX5" fmla="*/ 2597 w 339333"/>
                  <a:gd name="connsiteY5" fmla="*/ 799422 h 1704558"/>
                  <a:gd name="connsiteX6" fmla="*/ 47047 w 339333"/>
                  <a:gd name="connsiteY6" fmla="*/ 475572 h 1704558"/>
                  <a:gd name="connsiteX7" fmla="*/ 167697 w 339333"/>
                  <a:gd name="connsiteY7" fmla="*/ 285072 h 1704558"/>
                  <a:gd name="connsiteX8" fmla="*/ 275647 w 339333"/>
                  <a:gd name="connsiteY8" fmla="*/ 37422 h 1704558"/>
                  <a:gd name="connsiteX0" fmla="*/ 231197 w 339415"/>
                  <a:gd name="connsiteY0" fmla="*/ 27882 h 1720418"/>
                  <a:gd name="connsiteX1" fmla="*/ 339147 w 339415"/>
                  <a:gd name="connsiteY1" fmla="*/ 154882 h 1720418"/>
                  <a:gd name="connsiteX2" fmla="*/ 256597 w 339415"/>
                  <a:gd name="connsiteY2" fmla="*/ 1316932 h 1720418"/>
                  <a:gd name="connsiteX3" fmla="*/ 97847 w 339415"/>
                  <a:gd name="connsiteY3" fmla="*/ 1691582 h 1720418"/>
                  <a:gd name="connsiteX4" fmla="*/ 15297 w 339415"/>
                  <a:gd name="connsiteY4" fmla="*/ 1596332 h 1720418"/>
                  <a:gd name="connsiteX5" fmla="*/ 2597 w 339415"/>
                  <a:gd name="connsiteY5" fmla="*/ 815282 h 1720418"/>
                  <a:gd name="connsiteX6" fmla="*/ 47047 w 339415"/>
                  <a:gd name="connsiteY6" fmla="*/ 491432 h 1720418"/>
                  <a:gd name="connsiteX7" fmla="*/ 167697 w 339415"/>
                  <a:gd name="connsiteY7" fmla="*/ 300932 h 1720418"/>
                  <a:gd name="connsiteX8" fmla="*/ 231197 w 339415"/>
                  <a:gd name="connsiteY8" fmla="*/ 27882 h 1720418"/>
                  <a:gd name="connsiteX0" fmla="*/ 231197 w 339415"/>
                  <a:gd name="connsiteY0" fmla="*/ 27882 h 1692998"/>
                  <a:gd name="connsiteX1" fmla="*/ 339147 w 339415"/>
                  <a:gd name="connsiteY1" fmla="*/ 154882 h 1692998"/>
                  <a:gd name="connsiteX2" fmla="*/ 256597 w 339415"/>
                  <a:gd name="connsiteY2" fmla="*/ 1316932 h 1692998"/>
                  <a:gd name="connsiteX3" fmla="*/ 97847 w 339415"/>
                  <a:gd name="connsiteY3" fmla="*/ 1691582 h 1692998"/>
                  <a:gd name="connsiteX4" fmla="*/ 15297 w 339415"/>
                  <a:gd name="connsiteY4" fmla="*/ 1596332 h 1692998"/>
                  <a:gd name="connsiteX5" fmla="*/ 2597 w 339415"/>
                  <a:gd name="connsiteY5" fmla="*/ 815282 h 1692998"/>
                  <a:gd name="connsiteX6" fmla="*/ 47047 w 339415"/>
                  <a:gd name="connsiteY6" fmla="*/ 491432 h 1692998"/>
                  <a:gd name="connsiteX7" fmla="*/ 167697 w 339415"/>
                  <a:gd name="connsiteY7" fmla="*/ 300932 h 1692998"/>
                  <a:gd name="connsiteX8" fmla="*/ 231197 w 339415"/>
                  <a:gd name="connsiteY8" fmla="*/ 27882 h 1692998"/>
                  <a:gd name="connsiteX0" fmla="*/ 231197 w 339415"/>
                  <a:gd name="connsiteY0" fmla="*/ 27882 h 1692998"/>
                  <a:gd name="connsiteX1" fmla="*/ 339147 w 339415"/>
                  <a:gd name="connsiteY1" fmla="*/ 154882 h 1692998"/>
                  <a:gd name="connsiteX2" fmla="*/ 256597 w 339415"/>
                  <a:gd name="connsiteY2" fmla="*/ 1316932 h 1692998"/>
                  <a:gd name="connsiteX3" fmla="*/ 97847 w 339415"/>
                  <a:gd name="connsiteY3" fmla="*/ 1691582 h 1692998"/>
                  <a:gd name="connsiteX4" fmla="*/ 15297 w 339415"/>
                  <a:gd name="connsiteY4" fmla="*/ 1596332 h 1692998"/>
                  <a:gd name="connsiteX5" fmla="*/ 2597 w 339415"/>
                  <a:gd name="connsiteY5" fmla="*/ 815282 h 1692998"/>
                  <a:gd name="connsiteX6" fmla="*/ 47047 w 339415"/>
                  <a:gd name="connsiteY6" fmla="*/ 491432 h 1692998"/>
                  <a:gd name="connsiteX7" fmla="*/ 167697 w 339415"/>
                  <a:gd name="connsiteY7" fmla="*/ 300932 h 1692998"/>
                  <a:gd name="connsiteX8" fmla="*/ 231197 w 339415"/>
                  <a:gd name="connsiteY8" fmla="*/ 27882 h 1692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9415" h="1692998">
                    <a:moveTo>
                      <a:pt x="231197" y="27882"/>
                    </a:moveTo>
                    <a:cubicBezTo>
                      <a:pt x="259772" y="3540"/>
                      <a:pt x="334914" y="-59960"/>
                      <a:pt x="339147" y="154882"/>
                    </a:cubicBezTo>
                    <a:cubicBezTo>
                      <a:pt x="343380" y="369724"/>
                      <a:pt x="296814" y="1060815"/>
                      <a:pt x="256597" y="1316932"/>
                    </a:cubicBezTo>
                    <a:cubicBezTo>
                      <a:pt x="216380" y="1573049"/>
                      <a:pt x="138064" y="1708515"/>
                      <a:pt x="97847" y="1691582"/>
                    </a:cubicBezTo>
                    <a:cubicBezTo>
                      <a:pt x="57630" y="1674649"/>
                      <a:pt x="31172" y="1659832"/>
                      <a:pt x="15297" y="1596332"/>
                    </a:cubicBezTo>
                    <a:cubicBezTo>
                      <a:pt x="-578" y="1532832"/>
                      <a:pt x="-2695" y="999432"/>
                      <a:pt x="2597" y="815282"/>
                    </a:cubicBezTo>
                    <a:cubicBezTo>
                      <a:pt x="7889" y="631132"/>
                      <a:pt x="19530" y="577157"/>
                      <a:pt x="47047" y="491432"/>
                    </a:cubicBezTo>
                    <a:cubicBezTo>
                      <a:pt x="74564" y="405707"/>
                      <a:pt x="137005" y="378190"/>
                      <a:pt x="167697" y="300932"/>
                    </a:cubicBezTo>
                    <a:cubicBezTo>
                      <a:pt x="198389" y="223674"/>
                      <a:pt x="202622" y="52224"/>
                      <a:pt x="231197" y="27882"/>
                    </a:cubicBezTo>
                    <a:close/>
                  </a:path>
                </a:pathLst>
              </a:cu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A3F80B1-E26D-385E-FD91-5FC170BB1405}"/>
                </a:ext>
              </a:extLst>
            </p:cNvPr>
            <p:cNvCxnSpPr>
              <a:cxnSpLocks/>
            </p:cNvCxnSpPr>
            <p:nvPr/>
          </p:nvCxnSpPr>
          <p:spPr>
            <a:xfrm rot="19821739" flipH="1">
              <a:off x="4324585" y="2373355"/>
              <a:ext cx="3455511" cy="1371746"/>
            </a:xfrm>
            <a:prstGeom prst="line">
              <a:avLst/>
            </a:prstGeom>
            <a:ln w="57150" cap="sq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2E811CE-AA7F-5A90-5830-200E67928C6F}"/>
                </a:ext>
              </a:extLst>
            </p:cNvPr>
            <p:cNvSpPr/>
            <p:nvPr/>
          </p:nvSpPr>
          <p:spPr>
            <a:xfrm rot="19821739">
              <a:off x="7176371" y="1535442"/>
              <a:ext cx="109890" cy="10989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C1FC221-C6E5-0DB3-D656-3E66B8C39317}"/>
                </a:ext>
              </a:extLst>
            </p:cNvPr>
            <p:cNvSpPr/>
            <p:nvPr/>
          </p:nvSpPr>
          <p:spPr>
            <a:xfrm rot="19821739">
              <a:off x="4822932" y="4461606"/>
              <a:ext cx="109890" cy="10989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6393C8A0-A07D-C3FF-4818-C6FB8DCE8E46}"/>
                    </a:ext>
                  </a:extLst>
                </p:cNvPr>
                <p:cNvSpPr txBox="1"/>
                <p:nvPr/>
              </p:nvSpPr>
              <p:spPr>
                <a:xfrm rot="221500">
                  <a:off x="6686614" y="626011"/>
                  <a:ext cx="2508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6393C8A0-A07D-C3FF-4818-C6FB8DCE8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1500">
                  <a:off x="6686614" y="626011"/>
                  <a:ext cx="25083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1111" t="-4082" r="-2222" b="-306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E81B06D-15E3-B51C-5DA0-7C63BCC3F238}"/>
                </a:ext>
              </a:extLst>
            </p:cNvPr>
            <p:cNvCxnSpPr>
              <a:cxnSpLocks/>
            </p:cNvCxnSpPr>
            <p:nvPr/>
          </p:nvCxnSpPr>
          <p:spPr>
            <a:xfrm rot="19821739">
              <a:off x="5268886" y="2008569"/>
              <a:ext cx="2009032" cy="2073725"/>
            </a:xfrm>
            <a:prstGeom prst="line">
              <a:avLst/>
            </a:prstGeom>
            <a:ln w="571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D64CDEA-FC80-3FCD-5FF6-39E20DE8DA9D}"/>
                </a:ext>
              </a:extLst>
            </p:cNvPr>
            <p:cNvSpPr/>
            <p:nvPr/>
          </p:nvSpPr>
          <p:spPr>
            <a:xfrm rot="19821739">
              <a:off x="7576657" y="3370043"/>
              <a:ext cx="109890" cy="10989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1899CB5-0F11-80DB-AC1B-16B461FAF3D2}"/>
                </a:ext>
              </a:extLst>
            </p:cNvPr>
            <p:cNvSpPr/>
            <p:nvPr/>
          </p:nvSpPr>
          <p:spPr>
            <a:xfrm rot="19821739">
              <a:off x="4832412" y="2598966"/>
              <a:ext cx="109890" cy="10989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B357885-C009-C3AA-9C2E-3F0DEBC57F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64153" y="1835781"/>
              <a:ext cx="223991" cy="8247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68425F3-33E8-85DA-9CF3-F9ECAEEA4606}"/>
                    </a:ext>
                  </a:extLst>
                </p:cNvPr>
                <p:cNvSpPr txBox="1"/>
                <p:nvPr/>
              </p:nvSpPr>
              <p:spPr>
                <a:xfrm>
                  <a:off x="4296430" y="1627878"/>
                  <a:ext cx="2455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68425F3-33E8-85DA-9CF3-F9ECAEEA4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430" y="1627878"/>
                  <a:ext cx="24551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5000" t="-2222" r="-7500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01EAD52-628F-F7CA-A096-669CF2FD88A0}"/>
                    </a:ext>
                  </a:extLst>
                </p:cNvPr>
                <p:cNvSpPr txBox="1"/>
                <p:nvPr/>
              </p:nvSpPr>
              <p:spPr>
                <a:xfrm>
                  <a:off x="7101041" y="2431093"/>
                  <a:ext cx="2508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01EAD52-628F-F7CA-A096-669CF2FD88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1041" y="2431093"/>
                  <a:ext cx="25083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4146" t="-2222" r="-731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E804890-1AE1-3379-2C93-8A1C3DE79068}"/>
                    </a:ext>
                  </a:extLst>
                </p:cNvPr>
                <p:cNvSpPr txBox="1"/>
                <p:nvPr/>
              </p:nvSpPr>
              <p:spPr>
                <a:xfrm>
                  <a:off x="4327023" y="3524566"/>
                  <a:ext cx="2417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E804890-1AE1-3379-2C93-8A1C3DE790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7023" y="3524566"/>
                  <a:ext cx="24179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5897" t="-2174" r="-10256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0" name="Straight Arrow Connector 1039">
              <a:extLst>
                <a:ext uri="{FF2B5EF4-FFF2-40B4-BE49-F238E27FC236}">
                  <a16:creationId xmlns:a16="http://schemas.microsoft.com/office/drawing/2014/main" id="{560BBFF5-9978-88EF-8275-ED9F0D43FA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05365" y="764511"/>
              <a:ext cx="223991" cy="8247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Arrow Connector 1040">
              <a:extLst>
                <a:ext uri="{FF2B5EF4-FFF2-40B4-BE49-F238E27FC236}">
                  <a16:creationId xmlns:a16="http://schemas.microsoft.com/office/drawing/2014/main" id="{B4273628-3CFF-2218-1CCE-068E004313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01078" y="2600203"/>
              <a:ext cx="223991" cy="8247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Arrow Connector 1041">
              <a:extLst>
                <a:ext uri="{FF2B5EF4-FFF2-40B4-BE49-F238E27FC236}">
                  <a16:creationId xmlns:a16="http://schemas.microsoft.com/office/drawing/2014/main" id="{93C47270-7B9D-CEA3-1735-96F770156F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47551" y="3685351"/>
              <a:ext cx="223991" cy="8247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3" name="Rectangle: Rounded Corners 1042">
              <a:extLst>
                <a:ext uri="{FF2B5EF4-FFF2-40B4-BE49-F238E27FC236}">
                  <a16:creationId xmlns:a16="http://schemas.microsoft.com/office/drawing/2014/main" id="{8CE3F881-E525-3757-653A-F667922EFBEF}"/>
                </a:ext>
              </a:extLst>
            </p:cNvPr>
            <p:cNvSpPr/>
            <p:nvPr/>
          </p:nvSpPr>
          <p:spPr>
            <a:xfrm rot="20408256">
              <a:off x="5740595" y="2543526"/>
              <a:ext cx="713745" cy="91677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6" name="Straight Arrow Connector 1065">
              <a:extLst>
                <a:ext uri="{FF2B5EF4-FFF2-40B4-BE49-F238E27FC236}">
                  <a16:creationId xmlns:a16="http://schemas.microsoft.com/office/drawing/2014/main" id="{9B32C808-5CB7-4CB0-820D-41B10E06FA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9060" y="2315538"/>
              <a:ext cx="186275" cy="6664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Straight Arrow Connector 1101">
              <a:extLst>
                <a:ext uri="{FF2B5EF4-FFF2-40B4-BE49-F238E27FC236}">
                  <a16:creationId xmlns:a16="http://schemas.microsoft.com/office/drawing/2014/main" id="{38C5BEB0-6200-AF49-9155-5C5586433D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973" y="2508778"/>
              <a:ext cx="403746" cy="4695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Straight Arrow Connector 1104">
              <a:extLst>
                <a:ext uri="{FF2B5EF4-FFF2-40B4-BE49-F238E27FC236}">
                  <a16:creationId xmlns:a16="http://schemas.microsoft.com/office/drawing/2014/main" id="{67D6E5A0-F13F-7C8E-94E2-40E19F1E998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406" y="2970620"/>
              <a:ext cx="573003" cy="1824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5" name="TextBox 1114">
              <a:extLst>
                <a:ext uri="{FF2B5EF4-FFF2-40B4-BE49-F238E27FC236}">
                  <a16:creationId xmlns:a16="http://schemas.microsoft.com/office/drawing/2014/main" id="{2C31C3F2-9726-B935-6C0D-FF65BFAB10D2}"/>
                </a:ext>
              </a:extLst>
            </p:cNvPr>
            <p:cNvSpPr txBox="1"/>
            <p:nvPr/>
          </p:nvSpPr>
          <p:spPr>
            <a:xfrm>
              <a:off x="5265132" y="2976512"/>
              <a:ext cx="44403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Body </a:t>
              </a:r>
              <a:b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Frame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6" name="TextBox 1115">
                  <a:extLst>
                    <a:ext uri="{FF2B5EF4-FFF2-40B4-BE49-F238E27FC236}">
                      <a16:creationId xmlns:a16="http://schemas.microsoft.com/office/drawing/2014/main" id="{A0DF044F-57FC-14FC-E117-FC7F72D9AAF0}"/>
                    </a:ext>
                  </a:extLst>
                </p:cNvPr>
                <p:cNvSpPr txBox="1"/>
                <p:nvPr/>
              </p:nvSpPr>
              <p:spPr>
                <a:xfrm>
                  <a:off x="5732310" y="2874095"/>
                  <a:ext cx="3734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16" name="TextBox 1115">
                  <a:extLst>
                    <a:ext uri="{FF2B5EF4-FFF2-40B4-BE49-F238E27FC236}">
                      <a16:creationId xmlns:a16="http://schemas.microsoft.com/office/drawing/2014/main" id="{A0DF044F-57FC-14FC-E117-FC7F72D9AA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2310" y="2874095"/>
                  <a:ext cx="37349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0968" t="-2174" r="-24194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18" name="Group 1117">
              <a:extLst>
                <a:ext uri="{FF2B5EF4-FFF2-40B4-BE49-F238E27FC236}">
                  <a16:creationId xmlns:a16="http://schemas.microsoft.com/office/drawing/2014/main" id="{7415D1B6-3426-F4F4-60DA-E51EDA7EAC6B}"/>
                </a:ext>
              </a:extLst>
            </p:cNvPr>
            <p:cNvGrpSpPr/>
            <p:nvPr/>
          </p:nvGrpSpPr>
          <p:grpSpPr>
            <a:xfrm>
              <a:off x="2719211" y="4359570"/>
              <a:ext cx="1177577" cy="1138569"/>
              <a:chOff x="1581208" y="5320225"/>
              <a:chExt cx="1177577" cy="1138569"/>
            </a:xfrm>
          </p:grpSpPr>
          <p:grpSp>
            <p:nvGrpSpPr>
              <p:cNvPr id="1099" name="Group 1098">
                <a:extLst>
                  <a:ext uri="{FF2B5EF4-FFF2-40B4-BE49-F238E27FC236}">
                    <a16:creationId xmlns:a16="http://schemas.microsoft.com/office/drawing/2014/main" id="{73DC310C-CD05-E9A8-9F0A-F7A0E024696A}"/>
                  </a:ext>
                </a:extLst>
              </p:cNvPr>
              <p:cNvGrpSpPr/>
              <p:nvPr/>
            </p:nvGrpSpPr>
            <p:grpSpPr>
              <a:xfrm>
                <a:off x="1581208" y="5320225"/>
                <a:ext cx="953445" cy="778603"/>
                <a:chOff x="4018605" y="5321904"/>
                <a:chExt cx="953445" cy="778603"/>
              </a:xfrm>
            </p:grpSpPr>
            <p:cxnSp>
              <p:nvCxnSpPr>
                <p:cNvPr id="1080" name="Straight Arrow Connector 1079">
                  <a:extLst>
                    <a:ext uri="{FF2B5EF4-FFF2-40B4-BE49-F238E27FC236}">
                      <a16:creationId xmlns:a16="http://schemas.microsoft.com/office/drawing/2014/main" id="{E6A531F6-3802-33B7-C4D1-9280F851C9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80255" y="5321904"/>
                  <a:ext cx="1120" cy="77860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95" name="Group 1094">
                  <a:extLst>
                    <a:ext uri="{FF2B5EF4-FFF2-40B4-BE49-F238E27FC236}">
                      <a16:creationId xmlns:a16="http://schemas.microsoft.com/office/drawing/2014/main" id="{C4D01FE7-90B5-A340-43F2-A093A9805C1E}"/>
                    </a:ext>
                  </a:extLst>
                </p:cNvPr>
                <p:cNvGrpSpPr/>
                <p:nvPr/>
              </p:nvGrpSpPr>
              <p:grpSpPr>
                <a:xfrm>
                  <a:off x="4018605" y="5782915"/>
                  <a:ext cx="953445" cy="317592"/>
                  <a:chOff x="4018605" y="5782915"/>
                  <a:chExt cx="953445" cy="317592"/>
                </a:xfrm>
              </p:grpSpPr>
              <p:cxnSp>
                <p:nvCxnSpPr>
                  <p:cNvPr id="1086" name="Straight Arrow Connector 1085">
                    <a:extLst>
                      <a:ext uri="{FF2B5EF4-FFF2-40B4-BE49-F238E27FC236}">
                        <a16:creationId xmlns:a16="http://schemas.microsoft.com/office/drawing/2014/main" id="{ED9175FE-E040-391F-155C-4191878894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69629" y="5782915"/>
                    <a:ext cx="502421" cy="317592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9" name="Straight Arrow Connector 1088">
                    <a:extLst>
                      <a:ext uri="{FF2B5EF4-FFF2-40B4-BE49-F238E27FC236}">
                        <a16:creationId xmlns:a16="http://schemas.microsoft.com/office/drawing/2014/main" id="{49EF33C4-0061-69B5-94F8-E602991A31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018605" y="5786391"/>
                    <a:ext cx="461650" cy="31411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13" name="TextBox 1112">
                <a:extLst>
                  <a:ext uri="{FF2B5EF4-FFF2-40B4-BE49-F238E27FC236}">
                    <a16:creationId xmlns:a16="http://schemas.microsoft.com/office/drawing/2014/main" id="{817070FE-63E8-7D45-B65B-3E189E41C996}"/>
                  </a:ext>
                </a:extLst>
              </p:cNvPr>
              <p:cNvSpPr txBox="1"/>
              <p:nvPr/>
            </p:nvSpPr>
            <p:spPr>
              <a:xfrm>
                <a:off x="2255442" y="6089462"/>
                <a:ext cx="5033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Inertial </a:t>
                </a:r>
                <a:b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Frame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7" name="TextBox 1116">
                    <a:extLst>
                      <a:ext uri="{FF2B5EF4-FFF2-40B4-BE49-F238E27FC236}">
                        <a16:creationId xmlns:a16="http://schemas.microsoft.com/office/drawing/2014/main" id="{045CCC93-3D2E-1DB9-21E1-A36D2680067E}"/>
                      </a:ext>
                    </a:extLst>
                  </p:cNvPr>
                  <p:cNvSpPr txBox="1"/>
                  <p:nvPr/>
                </p:nvSpPr>
                <p:spPr>
                  <a:xfrm>
                    <a:off x="1848631" y="6098828"/>
                    <a:ext cx="30777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17" name="TextBox 1116">
                    <a:extLst>
                      <a:ext uri="{FF2B5EF4-FFF2-40B4-BE49-F238E27FC236}">
                        <a16:creationId xmlns:a16="http://schemas.microsoft.com/office/drawing/2014/main" id="{045CCC93-3D2E-1DB9-21E1-A36D268006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8631" y="6098828"/>
                    <a:ext cx="307777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7451" t="-4444" r="-27451" b="-3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582485C2-011E-27B9-5261-FD508E527688}"/>
                    </a:ext>
                  </a:extLst>
                </p:cNvPr>
                <p:cNvSpPr txBox="1"/>
                <p:nvPr/>
              </p:nvSpPr>
              <p:spPr>
                <a:xfrm>
                  <a:off x="5222329" y="3585005"/>
                  <a:ext cx="1932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582485C2-011E-27B9-5261-FD508E5276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2329" y="3585005"/>
                  <a:ext cx="19325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2258" r="-29032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058BD9C-A774-E76F-FA26-5974A710E3EC}"/>
                    </a:ext>
                  </a:extLst>
                </p:cNvPr>
                <p:cNvSpPr txBox="1"/>
                <p:nvPr/>
              </p:nvSpPr>
              <p:spPr>
                <a:xfrm>
                  <a:off x="6826597" y="2920166"/>
                  <a:ext cx="1932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058BD9C-A774-E76F-FA26-5974A710E3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597" y="2920166"/>
                  <a:ext cx="193258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31250" r="-25000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08698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16F5FBAC-A155-DFB0-7DEC-EC72454697CD}"/>
              </a:ext>
            </a:extLst>
          </p:cNvPr>
          <p:cNvGrpSpPr/>
          <p:nvPr/>
        </p:nvGrpSpPr>
        <p:grpSpPr>
          <a:xfrm>
            <a:off x="2958361" y="1528981"/>
            <a:ext cx="3791737" cy="2738219"/>
            <a:chOff x="2958361" y="1528981"/>
            <a:chExt cx="3791737" cy="2738219"/>
          </a:xfrm>
        </p:grpSpPr>
        <p:pic>
          <p:nvPicPr>
            <p:cNvPr id="7" name="Picture 6" descr="A picture containing lamp&#10;&#10;Description automatically generated">
              <a:extLst>
                <a:ext uri="{FF2B5EF4-FFF2-40B4-BE49-F238E27FC236}">
                  <a16:creationId xmlns:a16="http://schemas.microsoft.com/office/drawing/2014/main" id="{A0974974-81A4-F28E-04D5-CC81AEDA4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8361" y="1528981"/>
              <a:ext cx="2850135" cy="2738219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400139F-FAEF-959D-3E5F-B92B140B6526}"/>
                </a:ext>
              </a:extLst>
            </p:cNvPr>
            <p:cNvSpPr/>
            <p:nvPr/>
          </p:nvSpPr>
          <p:spPr>
            <a:xfrm>
              <a:off x="5486400" y="2709247"/>
              <a:ext cx="322096" cy="32209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23D94D3-75BC-65F1-E9F6-F45845592B2A}"/>
                </a:ext>
              </a:extLst>
            </p:cNvPr>
            <p:cNvGrpSpPr/>
            <p:nvPr/>
          </p:nvGrpSpPr>
          <p:grpSpPr>
            <a:xfrm>
              <a:off x="6096000" y="1564133"/>
              <a:ext cx="654098" cy="2612324"/>
              <a:chOff x="5808496" y="1403085"/>
              <a:chExt cx="654098" cy="2612324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EB0F164-A8DB-E72A-B2C5-09F6B005EA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2528"/>
              <a:stretch/>
            </p:blipFill>
            <p:spPr>
              <a:xfrm>
                <a:off x="5808496" y="1403085"/>
                <a:ext cx="654098" cy="2612324"/>
              </a:xfrm>
              <a:prstGeom prst="rect">
                <a:avLst/>
              </a:prstGeom>
            </p:spPr>
          </p:pic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3DE67A8F-3CE6-DBEA-7205-ECDCE45CAB49}"/>
                  </a:ext>
                </a:extLst>
              </p:cNvPr>
              <p:cNvSpPr/>
              <p:nvPr/>
            </p:nvSpPr>
            <p:spPr>
              <a:xfrm>
                <a:off x="5892591" y="1485366"/>
                <a:ext cx="476001" cy="2530043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11DC0BD-AFD8-569C-D8F8-7902A39C80C6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2870295"/>
              <a:ext cx="2286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987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AC95DDC-D31B-9985-544B-54C4F02F410B}"/>
              </a:ext>
            </a:extLst>
          </p:cNvPr>
          <p:cNvGrpSpPr/>
          <p:nvPr/>
        </p:nvGrpSpPr>
        <p:grpSpPr>
          <a:xfrm>
            <a:off x="1548381" y="276619"/>
            <a:ext cx="9247638" cy="6457162"/>
            <a:chOff x="1548381" y="276619"/>
            <a:chExt cx="9247638" cy="6457162"/>
          </a:xfrm>
        </p:grpSpPr>
        <p:pic>
          <p:nvPicPr>
            <p:cNvPr id="5" name="Picture 4" descr="Chart, line chart&#10;&#10;Description automatically generated">
              <a:extLst>
                <a:ext uri="{FF2B5EF4-FFF2-40B4-BE49-F238E27FC236}">
                  <a16:creationId xmlns:a16="http://schemas.microsoft.com/office/drawing/2014/main" id="{CC2B2546-6A09-E191-8BBB-DEB6FA458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8381" y="276619"/>
              <a:ext cx="9095238" cy="630476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D06B38-2049-8075-A9AE-5B4AD312B649}"/>
                </a:ext>
              </a:extLst>
            </p:cNvPr>
            <p:cNvSpPr/>
            <p:nvPr/>
          </p:nvSpPr>
          <p:spPr>
            <a:xfrm>
              <a:off x="2070340" y="681487"/>
              <a:ext cx="8272732" cy="698739"/>
            </a:xfrm>
            <a:prstGeom prst="rect">
              <a:avLst/>
            </a:prstGeom>
            <a:solidFill>
              <a:srgbClr val="ED7D31">
                <a:alpha val="25098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48B008-680C-0061-14D2-9040453B0528}"/>
                </a:ext>
              </a:extLst>
            </p:cNvPr>
            <p:cNvSpPr/>
            <p:nvPr/>
          </p:nvSpPr>
          <p:spPr>
            <a:xfrm>
              <a:off x="2070340" y="2283124"/>
              <a:ext cx="8272732" cy="698739"/>
            </a:xfrm>
            <a:prstGeom prst="rect">
              <a:avLst/>
            </a:prstGeom>
            <a:solidFill>
              <a:srgbClr val="ED7D31">
                <a:alpha val="25098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1B4B51-B04F-A629-ABD0-1A506F643500}"/>
                </a:ext>
              </a:extLst>
            </p:cNvPr>
            <p:cNvSpPr/>
            <p:nvPr/>
          </p:nvSpPr>
          <p:spPr>
            <a:xfrm>
              <a:off x="2087592" y="3733513"/>
              <a:ext cx="8272732" cy="698739"/>
            </a:xfrm>
            <a:prstGeom prst="rect">
              <a:avLst/>
            </a:prstGeom>
            <a:solidFill>
              <a:srgbClr val="ED7D31">
                <a:alpha val="25098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865F859-039F-C15C-C7A1-694C8AB9769B}"/>
                </a:ext>
              </a:extLst>
            </p:cNvPr>
            <p:cNvSpPr/>
            <p:nvPr/>
          </p:nvSpPr>
          <p:spPr>
            <a:xfrm>
              <a:off x="2087592" y="4860700"/>
              <a:ext cx="8272732" cy="698739"/>
            </a:xfrm>
            <a:prstGeom prst="rect">
              <a:avLst/>
            </a:prstGeom>
            <a:solidFill>
              <a:srgbClr val="ED7D31">
                <a:alpha val="25098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Chart, line chart&#10;&#10;Description automatically generated">
              <a:extLst>
                <a:ext uri="{FF2B5EF4-FFF2-40B4-BE49-F238E27FC236}">
                  <a16:creationId xmlns:a16="http://schemas.microsoft.com/office/drawing/2014/main" id="{6E46ADC1-948A-BF38-8BB3-0FD43EC6B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781" y="429019"/>
              <a:ext cx="9095238" cy="6304762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38B274-199B-BBBD-D659-18AC73C91A94}"/>
                </a:ext>
              </a:extLst>
            </p:cNvPr>
            <p:cNvSpPr/>
            <p:nvPr/>
          </p:nvSpPr>
          <p:spPr>
            <a:xfrm>
              <a:off x="2222740" y="833887"/>
              <a:ext cx="8272732" cy="698739"/>
            </a:xfrm>
            <a:prstGeom prst="rect">
              <a:avLst/>
            </a:prstGeom>
            <a:solidFill>
              <a:srgbClr val="ED7D31">
                <a:alpha val="25098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9F44BB1-D82E-7B54-43F7-C45F6CA123C5}"/>
                </a:ext>
              </a:extLst>
            </p:cNvPr>
            <p:cNvSpPr/>
            <p:nvPr/>
          </p:nvSpPr>
          <p:spPr>
            <a:xfrm>
              <a:off x="2222740" y="2435524"/>
              <a:ext cx="8272732" cy="698739"/>
            </a:xfrm>
            <a:prstGeom prst="rect">
              <a:avLst/>
            </a:prstGeom>
            <a:solidFill>
              <a:srgbClr val="ED7D31">
                <a:alpha val="25098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06CEA7-7E75-C38C-AD90-4A347F263466}"/>
                </a:ext>
              </a:extLst>
            </p:cNvPr>
            <p:cNvSpPr/>
            <p:nvPr/>
          </p:nvSpPr>
          <p:spPr>
            <a:xfrm>
              <a:off x="2239992" y="3885913"/>
              <a:ext cx="8272732" cy="698739"/>
            </a:xfrm>
            <a:prstGeom prst="rect">
              <a:avLst/>
            </a:prstGeom>
            <a:solidFill>
              <a:srgbClr val="ED7D31">
                <a:alpha val="25098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7AF51BE-1AE4-3551-2D1D-5207A9B17E2B}"/>
                </a:ext>
              </a:extLst>
            </p:cNvPr>
            <p:cNvSpPr/>
            <p:nvPr/>
          </p:nvSpPr>
          <p:spPr>
            <a:xfrm>
              <a:off x="2239992" y="5013100"/>
              <a:ext cx="8272732" cy="698739"/>
            </a:xfrm>
            <a:prstGeom prst="rect">
              <a:avLst/>
            </a:prstGeom>
            <a:solidFill>
              <a:srgbClr val="ED7D31">
                <a:alpha val="25098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193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15002393-984C-E52E-C739-D3243DCD2B1F}"/>
              </a:ext>
            </a:extLst>
          </p:cNvPr>
          <p:cNvGrpSpPr/>
          <p:nvPr/>
        </p:nvGrpSpPr>
        <p:grpSpPr>
          <a:xfrm>
            <a:off x="4247126" y="1253615"/>
            <a:ext cx="3860804" cy="3664294"/>
            <a:chOff x="4247126" y="1253615"/>
            <a:chExt cx="3860804" cy="366429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972A480-2EF7-7AC5-017A-9D484B93972B}"/>
                </a:ext>
              </a:extLst>
            </p:cNvPr>
            <p:cNvSpPr/>
            <p:nvPr/>
          </p:nvSpPr>
          <p:spPr>
            <a:xfrm rot="19821739">
              <a:off x="6605695" y="1253615"/>
              <a:ext cx="1082842" cy="73018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07E129B-9B98-9B69-5551-37A81A5D8FAB}"/>
                </a:ext>
              </a:extLst>
            </p:cNvPr>
            <p:cNvSpPr/>
            <p:nvPr/>
          </p:nvSpPr>
          <p:spPr>
            <a:xfrm rot="19821739">
              <a:off x="4263145" y="4146043"/>
              <a:ext cx="1082842" cy="7718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79D09DD-A2A5-4B26-910D-E7216156AA0F}"/>
                </a:ext>
              </a:extLst>
            </p:cNvPr>
            <p:cNvCxnSpPr>
              <a:cxnSpLocks/>
            </p:cNvCxnSpPr>
            <p:nvPr/>
          </p:nvCxnSpPr>
          <p:spPr>
            <a:xfrm rot="19821739" flipH="1">
              <a:off x="4254735" y="2379705"/>
              <a:ext cx="3455511" cy="1371746"/>
            </a:xfrm>
            <a:prstGeom prst="line">
              <a:avLst/>
            </a:prstGeom>
            <a:ln w="57150" cap="sq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2F015E6-2B84-0A48-5452-B14ABA2BADC7}"/>
                </a:ext>
              </a:extLst>
            </p:cNvPr>
            <p:cNvGrpSpPr/>
            <p:nvPr/>
          </p:nvGrpSpPr>
          <p:grpSpPr>
            <a:xfrm rot="21370826">
              <a:off x="6613599" y="1261908"/>
              <a:ext cx="1099796" cy="680248"/>
              <a:chOff x="5429395" y="1772854"/>
              <a:chExt cx="1099796" cy="680248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809968B-7B00-0921-FABD-109A6FD7A4D3}"/>
                  </a:ext>
                </a:extLst>
              </p:cNvPr>
              <p:cNvSpPr/>
              <p:nvPr/>
            </p:nvSpPr>
            <p:spPr>
              <a:xfrm rot="14829858">
                <a:off x="6088575" y="2012485"/>
                <a:ext cx="421512" cy="459721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F68935A-6131-36A2-0EF5-3E1729B47576}"/>
                  </a:ext>
                </a:extLst>
              </p:cNvPr>
              <p:cNvSpPr/>
              <p:nvPr/>
            </p:nvSpPr>
            <p:spPr>
              <a:xfrm rot="3962158">
                <a:off x="5448500" y="1753749"/>
                <a:ext cx="421512" cy="459721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C0ECC7D-F03C-9516-1ACC-87F8551CE91F}"/>
                </a:ext>
              </a:extLst>
            </p:cNvPr>
            <p:cNvGrpSpPr/>
            <p:nvPr/>
          </p:nvGrpSpPr>
          <p:grpSpPr>
            <a:xfrm rot="21370826">
              <a:off x="4250457" y="4184452"/>
              <a:ext cx="1099796" cy="680248"/>
              <a:chOff x="5429395" y="1772854"/>
              <a:chExt cx="1099796" cy="680248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C05C693-9BD9-D685-5E7F-2B9C888AC2FB}"/>
                  </a:ext>
                </a:extLst>
              </p:cNvPr>
              <p:cNvSpPr/>
              <p:nvPr/>
            </p:nvSpPr>
            <p:spPr>
              <a:xfrm rot="14829858">
                <a:off x="6088575" y="2012485"/>
                <a:ext cx="421512" cy="459721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D0200E9-8CF5-049F-A3DB-3C2A75DC1CD5}"/>
                  </a:ext>
                </a:extLst>
              </p:cNvPr>
              <p:cNvSpPr/>
              <p:nvPr/>
            </p:nvSpPr>
            <p:spPr>
              <a:xfrm rot="3962158">
                <a:off x="5448500" y="1753749"/>
                <a:ext cx="421512" cy="459721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B2971F4-D6B4-6CBB-4A50-EDD2E6840B80}"/>
                </a:ext>
              </a:extLst>
            </p:cNvPr>
            <p:cNvSpPr/>
            <p:nvPr/>
          </p:nvSpPr>
          <p:spPr>
            <a:xfrm rot="19821739">
              <a:off x="7106521" y="1541792"/>
              <a:ext cx="109890" cy="10989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EB2DA91-C69B-57A1-E8EB-606F6CEB214C}"/>
                </a:ext>
              </a:extLst>
            </p:cNvPr>
            <p:cNvSpPr/>
            <p:nvPr/>
          </p:nvSpPr>
          <p:spPr>
            <a:xfrm rot="19821739">
              <a:off x="4753082" y="4467956"/>
              <a:ext cx="109890" cy="10989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AD17CD-74BB-1ADB-C47F-6AEF879E3D1C}"/>
                </a:ext>
              </a:extLst>
            </p:cNvPr>
            <p:cNvSpPr/>
            <p:nvPr/>
          </p:nvSpPr>
          <p:spPr>
            <a:xfrm rot="19821739">
              <a:off x="4247126" y="2238236"/>
              <a:ext cx="1141444" cy="78599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A3180AA-226C-5461-736F-7508F4CBF7BC}"/>
                </a:ext>
              </a:extLst>
            </p:cNvPr>
            <p:cNvSpPr/>
            <p:nvPr/>
          </p:nvSpPr>
          <p:spPr>
            <a:xfrm rot="19821739">
              <a:off x="7025088" y="3023569"/>
              <a:ext cx="1082842" cy="8709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303C58-58D9-CBD7-86B9-75431FD74649}"/>
                </a:ext>
              </a:extLst>
            </p:cNvPr>
            <p:cNvCxnSpPr>
              <a:cxnSpLocks/>
            </p:cNvCxnSpPr>
            <p:nvPr/>
          </p:nvCxnSpPr>
          <p:spPr>
            <a:xfrm rot="19821739">
              <a:off x="5199036" y="2014919"/>
              <a:ext cx="2009032" cy="2073725"/>
            </a:xfrm>
            <a:prstGeom prst="line">
              <a:avLst/>
            </a:prstGeom>
            <a:ln w="571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850078-CE81-E8D6-BE0B-7004D46B15CF}"/>
                </a:ext>
              </a:extLst>
            </p:cNvPr>
            <p:cNvGrpSpPr/>
            <p:nvPr/>
          </p:nvGrpSpPr>
          <p:grpSpPr>
            <a:xfrm rot="17045795">
              <a:off x="4286169" y="2356025"/>
              <a:ext cx="1066203" cy="588326"/>
              <a:chOff x="2892172" y="1580012"/>
              <a:chExt cx="1066203" cy="588326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54A289A6-EEB7-5E6F-0A2D-5635B35893CF}"/>
                  </a:ext>
                </a:extLst>
              </p:cNvPr>
              <p:cNvSpPr/>
              <p:nvPr/>
            </p:nvSpPr>
            <p:spPr>
              <a:xfrm rot="2427710">
                <a:off x="2892172" y="1708617"/>
                <a:ext cx="421512" cy="459721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17453C79-48D9-2EA6-BD9F-72F654E4F2B8}"/>
                  </a:ext>
                </a:extLst>
              </p:cNvPr>
              <p:cNvSpPr/>
              <p:nvPr/>
            </p:nvSpPr>
            <p:spPr>
              <a:xfrm rot="13239947">
                <a:off x="3536863" y="1580012"/>
                <a:ext cx="421512" cy="459721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6FFD7F3-DA5A-E2C0-C79E-216C61A14127}"/>
                </a:ext>
              </a:extLst>
            </p:cNvPr>
            <p:cNvGrpSpPr/>
            <p:nvPr/>
          </p:nvGrpSpPr>
          <p:grpSpPr>
            <a:xfrm rot="4400712">
              <a:off x="7011020" y="3094243"/>
              <a:ext cx="1099796" cy="680248"/>
              <a:chOff x="5429395" y="1772854"/>
              <a:chExt cx="1099796" cy="680248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7DBAB53-D697-1910-4F0E-64FD37951463}"/>
                  </a:ext>
                </a:extLst>
              </p:cNvPr>
              <p:cNvSpPr/>
              <p:nvPr/>
            </p:nvSpPr>
            <p:spPr>
              <a:xfrm rot="14829858">
                <a:off x="6088575" y="2012485"/>
                <a:ext cx="421512" cy="459721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CB81FFFD-808B-9835-37B1-1973E5A5A7CA}"/>
                  </a:ext>
                </a:extLst>
              </p:cNvPr>
              <p:cNvSpPr/>
              <p:nvPr/>
            </p:nvSpPr>
            <p:spPr>
              <a:xfrm rot="3962158">
                <a:off x="5448500" y="1753749"/>
                <a:ext cx="421512" cy="459721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897AE3-5EEB-79BB-7FFE-40474126C83C}"/>
                </a:ext>
              </a:extLst>
            </p:cNvPr>
            <p:cNvSpPr/>
            <p:nvPr/>
          </p:nvSpPr>
          <p:spPr>
            <a:xfrm rot="19821739">
              <a:off x="7506807" y="3376393"/>
              <a:ext cx="109890" cy="10989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CB48D2-6584-F65E-96BD-F7053A3E545C}"/>
                </a:ext>
              </a:extLst>
            </p:cNvPr>
            <p:cNvSpPr/>
            <p:nvPr/>
          </p:nvSpPr>
          <p:spPr>
            <a:xfrm rot="19821739">
              <a:off x="4762562" y="2605316"/>
              <a:ext cx="109890" cy="10989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C94B543-9FF0-2C45-B83A-DBDF65626DE5}"/>
                </a:ext>
              </a:extLst>
            </p:cNvPr>
            <p:cNvSpPr/>
            <p:nvPr/>
          </p:nvSpPr>
          <p:spPr>
            <a:xfrm rot="20408256">
              <a:off x="5670745" y="2549876"/>
              <a:ext cx="713745" cy="91677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5644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C123D9C-6EB0-2765-ADD7-94F434138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152" y="328"/>
            <a:ext cx="7813696" cy="6858000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101F64AD-78FC-0BDC-A8EF-39DF3FB390FB}"/>
              </a:ext>
            </a:extLst>
          </p:cNvPr>
          <p:cNvGrpSpPr/>
          <p:nvPr/>
        </p:nvGrpSpPr>
        <p:grpSpPr>
          <a:xfrm>
            <a:off x="7143060" y="5670266"/>
            <a:ext cx="1199210" cy="820297"/>
            <a:chOff x="7143060" y="5670266"/>
            <a:chExt cx="1199210" cy="82029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21FD7E-9A4B-E0C8-5DDB-4CA1C93D9421}"/>
                </a:ext>
              </a:extLst>
            </p:cNvPr>
            <p:cNvSpPr/>
            <p:nvPr/>
          </p:nvSpPr>
          <p:spPr>
            <a:xfrm rot="21097212">
              <a:off x="8011871" y="5748157"/>
              <a:ext cx="272577" cy="1838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5597435-1AC3-CB54-7408-707D1CA79662}"/>
                </a:ext>
              </a:extLst>
            </p:cNvPr>
            <p:cNvSpPr/>
            <p:nvPr/>
          </p:nvSpPr>
          <p:spPr>
            <a:xfrm rot="21097212">
              <a:off x="7196435" y="6212554"/>
              <a:ext cx="272577" cy="194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FE0D20-7C48-B97A-59FA-1A4863A73651}"/>
                </a:ext>
              </a:extLst>
            </p:cNvPr>
            <p:cNvCxnSpPr>
              <a:cxnSpLocks/>
            </p:cNvCxnSpPr>
            <p:nvPr/>
          </p:nvCxnSpPr>
          <p:spPr>
            <a:xfrm rot="21097212" flipH="1">
              <a:off x="7307976" y="5900547"/>
              <a:ext cx="869833" cy="345300"/>
            </a:xfrm>
            <a:prstGeom prst="line">
              <a:avLst/>
            </a:prstGeom>
            <a:ln w="57150" cap="sq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FCD67FC-9AC9-97F9-5CEF-9592D3621C54}"/>
                </a:ext>
              </a:extLst>
            </p:cNvPr>
            <p:cNvGrpSpPr/>
            <p:nvPr/>
          </p:nvGrpSpPr>
          <p:grpSpPr>
            <a:xfrm rot="1046299">
              <a:off x="7143060" y="6175241"/>
              <a:ext cx="378310" cy="252725"/>
              <a:chOff x="5219990" y="1588561"/>
              <a:chExt cx="1502880" cy="1003978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A01CCED-A0F3-C67A-DF23-EA63A05115F1}"/>
                  </a:ext>
                </a:extLst>
              </p:cNvPr>
              <p:cNvSpPr/>
              <p:nvPr/>
            </p:nvSpPr>
            <p:spPr>
              <a:xfrm rot="14829858">
                <a:off x="6110216" y="1979884"/>
                <a:ext cx="600068" cy="625241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F5576FF-1DD3-85AC-FDFF-6DF20C367A0B}"/>
                  </a:ext>
                </a:extLst>
              </p:cNvPr>
              <p:cNvSpPr/>
              <p:nvPr/>
            </p:nvSpPr>
            <p:spPr>
              <a:xfrm rot="3962158">
                <a:off x="5209875" y="1598676"/>
                <a:ext cx="650243" cy="63001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881C648-ED7A-A4AF-7B24-5E64026F4DDF}"/>
                </a:ext>
              </a:extLst>
            </p:cNvPr>
            <p:cNvSpPr/>
            <p:nvPr/>
          </p:nvSpPr>
          <p:spPr>
            <a:xfrm rot="21097212">
              <a:off x="8139700" y="5822384"/>
              <a:ext cx="27662" cy="2766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F8CEB86-5CC2-A314-8A8F-37408F079CA5}"/>
                </a:ext>
              </a:extLst>
            </p:cNvPr>
            <p:cNvSpPr/>
            <p:nvPr/>
          </p:nvSpPr>
          <p:spPr>
            <a:xfrm rot="21097212">
              <a:off x="7320533" y="6294059"/>
              <a:ext cx="27662" cy="2766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B73680D-FD12-6AB0-E9A8-8D452EE22151}"/>
                </a:ext>
              </a:extLst>
            </p:cNvPr>
            <p:cNvSpPr/>
            <p:nvPr/>
          </p:nvSpPr>
          <p:spPr>
            <a:xfrm rot="21097212">
              <a:off x="7365650" y="5766083"/>
              <a:ext cx="287328" cy="197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4AE32E7-71EF-0E8F-402A-76DFB69E8E8C}"/>
                </a:ext>
              </a:extLst>
            </p:cNvPr>
            <p:cNvSpPr/>
            <p:nvPr/>
          </p:nvSpPr>
          <p:spPr>
            <a:xfrm rot="21097212">
              <a:off x="7942296" y="6200451"/>
              <a:ext cx="272577" cy="2192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3E75FD5-1D78-B9C6-E155-10CF83226579}"/>
                </a:ext>
              </a:extLst>
            </p:cNvPr>
            <p:cNvCxnSpPr>
              <a:cxnSpLocks/>
            </p:cNvCxnSpPr>
            <p:nvPr/>
          </p:nvCxnSpPr>
          <p:spPr>
            <a:xfrm rot="21097212">
              <a:off x="7543152" y="5829134"/>
              <a:ext cx="505720" cy="522005"/>
            </a:xfrm>
            <a:prstGeom prst="line">
              <a:avLst/>
            </a:prstGeom>
            <a:ln w="571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C5E3A3B-6DAE-F7F0-462D-184165ED5494}"/>
                </a:ext>
              </a:extLst>
            </p:cNvPr>
            <p:cNvSpPr/>
            <p:nvPr/>
          </p:nvSpPr>
          <p:spPr>
            <a:xfrm rot="21097212">
              <a:off x="8066168" y="6289305"/>
              <a:ext cx="27662" cy="2766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B88EFE7-C7D9-845D-D1BE-4CA081AB4142}"/>
                </a:ext>
              </a:extLst>
            </p:cNvPr>
            <p:cNvSpPr/>
            <p:nvPr/>
          </p:nvSpPr>
          <p:spPr>
            <a:xfrm rot="21097212">
              <a:off x="7492753" y="5857957"/>
              <a:ext cx="27662" cy="2766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2E2B2955-08EB-C193-7178-8BFCB794E48C}"/>
                </a:ext>
              </a:extLst>
            </p:cNvPr>
            <p:cNvSpPr/>
            <p:nvPr/>
          </p:nvSpPr>
          <p:spPr>
            <a:xfrm rot="83729">
              <a:off x="7668877" y="5948483"/>
              <a:ext cx="179666" cy="23077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C91F842A-24DC-1DCF-B156-3DBD9D445611}"/>
                </a:ext>
              </a:extLst>
            </p:cNvPr>
            <p:cNvGrpSpPr/>
            <p:nvPr/>
          </p:nvGrpSpPr>
          <p:grpSpPr>
            <a:xfrm rot="6131734">
              <a:off x="7324378" y="5733058"/>
              <a:ext cx="378310" cy="252725"/>
              <a:chOff x="5219990" y="1588561"/>
              <a:chExt cx="1502880" cy="1003978"/>
            </a:xfrm>
          </p:grpSpPr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AD901131-6937-0092-F3F1-11CCC51C27AB}"/>
                  </a:ext>
                </a:extLst>
              </p:cNvPr>
              <p:cNvSpPr/>
              <p:nvPr/>
            </p:nvSpPr>
            <p:spPr>
              <a:xfrm rot="14829858">
                <a:off x="6110216" y="1979884"/>
                <a:ext cx="600068" cy="625241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51DA5F82-CC5A-7826-75B0-E99197837E73}"/>
                  </a:ext>
                </a:extLst>
              </p:cNvPr>
              <p:cNvSpPr/>
              <p:nvPr/>
            </p:nvSpPr>
            <p:spPr>
              <a:xfrm rot="3962158">
                <a:off x="5209875" y="1598676"/>
                <a:ext cx="650243" cy="63001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8B00F64D-9BBC-FC8F-FDDB-6D83E4CD64AA}"/>
                </a:ext>
              </a:extLst>
            </p:cNvPr>
            <p:cNvGrpSpPr/>
            <p:nvPr/>
          </p:nvGrpSpPr>
          <p:grpSpPr>
            <a:xfrm rot="1552656">
              <a:off x="7963959" y="5703501"/>
              <a:ext cx="378311" cy="252727"/>
              <a:chOff x="5219990" y="1588561"/>
              <a:chExt cx="1502889" cy="1003986"/>
            </a:xfrm>
          </p:grpSpPr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66A6A31-F645-EFF1-3E1E-384AE656016E}"/>
                  </a:ext>
                </a:extLst>
              </p:cNvPr>
              <p:cNvSpPr/>
              <p:nvPr/>
            </p:nvSpPr>
            <p:spPr>
              <a:xfrm rot="14829858">
                <a:off x="6110223" y="1979892"/>
                <a:ext cx="600067" cy="62524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8B939430-9C88-E73B-9C8C-C9BBFDE8B44E}"/>
                  </a:ext>
                </a:extLst>
              </p:cNvPr>
              <p:cNvSpPr/>
              <p:nvPr/>
            </p:nvSpPr>
            <p:spPr>
              <a:xfrm rot="3962158">
                <a:off x="5209875" y="1598676"/>
                <a:ext cx="650243" cy="63001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F1E62EE2-C7EA-2E20-58D2-44E511B5E629}"/>
                </a:ext>
              </a:extLst>
            </p:cNvPr>
            <p:cNvGrpSpPr/>
            <p:nvPr/>
          </p:nvGrpSpPr>
          <p:grpSpPr>
            <a:xfrm rot="5897621">
              <a:off x="7897776" y="6175044"/>
              <a:ext cx="378311" cy="252727"/>
              <a:chOff x="5219990" y="1588561"/>
              <a:chExt cx="1502889" cy="1003986"/>
            </a:xfrm>
          </p:grpSpPr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C570FF42-E78C-E4B5-EC89-01C3BB95D705}"/>
                  </a:ext>
                </a:extLst>
              </p:cNvPr>
              <p:cNvSpPr/>
              <p:nvPr/>
            </p:nvSpPr>
            <p:spPr>
              <a:xfrm rot="14829858">
                <a:off x="6110223" y="1979892"/>
                <a:ext cx="600067" cy="62524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417F1D-3EDF-9308-43FD-FA6EC860A4F1}"/>
                  </a:ext>
                </a:extLst>
              </p:cNvPr>
              <p:cNvSpPr/>
              <p:nvPr/>
            </p:nvSpPr>
            <p:spPr>
              <a:xfrm rot="3962158">
                <a:off x="5209875" y="1598676"/>
                <a:ext cx="650243" cy="63001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9D5BFFDB-1023-3175-40BF-79A9D518B11B}"/>
              </a:ext>
            </a:extLst>
          </p:cNvPr>
          <p:cNvGrpSpPr/>
          <p:nvPr/>
        </p:nvGrpSpPr>
        <p:grpSpPr>
          <a:xfrm rot="19212471">
            <a:off x="4997909" y="4762743"/>
            <a:ext cx="1199210" cy="820297"/>
            <a:chOff x="7143060" y="5670266"/>
            <a:chExt cx="1199210" cy="820297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DE0936E9-1FCE-BCCD-13C6-0273126635FE}"/>
                </a:ext>
              </a:extLst>
            </p:cNvPr>
            <p:cNvSpPr/>
            <p:nvPr/>
          </p:nvSpPr>
          <p:spPr>
            <a:xfrm rot="21097212">
              <a:off x="8011871" y="5748157"/>
              <a:ext cx="272577" cy="1838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E4E21824-A5B0-5C74-A846-C2CFAA3EED68}"/>
                </a:ext>
              </a:extLst>
            </p:cNvPr>
            <p:cNvSpPr/>
            <p:nvPr/>
          </p:nvSpPr>
          <p:spPr>
            <a:xfrm rot="21097212">
              <a:off x="7196435" y="6212554"/>
              <a:ext cx="272577" cy="194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AF611914-5C55-231A-69E1-51DAFD8BC8B6}"/>
                </a:ext>
              </a:extLst>
            </p:cNvPr>
            <p:cNvCxnSpPr>
              <a:cxnSpLocks/>
            </p:cNvCxnSpPr>
            <p:nvPr/>
          </p:nvCxnSpPr>
          <p:spPr>
            <a:xfrm rot="21097212" flipH="1">
              <a:off x="7307976" y="5900547"/>
              <a:ext cx="869833" cy="345300"/>
            </a:xfrm>
            <a:prstGeom prst="line">
              <a:avLst/>
            </a:prstGeom>
            <a:ln w="57150" cap="sq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63FDBEE8-0740-27ED-94CA-AB484AD0F6E0}"/>
                </a:ext>
              </a:extLst>
            </p:cNvPr>
            <p:cNvGrpSpPr/>
            <p:nvPr/>
          </p:nvGrpSpPr>
          <p:grpSpPr>
            <a:xfrm rot="1046299">
              <a:off x="7143060" y="6175241"/>
              <a:ext cx="378310" cy="252725"/>
              <a:chOff x="5219990" y="1588561"/>
              <a:chExt cx="1502880" cy="1003978"/>
            </a:xfrm>
          </p:grpSpPr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EC9B5D73-ABF6-2872-8136-481C09FE1E24}"/>
                  </a:ext>
                </a:extLst>
              </p:cNvPr>
              <p:cNvSpPr/>
              <p:nvPr/>
            </p:nvSpPr>
            <p:spPr>
              <a:xfrm rot="14829858">
                <a:off x="6110216" y="1979884"/>
                <a:ext cx="600068" cy="625241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D5E9E9EB-9389-6A18-2B3D-883B31A00C8F}"/>
                  </a:ext>
                </a:extLst>
              </p:cNvPr>
              <p:cNvSpPr/>
              <p:nvPr/>
            </p:nvSpPr>
            <p:spPr>
              <a:xfrm rot="3962158">
                <a:off x="5209875" y="1598676"/>
                <a:ext cx="650243" cy="63001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B9366DB5-1E57-93D3-58BF-E7627A7E995B}"/>
                </a:ext>
              </a:extLst>
            </p:cNvPr>
            <p:cNvSpPr/>
            <p:nvPr/>
          </p:nvSpPr>
          <p:spPr>
            <a:xfrm rot="21097212">
              <a:off x="8139700" y="5822384"/>
              <a:ext cx="27662" cy="2766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0BE109D5-E249-B1A9-09CC-DE1FBFC4C563}"/>
                </a:ext>
              </a:extLst>
            </p:cNvPr>
            <p:cNvSpPr/>
            <p:nvPr/>
          </p:nvSpPr>
          <p:spPr>
            <a:xfrm rot="21097212">
              <a:off x="7320533" y="6294059"/>
              <a:ext cx="27662" cy="2766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3C7F7A85-1CCC-4C4A-2818-DAD173C866C3}"/>
                </a:ext>
              </a:extLst>
            </p:cNvPr>
            <p:cNvSpPr/>
            <p:nvPr/>
          </p:nvSpPr>
          <p:spPr>
            <a:xfrm rot="21097212">
              <a:off x="7365650" y="5766083"/>
              <a:ext cx="287328" cy="197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F4A8C423-590A-7929-0AED-B26F67398F1C}"/>
                </a:ext>
              </a:extLst>
            </p:cNvPr>
            <p:cNvSpPr/>
            <p:nvPr/>
          </p:nvSpPr>
          <p:spPr>
            <a:xfrm rot="21097212">
              <a:off x="7942296" y="6200451"/>
              <a:ext cx="272577" cy="2192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60CD37D5-8896-D78C-3148-1BB76CF3C894}"/>
                </a:ext>
              </a:extLst>
            </p:cNvPr>
            <p:cNvCxnSpPr>
              <a:cxnSpLocks/>
            </p:cNvCxnSpPr>
            <p:nvPr/>
          </p:nvCxnSpPr>
          <p:spPr>
            <a:xfrm rot="21097212">
              <a:off x="7543152" y="5829134"/>
              <a:ext cx="505720" cy="522005"/>
            </a:xfrm>
            <a:prstGeom prst="line">
              <a:avLst/>
            </a:prstGeom>
            <a:ln w="571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ACF331FA-F154-6233-29F2-AEF9C3ED8012}"/>
                </a:ext>
              </a:extLst>
            </p:cNvPr>
            <p:cNvSpPr/>
            <p:nvPr/>
          </p:nvSpPr>
          <p:spPr>
            <a:xfrm rot="21097212">
              <a:off x="8066168" y="6289305"/>
              <a:ext cx="27662" cy="2766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1DD7928-21D6-EACE-A2A7-DFDEA352BB0D}"/>
                </a:ext>
              </a:extLst>
            </p:cNvPr>
            <p:cNvSpPr/>
            <p:nvPr/>
          </p:nvSpPr>
          <p:spPr>
            <a:xfrm rot="21097212">
              <a:off x="7492753" y="5857957"/>
              <a:ext cx="27662" cy="2766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69090E87-677E-1505-BDB0-69D932806131}"/>
                </a:ext>
              </a:extLst>
            </p:cNvPr>
            <p:cNvSpPr/>
            <p:nvPr/>
          </p:nvSpPr>
          <p:spPr>
            <a:xfrm rot="83729">
              <a:off x="7668877" y="5948483"/>
              <a:ext cx="179666" cy="23077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ACF4854E-D420-D663-2FA8-C7CC2DC18623}"/>
                </a:ext>
              </a:extLst>
            </p:cNvPr>
            <p:cNvGrpSpPr/>
            <p:nvPr/>
          </p:nvGrpSpPr>
          <p:grpSpPr>
            <a:xfrm rot="6131734">
              <a:off x="7324378" y="5733058"/>
              <a:ext cx="378310" cy="252725"/>
              <a:chOff x="5219990" y="1588561"/>
              <a:chExt cx="1502880" cy="1003978"/>
            </a:xfrm>
          </p:grpSpPr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3181ED09-99BA-371F-5E01-97A20DB927BD}"/>
                  </a:ext>
                </a:extLst>
              </p:cNvPr>
              <p:cNvSpPr/>
              <p:nvPr/>
            </p:nvSpPr>
            <p:spPr>
              <a:xfrm rot="14829858">
                <a:off x="6110216" y="1979884"/>
                <a:ext cx="600068" cy="625241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DF655717-B1B5-4F43-32A6-9C96D9CFD649}"/>
                  </a:ext>
                </a:extLst>
              </p:cNvPr>
              <p:cNvSpPr/>
              <p:nvPr/>
            </p:nvSpPr>
            <p:spPr>
              <a:xfrm rot="3962158">
                <a:off x="5209875" y="1598676"/>
                <a:ext cx="650243" cy="63001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A9744292-09BC-8409-9D60-A029F0F00DA8}"/>
                </a:ext>
              </a:extLst>
            </p:cNvPr>
            <p:cNvGrpSpPr/>
            <p:nvPr/>
          </p:nvGrpSpPr>
          <p:grpSpPr>
            <a:xfrm rot="1552656">
              <a:off x="7963959" y="5703501"/>
              <a:ext cx="378311" cy="252727"/>
              <a:chOff x="5219990" y="1588561"/>
              <a:chExt cx="1502889" cy="1003986"/>
            </a:xfrm>
          </p:grpSpPr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B1C1D3FD-4F94-6AE1-AAB6-F63706B6FE28}"/>
                  </a:ext>
                </a:extLst>
              </p:cNvPr>
              <p:cNvSpPr/>
              <p:nvPr/>
            </p:nvSpPr>
            <p:spPr>
              <a:xfrm rot="14829858">
                <a:off x="6110223" y="1979892"/>
                <a:ext cx="600067" cy="62524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E9CA6B8-6600-5315-EA09-513F88D730C0}"/>
                  </a:ext>
                </a:extLst>
              </p:cNvPr>
              <p:cNvSpPr/>
              <p:nvPr/>
            </p:nvSpPr>
            <p:spPr>
              <a:xfrm rot="3962158">
                <a:off x="5209875" y="1598676"/>
                <a:ext cx="650243" cy="63001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69671C58-0017-500E-A93B-1E4D9662C158}"/>
                </a:ext>
              </a:extLst>
            </p:cNvPr>
            <p:cNvGrpSpPr/>
            <p:nvPr/>
          </p:nvGrpSpPr>
          <p:grpSpPr>
            <a:xfrm rot="5897621">
              <a:off x="7897776" y="6175044"/>
              <a:ext cx="378311" cy="252727"/>
              <a:chOff x="5219990" y="1588561"/>
              <a:chExt cx="1502889" cy="1003986"/>
            </a:xfrm>
          </p:grpSpPr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BE2249A5-7AFB-C97C-28DC-7D12C2A39FF0}"/>
                  </a:ext>
                </a:extLst>
              </p:cNvPr>
              <p:cNvSpPr/>
              <p:nvPr/>
            </p:nvSpPr>
            <p:spPr>
              <a:xfrm rot="14829858">
                <a:off x="6110223" y="1979892"/>
                <a:ext cx="600067" cy="62524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E63125C1-082F-D00A-E4EB-70E4AC8F7375}"/>
                  </a:ext>
                </a:extLst>
              </p:cNvPr>
              <p:cNvSpPr/>
              <p:nvPr/>
            </p:nvSpPr>
            <p:spPr>
              <a:xfrm rot="3962158">
                <a:off x="5209875" y="1598676"/>
                <a:ext cx="650243" cy="63001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908EFACF-54D4-F13B-4EAD-431131445732}"/>
              </a:ext>
            </a:extLst>
          </p:cNvPr>
          <p:cNvGrpSpPr/>
          <p:nvPr/>
        </p:nvGrpSpPr>
        <p:grpSpPr>
          <a:xfrm rot="1212047">
            <a:off x="4218401" y="3436983"/>
            <a:ext cx="1199210" cy="820297"/>
            <a:chOff x="7143060" y="5670266"/>
            <a:chExt cx="1199210" cy="820297"/>
          </a:xfrm>
        </p:grpSpPr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0D2F2281-746E-B9AC-641E-9EDFE000EFE8}"/>
                </a:ext>
              </a:extLst>
            </p:cNvPr>
            <p:cNvSpPr/>
            <p:nvPr/>
          </p:nvSpPr>
          <p:spPr>
            <a:xfrm rot="21097212">
              <a:off x="8011871" y="5748157"/>
              <a:ext cx="272577" cy="1838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72F14522-D6E2-3FAC-0B4B-D3C60D2DDC63}"/>
                </a:ext>
              </a:extLst>
            </p:cNvPr>
            <p:cNvSpPr/>
            <p:nvPr/>
          </p:nvSpPr>
          <p:spPr>
            <a:xfrm rot="21097212">
              <a:off x="7196435" y="6212554"/>
              <a:ext cx="272577" cy="194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E761992-C2D8-A32E-F399-A6D0D44E57EF}"/>
                </a:ext>
              </a:extLst>
            </p:cNvPr>
            <p:cNvCxnSpPr>
              <a:cxnSpLocks/>
            </p:cNvCxnSpPr>
            <p:nvPr/>
          </p:nvCxnSpPr>
          <p:spPr>
            <a:xfrm rot="21097212" flipH="1">
              <a:off x="7307976" y="5900547"/>
              <a:ext cx="869833" cy="345300"/>
            </a:xfrm>
            <a:prstGeom prst="line">
              <a:avLst/>
            </a:prstGeom>
            <a:ln w="57150" cap="sq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DD719D18-15BC-76F8-EB5C-8EB0FF528DA7}"/>
                </a:ext>
              </a:extLst>
            </p:cNvPr>
            <p:cNvGrpSpPr/>
            <p:nvPr/>
          </p:nvGrpSpPr>
          <p:grpSpPr>
            <a:xfrm rot="1046299">
              <a:off x="7143060" y="6175241"/>
              <a:ext cx="378310" cy="252725"/>
              <a:chOff x="5219990" y="1588561"/>
              <a:chExt cx="1502880" cy="1003978"/>
            </a:xfrm>
          </p:grpSpPr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FFCCE06F-7393-8427-758A-BF24137CFF8E}"/>
                  </a:ext>
                </a:extLst>
              </p:cNvPr>
              <p:cNvSpPr/>
              <p:nvPr/>
            </p:nvSpPr>
            <p:spPr>
              <a:xfrm rot="14829858">
                <a:off x="6110216" y="1979884"/>
                <a:ext cx="600068" cy="625241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5D7B84DF-750C-4972-7349-8C7EE0EBC04D}"/>
                  </a:ext>
                </a:extLst>
              </p:cNvPr>
              <p:cNvSpPr/>
              <p:nvPr/>
            </p:nvSpPr>
            <p:spPr>
              <a:xfrm rot="3962158">
                <a:off x="5209875" y="1598676"/>
                <a:ext cx="650243" cy="63001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EF14A808-7A25-10A6-C3F3-E4E9027BE017}"/>
                </a:ext>
              </a:extLst>
            </p:cNvPr>
            <p:cNvSpPr/>
            <p:nvPr/>
          </p:nvSpPr>
          <p:spPr>
            <a:xfrm rot="21097212">
              <a:off x="8139700" y="5822384"/>
              <a:ext cx="27662" cy="2766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D4F75633-658B-E395-4E4F-CFE20F36BC0D}"/>
                </a:ext>
              </a:extLst>
            </p:cNvPr>
            <p:cNvSpPr/>
            <p:nvPr/>
          </p:nvSpPr>
          <p:spPr>
            <a:xfrm rot="21097212">
              <a:off x="7320533" y="6294059"/>
              <a:ext cx="27662" cy="2766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1640C471-2917-C339-2DC3-8275DE4E355E}"/>
                </a:ext>
              </a:extLst>
            </p:cNvPr>
            <p:cNvSpPr/>
            <p:nvPr/>
          </p:nvSpPr>
          <p:spPr>
            <a:xfrm rot="21097212">
              <a:off x="7365650" y="5766083"/>
              <a:ext cx="287328" cy="197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773449B8-71DB-F41C-6A5F-EBDC0DCF216D}"/>
                </a:ext>
              </a:extLst>
            </p:cNvPr>
            <p:cNvSpPr/>
            <p:nvPr/>
          </p:nvSpPr>
          <p:spPr>
            <a:xfrm rot="21097212">
              <a:off x="7942296" y="6200451"/>
              <a:ext cx="272577" cy="2192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EA04B5CE-CEAE-D71C-5BEF-8F20AE3AD173}"/>
                </a:ext>
              </a:extLst>
            </p:cNvPr>
            <p:cNvCxnSpPr>
              <a:cxnSpLocks/>
            </p:cNvCxnSpPr>
            <p:nvPr/>
          </p:nvCxnSpPr>
          <p:spPr>
            <a:xfrm rot="21097212">
              <a:off x="7543152" y="5829134"/>
              <a:ext cx="505720" cy="522005"/>
            </a:xfrm>
            <a:prstGeom prst="line">
              <a:avLst/>
            </a:prstGeom>
            <a:ln w="571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79AC3347-A38D-3A49-0D90-703AF42DEDAB}"/>
                </a:ext>
              </a:extLst>
            </p:cNvPr>
            <p:cNvSpPr/>
            <p:nvPr/>
          </p:nvSpPr>
          <p:spPr>
            <a:xfrm rot="21097212">
              <a:off x="8066168" y="6289305"/>
              <a:ext cx="27662" cy="2766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9AB7BC6F-B019-0943-904E-467DCEA81F89}"/>
                </a:ext>
              </a:extLst>
            </p:cNvPr>
            <p:cNvSpPr/>
            <p:nvPr/>
          </p:nvSpPr>
          <p:spPr>
            <a:xfrm rot="21097212">
              <a:off x="7492753" y="5857957"/>
              <a:ext cx="27662" cy="2766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A14A8A2F-7DAD-470B-A13D-AFAACD88930D}"/>
                </a:ext>
              </a:extLst>
            </p:cNvPr>
            <p:cNvSpPr/>
            <p:nvPr/>
          </p:nvSpPr>
          <p:spPr>
            <a:xfrm rot="83729">
              <a:off x="7668877" y="5948483"/>
              <a:ext cx="179666" cy="23077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A4E880B4-FA39-27D4-D617-45BA348ADCDB}"/>
                </a:ext>
              </a:extLst>
            </p:cNvPr>
            <p:cNvGrpSpPr/>
            <p:nvPr/>
          </p:nvGrpSpPr>
          <p:grpSpPr>
            <a:xfrm rot="6131734">
              <a:off x="7324378" y="5733058"/>
              <a:ext cx="378310" cy="252725"/>
              <a:chOff x="5219990" y="1588561"/>
              <a:chExt cx="1502880" cy="1003978"/>
            </a:xfrm>
          </p:grpSpPr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FE8DFEF2-CEE7-E97E-DCB9-B30B061A27CD}"/>
                  </a:ext>
                </a:extLst>
              </p:cNvPr>
              <p:cNvSpPr/>
              <p:nvPr/>
            </p:nvSpPr>
            <p:spPr>
              <a:xfrm rot="14829858">
                <a:off x="6110216" y="1979884"/>
                <a:ext cx="600068" cy="625241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A865C213-E0AA-D12D-701E-37DE8CFA7894}"/>
                  </a:ext>
                </a:extLst>
              </p:cNvPr>
              <p:cNvSpPr/>
              <p:nvPr/>
            </p:nvSpPr>
            <p:spPr>
              <a:xfrm rot="3962158">
                <a:off x="5209875" y="1598676"/>
                <a:ext cx="650243" cy="63001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AA243FCF-A60C-FCFD-BDCE-52FE8ECE1022}"/>
                </a:ext>
              </a:extLst>
            </p:cNvPr>
            <p:cNvGrpSpPr/>
            <p:nvPr/>
          </p:nvGrpSpPr>
          <p:grpSpPr>
            <a:xfrm rot="1552656">
              <a:off x="7963959" y="5703501"/>
              <a:ext cx="378311" cy="252727"/>
              <a:chOff x="5219990" y="1588561"/>
              <a:chExt cx="1502889" cy="1003986"/>
            </a:xfrm>
          </p:grpSpPr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D3A2DD35-893E-AEF8-D14A-5D12563AB239}"/>
                  </a:ext>
                </a:extLst>
              </p:cNvPr>
              <p:cNvSpPr/>
              <p:nvPr/>
            </p:nvSpPr>
            <p:spPr>
              <a:xfrm rot="14829858">
                <a:off x="6110223" y="1979892"/>
                <a:ext cx="600067" cy="62524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3137893E-E8ED-3E54-F124-B84939E5FBD0}"/>
                  </a:ext>
                </a:extLst>
              </p:cNvPr>
              <p:cNvSpPr/>
              <p:nvPr/>
            </p:nvSpPr>
            <p:spPr>
              <a:xfrm rot="3962158">
                <a:off x="5209875" y="1598676"/>
                <a:ext cx="650243" cy="63001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0BBF141C-18C0-83CC-A7D7-DA51B6CA3F95}"/>
                </a:ext>
              </a:extLst>
            </p:cNvPr>
            <p:cNvGrpSpPr/>
            <p:nvPr/>
          </p:nvGrpSpPr>
          <p:grpSpPr>
            <a:xfrm rot="5897621">
              <a:off x="7897776" y="6175044"/>
              <a:ext cx="378311" cy="252727"/>
              <a:chOff x="5219990" y="1588561"/>
              <a:chExt cx="1502889" cy="1003986"/>
            </a:xfrm>
          </p:grpSpPr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8B04B4C7-ACE7-832E-07FC-01C4A419E5FC}"/>
                  </a:ext>
                </a:extLst>
              </p:cNvPr>
              <p:cNvSpPr/>
              <p:nvPr/>
            </p:nvSpPr>
            <p:spPr>
              <a:xfrm rot="14829858">
                <a:off x="6110223" y="1979892"/>
                <a:ext cx="600067" cy="62524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BB4A945A-5B50-59A1-F5FF-F63CC7A90243}"/>
                  </a:ext>
                </a:extLst>
              </p:cNvPr>
              <p:cNvSpPr/>
              <p:nvPr/>
            </p:nvSpPr>
            <p:spPr>
              <a:xfrm rot="3962158">
                <a:off x="5209875" y="1598676"/>
                <a:ext cx="650243" cy="63001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9738F0D7-3037-6590-44BC-B4237F512134}"/>
              </a:ext>
            </a:extLst>
          </p:cNvPr>
          <p:cNvGrpSpPr/>
          <p:nvPr/>
        </p:nvGrpSpPr>
        <p:grpSpPr>
          <a:xfrm rot="20440778">
            <a:off x="4706704" y="2018296"/>
            <a:ext cx="1199210" cy="820297"/>
            <a:chOff x="7143060" y="5670266"/>
            <a:chExt cx="1199210" cy="820297"/>
          </a:xfrm>
        </p:grpSpPr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9BD2E059-9B0B-3157-CF65-D24827129F2A}"/>
                </a:ext>
              </a:extLst>
            </p:cNvPr>
            <p:cNvSpPr/>
            <p:nvPr/>
          </p:nvSpPr>
          <p:spPr>
            <a:xfrm rot="21097212">
              <a:off x="8011871" y="5748157"/>
              <a:ext cx="272577" cy="1838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994A8F2A-D4D3-F4CE-9873-3629A7ADC9FF}"/>
                </a:ext>
              </a:extLst>
            </p:cNvPr>
            <p:cNvSpPr/>
            <p:nvPr/>
          </p:nvSpPr>
          <p:spPr>
            <a:xfrm rot="21097212">
              <a:off x="7196435" y="6212554"/>
              <a:ext cx="272577" cy="194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6104BD0E-ED72-0A5E-90F2-9B32DE064F6B}"/>
                </a:ext>
              </a:extLst>
            </p:cNvPr>
            <p:cNvCxnSpPr>
              <a:cxnSpLocks/>
            </p:cNvCxnSpPr>
            <p:nvPr/>
          </p:nvCxnSpPr>
          <p:spPr>
            <a:xfrm rot="21097212" flipH="1">
              <a:off x="7307976" y="5900547"/>
              <a:ext cx="869833" cy="345300"/>
            </a:xfrm>
            <a:prstGeom prst="line">
              <a:avLst/>
            </a:prstGeom>
            <a:ln w="57150" cap="sq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DBECEC2D-148E-CBDF-1CB7-77476BEBD029}"/>
                </a:ext>
              </a:extLst>
            </p:cNvPr>
            <p:cNvGrpSpPr/>
            <p:nvPr/>
          </p:nvGrpSpPr>
          <p:grpSpPr>
            <a:xfrm rot="1046299">
              <a:off x="7143060" y="6175241"/>
              <a:ext cx="378310" cy="252725"/>
              <a:chOff x="5219990" y="1588561"/>
              <a:chExt cx="1502880" cy="1003978"/>
            </a:xfrm>
          </p:grpSpPr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B2CCB059-1648-EEFD-3F26-CA7EA7F5948C}"/>
                  </a:ext>
                </a:extLst>
              </p:cNvPr>
              <p:cNvSpPr/>
              <p:nvPr/>
            </p:nvSpPr>
            <p:spPr>
              <a:xfrm rot="14829858">
                <a:off x="6110216" y="1979884"/>
                <a:ext cx="600068" cy="625241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1650066D-45F1-469E-E4B0-2D3E836753BD}"/>
                  </a:ext>
                </a:extLst>
              </p:cNvPr>
              <p:cNvSpPr/>
              <p:nvPr/>
            </p:nvSpPr>
            <p:spPr>
              <a:xfrm rot="3962158">
                <a:off x="5209875" y="1598676"/>
                <a:ext cx="650243" cy="63001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34247AB0-1009-B1A9-AA22-2499EEADAF54}"/>
                </a:ext>
              </a:extLst>
            </p:cNvPr>
            <p:cNvSpPr/>
            <p:nvPr/>
          </p:nvSpPr>
          <p:spPr>
            <a:xfrm rot="21097212">
              <a:off x="8139700" y="5822384"/>
              <a:ext cx="27662" cy="2766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EF2FAF26-23AC-44AE-98F0-53522D23930E}"/>
                </a:ext>
              </a:extLst>
            </p:cNvPr>
            <p:cNvSpPr/>
            <p:nvPr/>
          </p:nvSpPr>
          <p:spPr>
            <a:xfrm rot="21097212">
              <a:off x="7320533" y="6294059"/>
              <a:ext cx="27662" cy="2766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340B9216-6D9D-B1C8-41FE-7070820D25FD}"/>
                </a:ext>
              </a:extLst>
            </p:cNvPr>
            <p:cNvSpPr/>
            <p:nvPr/>
          </p:nvSpPr>
          <p:spPr>
            <a:xfrm rot="21097212">
              <a:off x="7365650" y="5766083"/>
              <a:ext cx="287328" cy="197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D88F21C0-9FEE-173B-221C-48A4B5FD3DEC}"/>
                </a:ext>
              </a:extLst>
            </p:cNvPr>
            <p:cNvSpPr/>
            <p:nvPr/>
          </p:nvSpPr>
          <p:spPr>
            <a:xfrm rot="21097212">
              <a:off x="7942296" y="6200451"/>
              <a:ext cx="272577" cy="2192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96473FB9-07F4-5B22-53FA-EAF85F3A3B49}"/>
                </a:ext>
              </a:extLst>
            </p:cNvPr>
            <p:cNvCxnSpPr>
              <a:cxnSpLocks/>
            </p:cNvCxnSpPr>
            <p:nvPr/>
          </p:nvCxnSpPr>
          <p:spPr>
            <a:xfrm rot="21097212">
              <a:off x="7543152" y="5829134"/>
              <a:ext cx="505720" cy="522005"/>
            </a:xfrm>
            <a:prstGeom prst="line">
              <a:avLst/>
            </a:prstGeom>
            <a:ln w="571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2BC4A785-65AC-FB20-F9F7-00605E0532DB}"/>
                </a:ext>
              </a:extLst>
            </p:cNvPr>
            <p:cNvSpPr/>
            <p:nvPr/>
          </p:nvSpPr>
          <p:spPr>
            <a:xfrm rot="21097212">
              <a:off x="8066168" y="6289305"/>
              <a:ext cx="27662" cy="2766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CC065141-71EA-4D9C-8D77-907713543507}"/>
                </a:ext>
              </a:extLst>
            </p:cNvPr>
            <p:cNvSpPr/>
            <p:nvPr/>
          </p:nvSpPr>
          <p:spPr>
            <a:xfrm rot="21097212">
              <a:off x="7492753" y="5857957"/>
              <a:ext cx="27662" cy="2766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21903434-25AC-1AA4-155A-0F2C3FB16A0D}"/>
                </a:ext>
              </a:extLst>
            </p:cNvPr>
            <p:cNvSpPr/>
            <p:nvPr/>
          </p:nvSpPr>
          <p:spPr>
            <a:xfrm rot="83729">
              <a:off x="7668877" y="5948483"/>
              <a:ext cx="179666" cy="23077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C0EE8714-0670-56C7-CD8B-049C7623322C}"/>
                </a:ext>
              </a:extLst>
            </p:cNvPr>
            <p:cNvGrpSpPr/>
            <p:nvPr/>
          </p:nvGrpSpPr>
          <p:grpSpPr>
            <a:xfrm rot="6131734">
              <a:off x="7324378" y="5733058"/>
              <a:ext cx="378310" cy="252725"/>
              <a:chOff x="5219990" y="1588561"/>
              <a:chExt cx="1502880" cy="1003978"/>
            </a:xfrm>
          </p:grpSpPr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9870DBA5-D9F8-4D0F-3D75-9D654A2E7D3D}"/>
                  </a:ext>
                </a:extLst>
              </p:cNvPr>
              <p:cNvSpPr/>
              <p:nvPr/>
            </p:nvSpPr>
            <p:spPr>
              <a:xfrm rot="14829858">
                <a:off x="6110216" y="1979884"/>
                <a:ext cx="600068" cy="625241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AB267050-8C42-88B7-813F-FF28C1B24358}"/>
                  </a:ext>
                </a:extLst>
              </p:cNvPr>
              <p:cNvSpPr/>
              <p:nvPr/>
            </p:nvSpPr>
            <p:spPr>
              <a:xfrm rot="3962158">
                <a:off x="5209875" y="1598676"/>
                <a:ext cx="650243" cy="63001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58651951-0B5D-74B8-0504-D328992BA268}"/>
                </a:ext>
              </a:extLst>
            </p:cNvPr>
            <p:cNvGrpSpPr/>
            <p:nvPr/>
          </p:nvGrpSpPr>
          <p:grpSpPr>
            <a:xfrm rot="1552656">
              <a:off x="7963959" y="5703501"/>
              <a:ext cx="378311" cy="252727"/>
              <a:chOff x="5219990" y="1588561"/>
              <a:chExt cx="1502889" cy="1003986"/>
            </a:xfrm>
          </p:grpSpPr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B234624-4ACB-9CA5-B199-93EE419E8C37}"/>
                  </a:ext>
                </a:extLst>
              </p:cNvPr>
              <p:cNvSpPr/>
              <p:nvPr/>
            </p:nvSpPr>
            <p:spPr>
              <a:xfrm rot="14829858">
                <a:off x="6110223" y="1979892"/>
                <a:ext cx="600067" cy="62524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1D16AA3B-F770-B628-0F72-A039F826CAEA}"/>
                  </a:ext>
                </a:extLst>
              </p:cNvPr>
              <p:cNvSpPr/>
              <p:nvPr/>
            </p:nvSpPr>
            <p:spPr>
              <a:xfrm rot="3962158">
                <a:off x="5209875" y="1598676"/>
                <a:ext cx="650243" cy="63001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37CD007B-5343-C890-BFD8-B077602B7237}"/>
                </a:ext>
              </a:extLst>
            </p:cNvPr>
            <p:cNvGrpSpPr/>
            <p:nvPr/>
          </p:nvGrpSpPr>
          <p:grpSpPr>
            <a:xfrm rot="5897621">
              <a:off x="7897776" y="6175044"/>
              <a:ext cx="378311" cy="252727"/>
              <a:chOff x="5219990" y="1588561"/>
              <a:chExt cx="1502889" cy="1003986"/>
            </a:xfrm>
          </p:grpSpPr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782E4FB4-3484-FC69-ACED-0AFF2832A6CD}"/>
                  </a:ext>
                </a:extLst>
              </p:cNvPr>
              <p:cNvSpPr/>
              <p:nvPr/>
            </p:nvSpPr>
            <p:spPr>
              <a:xfrm rot="14829858">
                <a:off x="6110223" y="1979892"/>
                <a:ext cx="600067" cy="62524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3D0B22AB-4E25-C1BD-1FD9-A1E1FB6485C6}"/>
                  </a:ext>
                </a:extLst>
              </p:cNvPr>
              <p:cNvSpPr/>
              <p:nvPr/>
            </p:nvSpPr>
            <p:spPr>
              <a:xfrm rot="3962158">
                <a:off x="5209875" y="1598676"/>
                <a:ext cx="650243" cy="63001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A37DC9C9-229E-5A8A-B96E-8112D4AD3E4A}"/>
              </a:ext>
            </a:extLst>
          </p:cNvPr>
          <p:cNvGrpSpPr/>
          <p:nvPr/>
        </p:nvGrpSpPr>
        <p:grpSpPr>
          <a:xfrm>
            <a:off x="4478083" y="542059"/>
            <a:ext cx="1199210" cy="820297"/>
            <a:chOff x="7143060" y="5670266"/>
            <a:chExt cx="1199210" cy="820297"/>
          </a:xfrm>
        </p:grpSpPr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2162DC07-DAA8-CBC6-8CB2-449AA8E85861}"/>
                </a:ext>
              </a:extLst>
            </p:cNvPr>
            <p:cNvSpPr/>
            <p:nvPr/>
          </p:nvSpPr>
          <p:spPr>
            <a:xfrm rot="21097212">
              <a:off x="8011871" y="5748157"/>
              <a:ext cx="272577" cy="1838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DA839255-87A1-9097-1BBA-3C8B123DF586}"/>
                </a:ext>
              </a:extLst>
            </p:cNvPr>
            <p:cNvSpPr/>
            <p:nvPr/>
          </p:nvSpPr>
          <p:spPr>
            <a:xfrm rot="21097212">
              <a:off x="7196435" y="6212554"/>
              <a:ext cx="272577" cy="194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0DED51DE-686A-F211-676E-129B9A50CD61}"/>
                </a:ext>
              </a:extLst>
            </p:cNvPr>
            <p:cNvCxnSpPr>
              <a:cxnSpLocks/>
            </p:cNvCxnSpPr>
            <p:nvPr/>
          </p:nvCxnSpPr>
          <p:spPr>
            <a:xfrm rot="21097212" flipH="1">
              <a:off x="7307976" y="5900547"/>
              <a:ext cx="869833" cy="345300"/>
            </a:xfrm>
            <a:prstGeom prst="line">
              <a:avLst/>
            </a:prstGeom>
            <a:ln w="57150" cap="sq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29AE5506-F40C-1674-AF03-93B22FFDB21C}"/>
                </a:ext>
              </a:extLst>
            </p:cNvPr>
            <p:cNvGrpSpPr/>
            <p:nvPr/>
          </p:nvGrpSpPr>
          <p:grpSpPr>
            <a:xfrm rot="1046299">
              <a:off x="7143060" y="6175241"/>
              <a:ext cx="378310" cy="252725"/>
              <a:chOff x="5219990" y="1588561"/>
              <a:chExt cx="1502880" cy="1003978"/>
            </a:xfrm>
          </p:grpSpPr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D1AF1DD1-4332-95D5-CEF4-EAFC2D3EC641}"/>
                  </a:ext>
                </a:extLst>
              </p:cNvPr>
              <p:cNvSpPr/>
              <p:nvPr/>
            </p:nvSpPr>
            <p:spPr>
              <a:xfrm rot="14829858">
                <a:off x="6110216" y="1979884"/>
                <a:ext cx="600068" cy="625241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3A452DD7-3328-238F-EACF-294F492DC2DF}"/>
                  </a:ext>
                </a:extLst>
              </p:cNvPr>
              <p:cNvSpPr/>
              <p:nvPr/>
            </p:nvSpPr>
            <p:spPr>
              <a:xfrm rot="3962158">
                <a:off x="5209875" y="1598676"/>
                <a:ext cx="650243" cy="63001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CBF9F000-EEE8-D1E2-560F-49082B5723F9}"/>
                </a:ext>
              </a:extLst>
            </p:cNvPr>
            <p:cNvSpPr/>
            <p:nvPr/>
          </p:nvSpPr>
          <p:spPr>
            <a:xfrm rot="21097212">
              <a:off x="8139700" y="5822384"/>
              <a:ext cx="27662" cy="2766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392F64D8-2C36-CEB6-1F2C-372E423AF138}"/>
                </a:ext>
              </a:extLst>
            </p:cNvPr>
            <p:cNvSpPr/>
            <p:nvPr/>
          </p:nvSpPr>
          <p:spPr>
            <a:xfrm rot="21097212">
              <a:off x="7320533" y="6294059"/>
              <a:ext cx="27662" cy="2766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8847FA0E-6CC2-D4A8-5D22-5E1029E6D753}"/>
                </a:ext>
              </a:extLst>
            </p:cNvPr>
            <p:cNvSpPr/>
            <p:nvPr/>
          </p:nvSpPr>
          <p:spPr>
            <a:xfrm rot="21097212">
              <a:off x="7365650" y="5766083"/>
              <a:ext cx="287328" cy="1978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6A38EBCA-3A2F-0A2C-8765-2806D3C81FA5}"/>
                </a:ext>
              </a:extLst>
            </p:cNvPr>
            <p:cNvSpPr/>
            <p:nvPr/>
          </p:nvSpPr>
          <p:spPr>
            <a:xfrm rot="21097212">
              <a:off x="7942296" y="6200451"/>
              <a:ext cx="272577" cy="2192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BAC52F45-5E92-F05C-E8F2-C26593E2EB28}"/>
                </a:ext>
              </a:extLst>
            </p:cNvPr>
            <p:cNvCxnSpPr>
              <a:cxnSpLocks/>
            </p:cNvCxnSpPr>
            <p:nvPr/>
          </p:nvCxnSpPr>
          <p:spPr>
            <a:xfrm rot="21097212">
              <a:off x="7543152" y="5829134"/>
              <a:ext cx="505720" cy="522005"/>
            </a:xfrm>
            <a:prstGeom prst="line">
              <a:avLst/>
            </a:prstGeom>
            <a:ln w="571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6DCBDA3-51B8-DA08-FE85-3EA709960E55}"/>
                </a:ext>
              </a:extLst>
            </p:cNvPr>
            <p:cNvSpPr/>
            <p:nvPr/>
          </p:nvSpPr>
          <p:spPr>
            <a:xfrm rot="21097212">
              <a:off x="8066168" y="6289305"/>
              <a:ext cx="27662" cy="2766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9CDB5B22-6BDC-9DDB-9C9D-6B297F0157C0}"/>
                </a:ext>
              </a:extLst>
            </p:cNvPr>
            <p:cNvSpPr/>
            <p:nvPr/>
          </p:nvSpPr>
          <p:spPr>
            <a:xfrm rot="21097212">
              <a:off x="7492753" y="5857957"/>
              <a:ext cx="27662" cy="2766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: Rounded Corners 246">
              <a:extLst>
                <a:ext uri="{FF2B5EF4-FFF2-40B4-BE49-F238E27FC236}">
                  <a16:creationId xmlns:a16="http://schemas.microsoft.com/office/drawing/2014/main" id="{F1E8E898-78E5-D259-3FF7-7DFC95B5836C}"/>
                </a:ext>
              </a:extLst>
            </p:cNvPr>
            <p:cNvSpPr/>
            <p:nvPr/>
          </p:nvSpPr>
          <p:spPr>
            <a:xfrm rot="83729">
              <a:off x="7668877" y="5948483"/>
              <a:ext cx="179666" cy="23077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F8405FC6-1FE5-E0EE-5C07-2D944117EAAE}"/>
                </a:ext>
              </a:extLst>
            </p:cNvPr>
            <p:cNvGrpSpPr/>
            <p:nvPr/>
          </p:nvGrpSpPr>
          <p:grpSpPr>
            <a:xfrm rot="6131734">
              <a:off x="7324378" y="5733058"/>
              <a:ext cx="378310" cy="252725"/>
              <a:chOff x="5219990" y="1588561"/>
              <a:chExt cx="1502880" cy="1003978"/>
            </a:xfrm>
          </p:grpSpPr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18552171-CF75-8C60-9EFC-22AB25F5CC82}"/>
                  </a:ext>
                </a:extLst>
              </p:cNvPr>
              <p:cNvSpPr/>
              <p:nvPr/>
            </p:nvSpPr>
            <p:spPr>
              <a:xfrm rot="14829858">
                <a:off x="6110216" y="1979884"/>
                <a:ext cx="600068" cy="625241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7BC554C8-B9B4-13F6-6B7D-F02DA2650C07}"/>
                  </a:ext>
                </a:extLst>
              </p:cNvPr>
              <p:cNvSpPr/>
              <p:nvPr/>
            </p:nvSpPr>
            <p:spPr>
              <a:xfrm rot="3962158">
                <a:off x="5209875" y="1598676"/>
                <a:ext cx="650243" cy="63001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49892296-C6E7-88E8-6848-E996BE257041}"/>
                </a:ext>
              </a:extLst>
            </p:cNvPr>
            <p:cNvGrpSpPr/>
            <p:nvPr/>
          </p:nvGrpSpPr>
          <p:grpSpPr>
            <a:xfrm rot="1552656">
              <a:off x="7963959" y="5703501"/>
              <a:ext cx="378311" cy="252727"/>
              <a:chOff x="5219990" y="1588561"/>
              <a:chExt cx="1502889" cy="1003986"/>
            </a:xfrm>
          </p:grpSpPr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D360B6DC-F4D3-9F81-D78E-EEBD3F92D0CC}"/>
                  </a:ext>
                </a:extLst>
              </p:cNvPr>
              <p:cNvSpPr/>
              <p:nvPr/>
            </p:nvSpPr>
            <p:spPr>
              <a:xfrm rot="14829858">
                <a:off x="6110223" y="1979892"/>
                <a:ext cx="600067" cy="62524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3E6888A0-4D60-9F50-AF6C-B34235436E51}"/>
                  </a:ext>
                </a:extLst>
              </p:cNvPr>
              <p:cNvSpPr/>
              <p:nvPr/>
            </p:nvSpPr>
            <p:spPr>
              <a:xfrm rot="3962158">
                <a:off x="5209875" y="1598676"/>
                <a:ext cx="650243" cy="63001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486C7289-B17E-C247-5F95-856476D07E29}"/>
                </a:ext>
              </a:extLst>
            </p:cNvPr>
            <p:cNvGrpSpPr/>
            <p:nvPr/>
          </p:nvGrpSpPr>
          <p:grpSpPr>
            <a:xfrm rot="5897621">
              <a:off x="7897776" y="6175044"/>
              <a:ext cx="378311" cy="252727"/>
              <a:chOff x="5219990" y="1588561"/>
              <a:chExt cx="1502889" cy="1003986"/>
            </a:xfrm>
          </p:grpSpPr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6B4DE263-5651-F4AB-7AF2-9FB0F9948989}"/>
                  </a:ext>
                </a:extLst>
              </p:cNvPr>
              <p:cNvSpPr/>
              <p:nvPr/>
            </p:nvSpPr>
            <p:spPr>
              <a:xfrm rot="14829858">
                <a:off x="6110223" y="1979892"/>
                <a:ext cx="600067" cy="62524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3B60C98B-8EC1-F7B2-6E55-7766709BBCB9}"/>
                  </a:ext>
                </a:extLst>
              </p:cNvPr>
              <p:cNvSpPr/>
              <p:nvPr/>
            </p:nvSpPr>
            <p:spPr>
              <a:xfrm rot="3962158">
                <a:off x="5209875" y="1598676"/>
                <a:ext cx="650243" cy="630014"/>
              </a:xfrm>
              <a:custGeom>
                <a:avLst/>
                <a:gdLst>
                  <a:gd name="connsiteX0" fmla="*/ 416730 w 421512"/>
                  <a:gd name="connsiteY0" fmla="*/ 95 h 459721"/>
                  <a:gd name="connsiteX1" fmla="*/ 361961 w 421512"/>
                  <a:gd name="connsiteY1" fmla="*/ 40577 h 459721"/>
                  <a:gd name="connsiteX2" fmla="*/ 333386 w 421512"/>
                  <a:gd name="connsiteY2" fmla="*/ 59627 h 459721"/>
                  <a:gd name="connsiteX3" fmla="*/ 290523 w 421512"/>
                  <a:gd name="connsiteY3" fmla="*/ 62008 h 459721"/>
                  <a:gd name="connsiteX4" fmla="*/ 230992 w 421512"/>
                  <a:gd name="connsiteY4" fmla="*/ 104870 h 459721"/>
                  <a:gd name="connsiteX5" fmla="*/ 192892 w 421512"/>
                  <a:gd name="connsiteY5" fmla="*/ 147733 h 459721"/>
                  <a:gd name="connsiteX6" fmla="*/ 161936 w 421512"/>
                  <a:gd name="connsiteY6" fmla="*/ 195358 h 459721"/>
                  <a:gd name="connsiteX7" fmla="*/ 123836 w 421512"/>
                  <a:gd name="connsiteY7" fmla="*/ 238220 h 459721"/>
                  <a:gd name="connsiteX8" fmla="*/ 80973 w 421512"/>
                  <a:gd name="connsiteY8" fmla="*/ 290608 h 459721"/>
                  <a:gd name="connsiteX9" fmla="*/ 40492 w 421512"/>
                  <a:gd name="connsiteY9" fmla="*/ 350139 h 459721"/>
                  <a:gd name="connsiteX10" fmla="*/ 16680 w 421512"/>
                  <a:gd name="connsiteY10" fmla="*/ 400145 h 459721"/>
                  <a:gd name="connsiteX11" fmla="*/ 11 w 421512"/>
                  <a:gd name="connsiteY11" fmla="*/ 433483 h 459721"/>
                  <a:gd name="connsiteX12" fmla="*/ 19061 w 421512"/>
                  <a:gd name="connsiteY12" fmla="*/ 459677 h 459721"/>
                  <a:gd name="connsiteX13" fmla="*/ 69067 w 421512"/>
                  <a:gd name="connsiteY13" fmla="*/ 438245 h 459721"/>
                  <a:gd name="connsiteX14" fmla="*/ 133361 w 421512"/>
                  <a:gd name="connsiteY14" fmla="*/ 385858 h 459721"/>
                  <a:gd name="connsiteX15" fmla="*/ 171461 w 421512"/>
                  <a:gd name="connsiteY15" fmla="*/ 342995 h 459721"/>
                  <a:gd name="connsiteX16" fmla="*/ 202417 w 421512"/>
                  <a:gd name="connsiteY16" fmla="*/ 307277 h 459721"/>
                  <a:gd name="connsiteX17" fmla="*/ 242898 w 421512"/>
                  <a:gd name="connsiteY17" fmla="*/ 264414 h 459721"/>
                  <a:gd name="connsiteX18" fmla="*/ 333386 w 421512"/>
                  <a:gd name="connsiteY18" fmla="*/ 157258 h 459721"/>
                  <a:gd name="connsiteX19" fmla="*/ 390536 w 421512"/>
                  <a:gd name="connsiteY19" fmla="*/ 95345 h 459721"/>
                  <a:gd name="connsiteX20" fmla="*/ 411967 w 421512"/>
                  <a:gd name="connsiteY20" fmla="*/ 54864 h 459721"/>
                  <a:gd name="connsiteX21" fmla="*/ 416730 w 421512"/>
                  <a:gd name="connsiteY21" fmla="*/ 95 h 4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1512" h="459721">
                    <a:moveTo>
                      <a:pt x="416730" y="95"/>
                    </a:moveTo>
                    <a:cubicBezTo>
                      <a:pt x="408396" y="-2286"/>
                      <a:pt x="361961" y="40577"/>
                      <a:pt x="361961" y="40577"/>
                    </a:cubicBezTo>
                    <a:cubicBezTo>
                      <a:pt x="348070" y="50499"/>
                      <a:pt x="345292" y="56055"/>
                      <a:pt x="333386" y="59627"/>
                    </a:cubicBezTo>
                    <a:cubicBezTo>
                      <a:pt x="321480" y="63199"/>
                      <a:pt x="307589" y="54468"/>
                      <a:pt x="290523" y="62008"/>
                    </a:cubicBezTo>
                    <a:cubicBezTo>
                      <a:pt x="273457" y="69548"/>
                      <a:pt x="247264" y="90583"/>
                      <a:pt x="230992" y="104870"/>
                    </a:cubicBezTo>
                    <a:cubicBezTo>
                      <a:pt x="214720" y="119157"/>
                      <a:pt x="204401" y="132652"/>
                      <a:pt x="192892" y="147733"/>
                    </a:cubicBezTo>
                    <a:cubicBezTo>
                      <a:pt x="181383" y="162814"/>
                      <a:pt x="173445" y="180277"/>
                      <a:pt x="161936" y="195358"/>
                    </a:cubicBezTo>
                    <a:cubicBezTo>
                      <a:pt x="150427" y="210439"/>
                      <a:pt x="137330" y="222345"/>
                      <a:pt x="123836" y="238220"/>
                    </a:cubicBezTo>
                    <a:cubicBezTo>
                      <a:pt x="110342" y="254095"/>
                      <a:pt x="94864" y="271955"/>
                      <a:pt x="80973" y="290608"/>
                    </a:cubicBezTo>
                    <a:cubicBezTo>
                      <a:pt x="67082" y="309261"/>
                      <a:pt x="51208" y="331883"/>
                      <a:pt x="40492" y="350139"/>
                    </a:cubicBezTo>
                    <a:cubicBezTo>
                      <a:pt x="29776" y="368395"/>
                      <a:pt x="23427" y="386254"/>
                      <a:pt x="16680" y="400145"/>
                    </a:cubicBezTo>
                    <a:cubicBezTo>
                      <a:pt x="9933" y="414036"/>
                      <a:pt x="-386" y="423561"/>
                      <a:pt x="11" y="433483"/>
                    </a:cubicBezTo>
                    <a:cubicBezTo>
                      <a:pt x="408" y="443405"/>
                      <a:pt x="7552" y="458883"/>
                      <a:pt x="19061" y="459677"/>
                    </a:cubicBezTo>
                    <a:cubicBezTo>
                      <a:pt x="30570" y="460471"/>
                      <a:pt x="50017" y="450548"/>
                      <a:pt x="69067" y="438245"/>
                    </a:cubicBezTo>
                    <a:cubicBezTo>
                      <a:pt x="88117" y="425942"/>
                      <a:pt x="116295" y="401733"/>
                      <a:pt x="133361" y="385858"/>
                    </a:cubicBezTo>
                    <a:cubicBezTo>
                      <a:pt x="150427" y="369983"/>
                      <a:pt x="159952" y="356092"/>
                      <a:pt x="171461" y="342995"/>
                    </a:cubicBezTo>
                    <a:cubicBezTo>
                      <a:pt x="182970" y="329898"/>
                      <a:pt x="190511" y="320374"/>
                      <a:pt x="202417" y="307277"/>
                    </a:cubicBezTo>
                    <a:cubicBezTo>
                      <a:pt x="214323" y="294180"/>
                      <a:pt x="221070" y="289417"/>
                      <a:pt x="242898" y="264414"/>
                    </a:cubicBezTo>
                    <a:cubicBezTo>
                      <a:pt x="264726" y="239411"/>
                      <a:pt x="308780" y="185436"/>
                      <a:pt x="333386" y="157258"/>
                    </a:cubicBezTo>
                    <a:cubicBezTo>
                      <a:pt x="357992" y="129080"/>
                      <a:pt x="377439" y="112411"/>
                      <a:pt x="390536" y="95345"/>
                    </a:cubicBezTo>
                    <a:cubicBezTo>
                      <a:pt x="403633" y="78279"/>
                      <a:pt x="402045" y="69548"/>
                      <a:pt x="411967" y="54864"/>
                    </a:cubicBezTo>
                    <a:cubicBezTo>
                      <a:pt x="421889" y="40180"/>
                      <a:pt x="425064" y="2476"/>
                      <a:pt x="416730" y="95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59" name="Picture 2" descr="Center-of-gravity Icons - Free SVG &amp; PNG Center-of-gravity Images - Noun  Project">
            <a:extLst>
              <a:ext uri="{FF2B5EF4-FFF2-40B4-BE49-F238E27FC236}">
                <a16:creationId xmlns:a16="http://schemas.microsoft.com/office/drawing/2014/main" id="{36242F9A-85FE-D8DE-8E06-6A9E93072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941" y="2362934"/>
            <a:ext cx="114069" cy="11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" name="Picture 2" descr="Center-of-gravity Icons - Free SVG &amp; PNG Center-of-gravity Images - Noun  Project">
            <a:extLst>
              <a:ext uri="{FF2B5EF4-FFF2-40B4-BE49-F238E27FC236}">
                <a16:creationId xmlns:a16="http://schemas.microsoft.com/office/drawing/2014/main" id="{01E93213-01E1-4A24-B18D-3E35E0F32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175" y="878627"/>
            <a:ext cx="114069" cy="11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" name="Picture 2" descr="Center-of-gravity Icons - Free SVG &amp; PNG Center-of-gravity Images - Noun  Project">
            <a:extLst>
              <a:ext uri="{FF2B5EF4-FFF2-40B4-BE49-F238E27FC236}">
                <a16:creationId xmlns:a16="http://schemas.microsoft.com/office/drawing/2014/main" id="{A07AB650-9004-D5DD-8375-A87E43274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531" y="3784648"/>
            <a:ext cx="114069" cy="11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2" descr="Center-of-gravity Icons - Free SVG &amp; PNG Center-of-gravity Images - Noun  Project">
            <a:extLst>
              <a:ext uri="{FF2B5EF4-FFF2-40B4-BE49-F238E27FC236}">
                <a16:creationId xmlns:a16="http://schemas.microsoft.com/office/drawing/2014/main" id="{854AC478-0342-B528-8E2F-D19B0877D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414" y="5090176"/>
            <a:ext cx="114069" cy="11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Picture 2" descr="Center-of-gravity Icons - Free SVG &amp; PNG Center-of-gravity Images - Noun  Project">
            <a:extLst>
              <a:ext uri="{FF2B5EF4-FFF2-40B4-BE49-F238E27FC236}">
                <a16:creationId xmlns:a16="http://schemas.microsoft.com/office/drawing/2014/main" id="{6F176311-4E7A-C9D6-2B92-CB2F11168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675" y="6010735"/>
            <a:ext cx="114069" cy="11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4" name="TextBox 263">
            <a:extLst>
              <a:ext uri="{FF2B5EF4-FFF2-40B4-BE49-F238E27FC236}">
                <a16:creationId xmlns:a16="http://schemas.microsoft.com/office/drawing/2014/main" id="{402C13AF-AC4D-05F7-3D08-FF8F2D1E667E}"/>
              </a:ext>
            </a:extLst>
          </p:cNvPr>
          <p:cNvSpPr txBox="1"/>
          <p:nvPr/>
        </p:nvSpPr>
        <p:spPr>
          <a:xfrm>
            <a:off x="7481715" y="53028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8186715B-C097-4527-FD36-134FDEEFDED6}"/>
              </a:ext>
            </a:extLst>
          </p:cNvPr>
          <p:cNvSpPr txBox="1"/>
          <p:nvPr/>
        </p:nvSpPr>
        <p:spPr>
          <a:xfrm>
            <a:off x="4860266" y="18955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811377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544589D0-AEAB-D19C-7764-70448681743B}"/>
              </a:ext>
            </a:extLst>
          </p:cNvPr>
          <p:cNvGrpSpPr/>
          <p:nvPr/>
        </p:nvGrpSpPr>
        <p:grpSpPr>
          <a:xfrm>
            <a:off x="2662666" y="567095"/>
            <a:ext cx="6866667" cy="5723809"/>
            <a:chOff x="2662666" y="567095"/>
            <a:chExt cx="6866667" cy="5723809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869DB205-20C7-7B9E-D2CE-84FDE57DF518}"/>
                </a:ext>
              </a:extLst>
            </p:cNvPr>
            <p:cNvGrpSpPr/>
            <p:nvPr/>
          </p:nvGrpSpPr>
          <p:grpSpPr>
            <a:xfrm>
              <a:off x="2662666" y="567095"/>
              <a:ext cx="6866667" cy="5723809"/>
              <a:chOff x="2662666" y="567095"/>
              <a:chExt cx="6866667" cy="5723809"/>
            </a:xfrm>
          </p:grpSpPr>
          <p:pic>
            <p:nvPicPr>
              <p:cNvPr id="5" name="Picture 4" descr="Chart, line chart&#10;&#10;Description automatically generated">
                <a:extLst>
                  <a:ext uri="{FF2B5EF4-FFF2-40B4-BE49-F238E27FC236}">
                    <a16:creationId xmlns:a16="http://schemas.microsoft.com/office/drawing/2014/main" id="{D5311261-76CA-FCDB-79A4-34CACF0910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2666" y="567095"/>
                <a:ext cx="6866667" cy="5723809"/>
              </a:xfrm>
              <a:prstGeom prst="rect">
                <a:avLst/>
              </a:prstGeom>
            </p:spPr>
          </p:pic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B12640E-2F1D-58A3-6014-28006D94C943}"/>
                  </a:ext>
                </a:extLst>
              </p:cNvPr>
              <p:cNvGrpSpPr/>
              <p:nvPr/>
            </p:nvGrpSpPr>
            <p:grpSpPr>
              <a:xfrm>
                <a:off x="3989313" y="5175744"/>
                <a:ext cx="1199210" cy="820297"/>
                <a:chOff x="7143060" y="5670266"/>
                <a:chExt cx="1199210" cy="820297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F33B45F-1685-0F39-6A78-35385FA3357F}"/>
                    </a:ext>
                  </a:extLst>
                </p:cNvPr>
                <p:cNvSpPr/>
                <p:nvPr/>
              </p:nvSpPr>
              <p:spPr>
                <a:xfrm rot="21097212">
                  <a:off x="8011871" y="5748157"/>
                  <a:ext cx="272577" cy="183804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2E389A0-3976-5539-6153-A92710BD0DD1}"/>
                    </a:ext>
                  </a:extLst>
                </p:cNvPr>
                <p:cNvSpPr/>
                <p:nvPr/>
              </p:nvSpPr>
              <p:spPr>
                <a:xfrm rot="21097212">
                  <a:off x="7196435" y="6212554"/>
                  <a:ext cx="272577" cy="194297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1AB1D426-ADE5-5DA9-B770-0E9F2048F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097212" flipH="1">
                  <a:off x="7307976" y="5900547"/>
                  <a:ext cx="869833" cy="345300"/>
                </a:xfrm>
                <a:prstGeom prst="line">
                  <a:avLst/>
                </a:prstGeom>
                <a:ln w="57150" cap="sq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EF78485B-5535-8D65-305E-66863BAF42E3}"/>
                    </a:ext>
                  </a:extLst>
                </p:cNvPr>
                <p:cNvGrpSpPr/>
                <p:nvPr/>
              </p:nvGrpSpPr>
              <p:grpSpPr>
                <a:xfrm rot="1046299">
                  <a:off x="7143060" y="6175241"/>
                  <a:ext cx="378310" cy="252725"/>
                  <a:chOff x="5219990" y="1588561"/>
                  <a:chExt cx="1502880" cy="1003978"/>
                </a:xfrm>
              </p:grpSpPr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9C73F706-8CBB-8D73-4F18-89594D143B60}"/>
                      </a:ext>
                    </a:extLst>
                  </p:cNvPr>
                  <p:cNvSpPr/>
                  <p:nvPr/>
                </p:nvSpPr>
                <p:spPr>
                  <a:xfrm rot="14829858">
                    <a:off x="6110216" y="1979884"/>
                    <a:ext cx="600068" cy="625241"/>
                  </a:xfrm>
                  <a:custGeom>
                    <a:avLst/>
                    <a:gdLst>
                      <a:gd name="connsiteX0" fmla="*/ 416730 w 421512"/>
                      <a:gd name="connsiteY0" fmla="*/ 95 h 459721"/>
                      <a:gd name="connsiteX1" fmla="*/ 361961 w 421512"/>
                      <a:gd name="connsiteY1" fmla="*/ 40577 h 459721"/>
                      <a:gd name="connsiteX2" fmla="*/ 333386 w 421512"/>
                      <a:gd name="connsiteY2" fmla="*/ 59627 h 459721"/>
                      <a:gd name="connsiteX3" fmla="*/ 290523 w 421512"/>
                      <a:gd name="connsiteY3" fmla="*/ 62008 h 459721"/>
                      <a:gd name="connsiteX4" fmla="*/ 230992 w 421512"/>
                      <a:gd name="connsiteY4" fmla="*/ 104870 h 459721"/>
                      <a:gd name="connsiteX5" fmla="*/ 192892 w 421512"/>
                      <a:gd name="connsiteY5" fmla="*/ 147733 h 459721"/>
                      <a:gd name="connsiteX6" fmla="*/ 161936 w 421512"/>
                      <a:gd name="connsiteY6" fmla="*/ 195358 h 459721"/>
                      <a:gd name="connsiteX7" fmla="*/ 123836 w 421512"/>
                      <a:gd name="connsiteY7" fmla="*/ 238220 h 459721"/>
                      <a:gd name="connsiteX8" fmla="*/ 80973 w 421512"/>
                      <a:gd name="connsiteY8" fmla="*/ 290608 h 459721"/>
                      <a:gd name="connsiteX9" fmla="*/ 40492 w 421512"/>
                      <a:gd name="connsiteY9" fmla="*/ 350139 h 459721"/>
                      <a:gd name="connsiteX10" fmla="*/ 16680 w 421512"/>
                      <a:gd name="connsiteY10" fmla="*/ 400145 h 459721"/>
                      <a:gd name="connsiteX11" fmla="*/ 11 w 421512"/>
                      <a:gd name="connsiteY11" fmla="*/ 433483 h 459721"/>
                      <a:gd name="connsiteX12" fmla="*/ 19061 w 421512"/>
                      <a:gd name="connsiteY12" fmla="*/ 459677 h 459721"/>
                      <a:gd name="connsiteX13" fmla="*/ 69067 w 421512"/>
                      <a:gd name="connsiteY13" fmla="*/ 438245 h 459721"/>
                      <a:gd name="connsiteX14" fmla="*/ 133361 w 421512"/>
                      <a:gd name="connsiteY14" fmla="*/ 385858 h 459721"/>
                      <a:gd name="connsiteX15" fmla="*/ 171461 w 421512"/>
                      <a:gd name="connsiteY15" fmla="*/ 342995 h 459721"/>
                      <a:gd name="connsiteX16" fmla="*/ 202417 w 421512"/>
                      <a:gd name="connsiteY16" fmla="*/ 307277 h 459721"/>
                      <a:gd name="connsiteX17" fmla="*/ 242898 w 421512"/>
                      <a:gd name="connsiteY17" fmla="*/ 264414 h 459721"/>
                      <a:gd name="connsiteX18" fmla="*/ 333386 w 421512"/>
                      <a:gd name="connsiteY18" fmla="*/ 157258 h 459721"/>
                      <a:gd name="connsiteX19" fmla="*/ 390536 w 421512"/>
                      <a:gd name="connsiteY19" fmla="*/ 95345 h 459721"/>
                      <a:gd name="connsiteX20" fmla="*/ 411967 w 421512"/>
                      <a:gd name="connsiteY20" fmla="*/ 54864 h 459721"/>
                      <a:gd name="connsiteX21" fmla="*/ 416730 w 421512"/>
                      <a:gd name="connsiteY21" fmla="*/ 95 h 4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21512" h="459721">
                        <a:moveTo>
                          <a:pt x="416730" y="95"/>
                        </a:moveTo>
                        <a:cubicBezTo>
                          <a:pt x="408396" y="-2286"/>
                          <a:pt x="361961" y="40577"/>
                          <a:pt x="361961" y="40577"/>
                        </a:cubicBezTo>
                        <a:cubicBezTo>
                          <a:pt x="348070" y="50499"/>
                          <a:pt x="345292" y="56055"/>
                          <a:pt x="333386" y="59627"/>
                        </a:cubicBezTo>
                        <a:cubicBezTo>
                          <a:pt x="321480" y="63199"/>
                          <a:pt x="307589" y="54468"/>
                          <a:pt x="290523" y="62008"/>
                        </a:cubicBezTo>
                        <a:cubicBezTo>
                          <a:pt x="273457" y="69548"/>
                          <a:pt x="247264" y="90583"/>
                          <a:pt x="230992" y="104870"/>
                        </a:cubicBezTo>
                        <a:cubicBezTo>
                          <a:pt x="214720" y="119157"/>
                          <a:pt x="204401" y="132652"/>
                          <a:pt x="192892" y="147733"/>
                        </a:cubicBezTo>
                        <a:cubicBezTo>
                          <a:pt x="181383" y="162814"/>
                          <a:pt x="173445" y="180277"/>
                          <a:pt x="161936" y="195358"/>
                        </a:cubicBezTo>
                        <a:cubicBezTo>
                          <a:pt x="150427" y="210439"/>
                          <a:pt x="137330" y="222345"/>
                          <a:pt x="123836" y="238220"/>
                        </a:cubicBezTo>
                        <a:cubicBezTo>
                          <a:pt x="110342" y="254095"/>
                          <a:pt x="94864" y="271955"/>
                          <a:pt x="80973" y="290608"/>
                        </a:cubicBezTo>
                        <a:cubicBezTo>
                          <a:pt x="67082" y="309261"/>
                          <a:pt x="51208" y="331883"/>
                          <a:pt x="40492" y="350139"/>
                        </a:cubicBezTo>
                        <a:cubicBezTo>
                          <a:pt x="29776" y="368395"/>
                          <a:pt x="23427" y="386254"/>
                          <a:pt x="16680" y="400145"/>
                        </a:cubicBezTo>
                        <a:cubicBezTo>
                          <a:pt x="9933" y="414036"/>
                          <a:pt x="-386" y="423561"/>
                          <a:pt x="11" y="433483"/>
                        </a:cubicBezTo>
                        <a:cubicBezTo>
                          <a:pt x="408" y="443405"/>
                          <a:pt x="7552" y="458883"/>
                          <a:pt x="19061" y="459677"/>
                        </a:cubicBezTo>
                        <a:cubicBezTo>
                          <a:pt x="30570" y="460471"/>
                          <a:pt x="50017" y="450548"/>
                          <a:pt x="69067" y="438245"/>
                        </a:cubicBezTo>
                        <a:cubicBezTo>
                          <a:pt x="88117" y="425942"/>
                          <a:pt x="116295" y="401733"/>
                          <a:pt x="133361" y="385858"/>
                        </a:cubicBezTo>
                        <a:cubicBezTo>
                          <a:pt x="150427" y="369983"/>
                          <a:pt x="159952" y="356092"/>
                          <a:pt x="171461" y="342995"/>
                        </a:cubicBezTo>
                        <a:cubicBezTo>
                          <a:pt x="182970" y="329898"/>
                          <a:pt x="190511" y="320374"/>
                          <a:pt x="202417" y="307277"/>
                        </a:cubicBezTo>
                        <a:cubicBezTo>
                          <a:pt x="214323" y="294180"/>
                          <a:pt x="221070" y="289417"/>
                          <a:pt x="242898" y="264414"/>
                        </a:cubicBezTo>
                        <a:cubicBezTo>
                          <a:pt x="264726" y="239411"/>
                          <a:pt x="308780" y="185436"/>
                          <a:pt x="333386" y="157258"/>
                        </a:cubicBezTo>
                        <a:cubicBezTo>
                          <a:pt x="357992" y="129080"/>
                          <a:pt x="377439" y="112411"/>
                          <a:pt x="390536" y="95345"/>
                        </a:cubicBezTo>
                        <a:cubicBezTo>
                          <a:pt x="403633" y="78279"/>
                          <a:pt x="402045" y="69548"/>
                          <a:pt x="411967" y="54864"/>
                        </a:cubicBezTo>
                        <a:cubicBezTo>
                          <a:pt x="421889" y="40180"/>
                          <a:pt x="425064" y="2476"/>
                          <a:pt x="416730" y="95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A2C793BF-2E0B-477C-EF00-B52CFF827B73}"/>
                      </a:ext>
                    </a:extLst>
                  </p:cNvPr>
                  <p:cNvSpPr/>
                  <p:nvPr/>
                </p:nvSpPr>
                <p:spPr>
                  <a:xfrm rot="3962158">
                    <a:off x="5209875" y="1598676"/>
                    <a:ext cx="650243" cy="630014"/>
                  </a:xfrm>
                  <a:custGeom>
                    <a:avLst/>
                    <a:gdLst>
                      <a:gd name="connsiteX0" fmla="*/ 416730 w 421512"/>
                      <a:gd name="connsiteY0" fmla="*/ 95 h 459721"/>
                      <a:gd name="connsiteX1" fmla="*/ 361961 w 421512"/>
                      <a:gd name="connsiteY1" fmla="*/ 40577 h 459721"/>
                      <a:gd name="connsiteX2" fmla="*/ 333386 w 421512"/>
                      <a:gd name="connsiteY2" fmla="*/ 59627 h 459721"/>
                      <a:gd name="connsiteX3" fmla="*/ 290523 w 421512"/>
                      <a:gd name="connsiteY3" fmla="*/ 62008 h 459721"/>
                      <a:gd name="connsiteX4" fmla="*/ 230992 w 421512"/>
                      <a:gd name="connsiteY4" fmla="*/ 104870 h 459721"/>
                      <a:gd name="connsiteX5" fmla="*/ 192892 w 421512"/>
                      <a:gd name="connsiteY5" fmla="*/ 147733 h 459721"/>
                      <a:gd name="connsiteX6" fmla="*/ 161936 w 421512"/>
                      <a:gd name="connsiteY6" fmla="*/ 195358 h 459721"/>
                      <a:gd name="connsiteX7" fmla="*/ 123836 w 421512"/>
                      <a:gd name="connsiteY7" fmla="*/ 238220 h 459721"/>
                      <a:gd name="connsiteX8" fmla="*/ 80973 w 421512"/>
                      <a:gd name="connsiteY8" fmla="*/ 290608 h 459721"/>
                      <a:gd name="connsiteX9" fmla="*/ 40492 w 421512"/>
                      <a:gd name="connsiteY9" fmla="*/ 350139 h 459721"/>
                      <a:gd name="connsiteX10" fmla="*/ 16680 w 421512"/>
                      <a:gd name="connsiteY10" fmla="*/ 400145 h 459721"/>
                      <a:gd name="connsiteX11" fmla="*/ 11 w 421512"/>
                      <a:gd name="connsiteY11" fmla="*/ 433483 h 459721"/>
                      <a:gd name="connsiteX12" fmla="*/ 19061 w 421512"/>
                      <a:gd name="connsiteY12" fmla="*/ 459677 h 459721"/>
                      <a:gd name="connsiteX13" fmla="*/ 69067 w 421512"/>
                      <a:gd name="connsiteY13" fmla="*/ 438245 h 459721"/>
                      <a:gd name="connsiteX14" fmla="*/ 133361 w 421512"/>
                      <a:gd name="connsiteY14" fmla="*/ 385858 h 459721"/>
                      <a:gd name="connsiteX15" fmla="*/ 171461 w 421512"/>
                      <a:gd name="connsiteY15" fmla="*/ 342995 h 459721"/>
                      <a:gd name="connsiteX16" fmla="*/ 202417 w 421512"/>
                      <a:gd name="connsiteY16" fmla="*/ 307277 h 459721"/>
                      <a:gd name="connsiteX17" fmla="*/ 242898 w 421512"/>
                      <a:gd name="connsiteY17" fmla="*/ 264414 h 459721"/>
                      <a:gd name="connsiteX18" fmla="*/ 333386 w 421512"/>
                      <a:gd name="connsiteY18" fmla="*/ 157258 h 459721"/>
                      <a:gd name="connsiteX19" fmla="*/ 390536 w 421512"/>
                      <a:gd name="connsiteY19" fmla="*/ 95345 h 459721"/>
                      <a:gd name="connsiteX20" fmla="*/ 411967 w 421512"/>
                      <a:gd name="connsiteY20" fmla="*/ 54864 h 459721"/>
                      <a:gd name="connsiteX21" fmla="*/ 416730 w 421512"/>
                      <a:gd name="connsiteY21" fmla="*/ 95 h 4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21512" h="459721">
                        <a:moveTo>
                          <a:pt x="416730" y="95"/>
                        </a:moveTo>
                        <a:cubicBezTo>
                          <a:pt x="408396" y="-2286"/>
                          <a:pt x="361961" y="40577"/>
                          <a:pt x="361961" y="40577"/>
                        </a:cubicBezTo>
                        <a:cubicBezTo>
                          <a:pt x="348070" y="50499"/>
                          <a:pt x="345292" y="56055"/>
                          <a:pt x="333386" y="59627"/>
                        </a:cubicBezTo>
                        <a:cubicBezTo>
                          <a:pt x="321480" y="63199"/>
                          <a:pt x="307589" y="54468"/>
                          <a:pt x="290523" y="62008"/>
                        </a:cubicBezTo>
                        <a:cubicBezTo>
                          <a:pt x="273457" y="69548"/>
                          <a:pt x="247264" y="90583"/>
                          <a:pt x="230992" y="104870"/>
                        </a:cubicBezTo>
                        <a:cubicBezTo>
                          <a:pt x="214720" y="119157"/>
                          <a:pt x="204401" y="132652"/>
                          <a:pt x="192892" y="147733"/>
                        </a:cubicBezTo>
                        <a:cubicBezTo>
                          <a:pt x="181383" y="162814"/>
                          <a:pt x="173445" y="180277"/>
                          <a:pt x="161936" y="195358"/>
                        </a:cubicBezTo>
                        <a:cubicBezTo>
                          <a:pt x="150427" y="210439"/>
                          <a:pt x="137330" y="222345"/>
                          <a:pt x="123836" y="238220"/>
                        </a:cubicBezTo>
                        <a:cubicBezTo>
                          <a:pt x="110342" y="254095"/>
                          <a:pt x="94864" y="271955"/>
                          <a:pt x="80973" y="290608"/>
                        </a:cubicBezTo>
                        <a:cubicBezTo>
                          <a:pt x="67082" y="309261"/>
                          <a:pt x="51208" y="331883"/>
                          <a:pt x="40492" y="350139"/>
                        </a:cubicBezTo>
                        <a:cubicBezTo>
                          <a:pt x="29776" y="368395"/>
                          <a:pt x="23427" y="386254"/>
                          <a:pt x="16680" y="400145"/>
                        </a:cubicBezTo>
                        <a:cubicBezTo>
                          <a:pt x="9933" y="414036"/>
                          <a:pt x="-386" y="423561"/>
                          <a:pt x="11" y="433483"/>
                        </a:cubicBezTo>
                        <a:cubicBezTo>
                          <a:pt x="408" y="443405"/>
                          <a:pt x="7552" y="458883"/>
                          <a:pt x="19061" y="459677"/>
                        </a:cubicBezTo>
                        <a:cubicBezTo>
                          <a:pt x="30570" y="460471"/>
                          <a:pt x="50017" y="450548"/>
                          <a:pt x="69067" y="438245"/>
                        </a:cubicBezTo>
                        <a:cubicBezTo>
                          <a:pt x="88117" y="425942"/>
                          <a:pt x="116295" y="401733"/>
                          <a:pt x="133361" y="385858"/>
                        </a:cubicBezTo>
                        <a:cubicBezTo>
                          <a:pt x="150427" y="369983"/>
                          <a:pt x="159952" y="356092"/>
                          <a:pt x="171461" y="342995"/>
                        </a:cubicBezTo>
                        <a:cubicBezTo>
                          <a:pt x="182970" y="329898"/>
                          <a:pt x="190511" y="320374"/>
                          <a:pt x="202417" y="307277"/>
                        </a:cubicBezTo>
                        <a:cubicBezTo>
                          <a:pt x="214323" y="294180"/>
                          <a:pt x="221070" y="289417"/>
                          <a:pt x="242898" y="264414"/>
                        </a:cubicBezTo>
                        <a:cubicBezTo>
                          <a:pt x="264726" y="239411"/>
                          <a:pt x="308780" y="185436"/>
                          <a:pt x="333386" y="157258"/>
                        </a:cubicBezTo>
                        <a:cubicBezTo>
                          <a:pt x="357992" y="129080"/>
                          <a:pt x="377439" y="112411"/>
                          <a:pt x="390536" y="95345"/>
                        </a:cubicBezTo>
                        <a:cubicBezTo>
                          <a:pt x="403633" y="78279"/>
                          <a:pt x="402045" y="69548"/>
                          <a:pt x="411967" y="54864"/>
                        </a:cubicBezTo>
                        <a:cubicBezTo>
                          <a:pt x="421889" y="40180"/>
                          <a:pt x="425064" y="2476"/>
                          <a:pt x="416730" y="95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39E089F2-65A6-08D8-18D2-0753BB7C39E5}"/>
                    </a:ext>
                  </a:extLst>
                </p:cNvPr>
                <p:cNvSpPr/>
                <p:nvPr/>
              </p:nvSpPr>
              <p:spPr>
                <a:xfrm rot="21097212">
                  <a:off x="8139700" y="5822384"/>
                  <a:ext cx="27662" cy="2766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62A054A0-E3EF-D30D-FB94-4011EEE0308A}"/>
                    </a:ext>
                  </a:extLst>
                </p:cNvPr>
                <p:cNvSpPr/>
                <p:nvPr/>
              </p:nvSpPr>
              <p:spPr>
                <a:xfrm rot="21097212">
                  <a:off x="7320533" y="6294059"/>
                  <a:ext cx="27662" cy="2766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357EA76-15F3-DC9E-3ECE-9F2FCABB89C8}"/>
                    </a:ext>
                  </a:extLst>
                </p:cNvPr>
                <p:cNvSpPr/>
                <p:nvPr/>
              </p:nvSpPr>
              <p:spPr>
                <a:xfrm rot="21097212">
                  <a:off x="7365650" y="5766083"/>
                  <a:ext cx="287328" cy="19785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4489D93-8BA1-E74C-715A-AED20139F65D}"/>
                    </a:ext>
                  </a:extLst>
                </p:cNvPr>
                <p:cNvSpPr/>
                <p:nvPr/>
              </p:nvSpPr>
              <p:spPr>
                <a:xfrm rot="21097212">
                  <a:off x="7942296" y="6200451"/>
                  <a:ext cx="272577" cy="21925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E427190D-F6F4-2F52-A957-D25253AA59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097212">
                  <a:off x="7543152" y="5829134"/>
                  <a:ext cx="505720" cy="522005"/>
                </a:xfrm>
                <a:prstGeom prst="line">
                  <a:avLst/>
                </a:prstGeom>
                <a:ln w="57150" cap="rnd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48605E5F-C77F-F62E-BEC2-83AE5BD328E0}"/>
                    </a:ext>
                  </a:extLst>
                </p:cNvPr>
                <p:cNvSpPr/>
                <p:nvPr/>
              </p:nvSpPr>
              <p:spPr>
                <a:xfrm rot="21097212">
                  <a:off x="8066168" y="6289305"/>
                  <a:ext cx="27662" cy="2766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0E4BF09-9E77-D75C-F56D-3233AE188647}"/>
                    </a:ext>
                  </a:extLst>
                </p:cNvPr>
                <p:cNvSpPr/>
                <p:nvPr/>
              </p:nvSpPr>
              <p:spPr>
                <a:xfrm rot="21097212">
                  <a:off x="7492753" y="5857957"/>
                  <a:ext cx="27662" cy="2766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D1AB4AB6-85D8-D3CD-FDEF-6D8077525A37}"/>
                    </a:ext>
                  </a:extLst>
                </p:cNvPr>
                <p:cNvSpPr/>
                <p:nvPr/>
              </p:nvSpPr>
              <p:spPr>
                <a:xfrm rot="83729">
                  <a:off x="7668877" y="5948483"/>
                  <a:ext cx="179666" cy="230773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2DEF0CAB-5E80-80D8-E65E-73986CA3578E}"/>
                    </a:ext>
                  </a:extLst>
                </p:cNvPr>
                <p:cNvGrpSpPr/>
                <p:nvPr/>
              </p:nvGrpSpPr>
              <p:grpSpPr>
                <a:xfrm rot="6131734">
                  <a:off x="7324378" y="5733058"/>
                  <a:ext cx="378310" cy="252725"/>
                  <a:chOff x="5219990" y="1588561"/>
                  <a:chExt cx="1502880" cy="1003978"/>
                </a:xfrm>
              </p:grpSpPr>
              <p:sp>
                <p:nvSpPr>
                  <p:cNvPr id="26" name="Freeform: Shape 25">
                    <a:extLst>
                      <a:ext uri="{FF2B5EF4-FFF2-40B4-BE49-F238E27FC236}">
                        <a16:creationId xmlns:a16="http://schemas.microsoft.com/office/drawing/2014/main" id="{C7701C3D-82AC-C306-C2AB-39F05AC0B8E6}"/>
                      </a:ext>
                    </a:extLst>
                  </p:cNvPr>
                  <p:cNvSpPr/>
                  <p:nvPr/>
                </p:nvSpPr>
                <p:spPr>
                  <a:xfrm rot="14829858">
                    <a:off x="6110216" y="1979884"/>
                    <a:ext cx="600068" cy="625241"/>
                  </a:xfrm>
                  <a:custGeom>
                    <a:avLst/>
                    <a:gdLst>
                      <a:gd name="connsiteX0" fmla="*/ 416730 w 421512"/>
                      <a:gd name="connsiteY0" fmla="*/ 95 h 459721"/>
                      <a:gd name="connsiteX1" fmla="*/ 361961 w 421512"/>
                      <a:gd name="connsiteY1" fmla="*/ 40577 h 459721"/>
                      <a:gd name="connsiteX2" fmla="*/ 333386 w 421512"/>
                      <a:gd name="connsiteY2" fmla="*/ 59627 h 459721"/>
                      <a:gd name="connsiteX3" fmla="*/ 290523 w 421512"/>
                      <a:gd name="connsiteY3" fmla="*/ 62008 h 459721"/>
                      <a:gd name="connsiteX4" fmla="*/ 230992 w 421512"/>
                      <a:gd name="connsiteY4" fmla="*/ 104870 h 459721"/>
                      <a:gd name="connsiteX5" fmla="*/ 192892 w 421512"/>
                      <a:gd name="connsiteY5" fmla="*/ 147733 h 459721"/>
                      <a:gd name="connsiteX6" fmla="*/ 161936 w 421512"/>
                      <a:gd name="connsiteY6" fmla="*/ 195358 h 459721"/>
                      <a:gd name="connsiteX7" fmla="*/ 123836 w 421512"/>
                      <a:gd name="connsiteY7" fmla="*/ 238220 h 459721"/>
                      <a:gd name="connsiteX8" fmla="*/ 80973 w 421512"/>
                      <a:gd name="connsiteY8" fmla="*/ 290608 h 459721"/>
                      <a:gd name="connsiteX9" fmla="*/ 40492 w 421512"/>
                      <a:gd name="connsiteY9" fmla="*/ 350139 h 459721"/>
                      <a:gd name="connsiteX10" fmla="*/ 16680 w 421512"/>
                      <a:gd name="connsiteY10" fmla="*/ 400145 h 459721"/>
                      <a:gd name="connsiteX11" fmla="*/ 11 w 421512"/>
                      <a:gd name="connsiteY11" fmla="*/ 433483 h 459721"/>
                      <a:gd name="connsiteX12" fmla="*/ 19061 w 421512"/>
                      <a:gd name="connsiteY12" fmla="*/ 459677 h 459721"/>
                      <a:gd name="connsiteX13" fmla="*/ 69067 w 421512"/>
                      <a:gd name="connsiteY13" fmla="*/ 438245 h 459721"/>
                      <a:gd name="connsiteX14" fmla="*/ 133361 w 421512"/>
                      <a:gd name="connsiteY14" fmla="*/ 385858 h 459721"/>
                      <a:gd name="connsiteX15" fmla="*/ 171461 w 421512"/>
                      <a:gd name="connsiteY15" fmla="*/ 342995 h 459721"/>
                      <a:gd name="connsiteX16" fmla="*/ 202417 w 421512"/>
                      <a:gd name="connsiteY16" fmla="*/ 307277 h 459721"/>
                      <a:gd name="connsiteX17" fmla="*/ 242898 w 421512"/>
                      <a:gd name="connsiteY17" fmla="*/ 264414 h 459721"/>
                      <a:gd name="connsiteX18" fmla="*/ 333386 w 421512"/>
                      <a:gd name="connsiteY18" fmla="*/ 157258 h 459721"/>
                      <a:gd name="connsiteX19" fmla="*/ 390536 w 421512"/>
                      <a:gd name="connsiteY19" fmla="*/ 95345 h 459721"/>
                      <a:gd name="connsiteX20" fmla="*/ 411967 w 421512"/>
                      <a:gd name="connsiteY20" fmla="*/ 54864 h 459721"/>
                      <a:gd name="connsiteX21" fmla="*/ 416730 w 421512"/>
                      <a:gd name="connsiteY21" fmla="*/ 95 h 4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21512" h="459721">
                        <a:moveTo>
                          <a:pt x="416730" y="95"/>
                        </a:moveTo>
                        <a:cubicBezTo>
                          <a:pt x="408396" y="-2286"/>
                          <a:pt x="361961" y="40577"/>
                          <a:pt x="361961" y="40577"/>
                        </a:cubicBezTo>
                        <a:cubicBezTo>
                          <a:pt x="348070" y="50499"/>
                          <a:pt x="345292" y="56055"/>
                          <a:pt x="333386" y="59627"/>
                        </a:cubicBezTo>
                        <a:cubicBezTo>
                          <a:pt x="321480" y="63199"/>
                          <a:pt x="307589" y="54468"/>
                          <a:pt x="290523" y="62008"/>
                        </a:cubicBezTo>
                        <a:cubicBezTo>
                          <a:pt x="273457" y="69548"/>
                          <a:pt x="247264" y="90583"/>
                          <a:pt x="230992" y="104870"/>
                        </a:cubicBezTo>
                        <a:cubicBezTo>
                          <a:pt x="214720" y="119157"/>
                          <a:pt x="204401" y="132652"/>
                          <a:pt x="192892" y="147733"/>
                        </a:cubicBezTo>
                        <a:cubicBezTo>
                          <a:pt x="181383" y="162814"/>
                          <a:pt x="173445" y="180277"/>
                          <a:pt x="161936" y="195358"/>
                        </a:cubicBezTo>
                        <a:cubicBezTo>
                          <a:pt x="150427" y="210439"/>
                          <a:pt x="137330" y="222345"/>
                          <a:pt x="123836" y="238220"/>
                        </a:cubicBezTo>
                        <a:cubicBezTo>
                          <a:pt x="110342" y="254095"/>
                          <a:pt x="94864" y="271955"/>
                          <a:pt x="80973" y="290608"/>
                        </a:cubicBezTo>
                        <a:cubicBezTo>
                          <a:pt x="67082" y="309261"/>
                          <a:pt x="51208" y="331883"/>
                          <a:pt x="40492" y="350139"/>
                        </a:cubicBezTo>
                        <a:cubicBezTo>
                          <a:pt x="29776" y="368395"/>
                          <a:pt x="23427" y="386254"/>
                          <a:pt x="16680" y="400145"/>
                        </a:cubicBezTo>
                        <a:cubicBezTo>
                          <a:pt x="9933" y="414036"/>
                          <a:pt x="-386" y="423561"/>
                          <a:pt x="11" y="433483"/>
                        </a:cubicBezTo>
                        <a:cubicBezTo>
                          <a:pt x="408" y="443405"/>
                          <a:pt x="7552" y="458883"/>
                          <a:pt x="19061" y="459677"/>
                        </a:cubicBezTo>
                        <a:cubicBezTo>
                          <a:pt x="30570" y="460471"/>
                          <a:pt x="50017" y="450548"/>
                          <a:pt x="69067" y="438245"/>
                        </a:cubicBezTo>
                        <a:cubicBezTo>
                          <a:pt x="88117" y="425942"/>
                          <a:pt x="116295" y="401733"/>
                          <a:pt x="133361" y="385858"/>
                        </a:cubicBezTo>
                        <a:cubicBezTo>
                          <a:pt x="150427" y="369983"/>
                          <a:pt x="159952" y="356092"/>
                          <a:pt x="171461" y="342995"/>
                        </a:cubicBezTo>
                        <a:cubicBezTo>
                          <a:pt x="182970" y="329898"/>
                          <a:pt x="190511" y="320374"/>
                          <a:pt x="202417" y="307277"/>
                        </a:cubicBezTo>
                        <a:cubicBezTo>
                          <a:pt x="214323" y="294180"/>
                          <a:pt x="221070" y="289417"/>
                          <a:pt x="242898" y="264414"/>
                        </a:cubicBezTo>
                        <a:cubicBezTo>
                          <a:pt x="264726" y="239411"/>
                          <a:pt x="308780" y="185436"/>
                          <a:pt x="333386" y="157258"/>
                        </a:cubicBezTo>
                        <a:cubicBezTo>
                          <a:pt x="357992" y="129080"/>
                          <a:pt x="377439" y="112411"/>
                          <a:pt x="390536" y="95345"/>
                        </a:cubicBezTo>
                        <a:cubicBezTo>
                          <a:pt x="403633" y="78279"/>
                          <a:pt x="402045" y="69548"/>
                          <a:pt x="411967" y="54864"/>
                        </a:cubicBezTo>
                        <a:cubicBezTo>
                          <a:pt x="421889" y="40180"/>
                          <a:pt x="425064" y="2476"/>
                          <a:pt x="416730" y="95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72FD3CC5-534A-C5AD-D168-C48494019416}"/>
                      </a:ext>
                    </a:extLst>
                  </p:cNvPr>
                  <p:cNvSpPr/>
                  <p:nvPr/>
                </p:nvSpPr>
                <p:spPr>
                  <a:xfrm rot="3962158">
                    <a:off x="5209875" y="1598676"/>
                    <a:ext cx="650243" cy="630014"/>
                  </a:xfrm>
                  <a:custGeom>
                    <a:avLst/>
                    <a:gdLst>
                      <a:gd name="connsiteX0" fmla="*/ 416730 w 421512"/>
                      <a:gd name="connsiteY0" fmla="*/ 95 h 459721"/>
                      <a:gd name="connsiteX1" fmla="*/ 361961 w 421512"/>
                      <a:gd name="connsiteY1" fmla="*/ 40577 h 459721"/>
                      <a:gd name="connsiteX2" fmla="*/ 333386 w 421512"/>
                      <a:gd name="connsiteY2" fmla="*/ 59627 h 459721"/>
                      <a:gd name="connsiteX3" fmla="*/ 290523 w 421512"/>
                      <a:gd name="connsiteY3" fmla="*/ 62008 h 459721"/>
                      <a:gd name="connsiteX4" fmla="*/ 230992 w 421512"/>
                      <a:gd name="connsiteY4" fmla="*/ 104870 h 459721"/>
                      <a:gd name="connsiteX5" fmla="*/ 192892 w 421512"/>
                      <a:gd name="connsiteY5" fmla="*/ 147733 h 459721"/>
                      <a:gd name="connsiteX6" fmla="*/ 161936 w 421512"/>
                      <a:gd name="connsiteY6" fmla="*/ 195358 h 459721"/>
                      <a:gd name="connsiteX7" fmla="*/ 123836 w 421512"/>
                      <a:gd name="connsiteY7" fmla="*/ 238220 h 459721"/>
                      <a:gd name="connsiteX8" fmla="*/ 80973 w 421512"/>
                      <a:gd name="connsiteY8" fmla="*/ 290608 h 459721"/>
                      <a:gd name="connsiteX9" fmla="*/ 40492 w 421512"/>
                      <a:gd name="connsiteY9" fmla="*/ 350139 h 459721"/>
                      <a:gd name="connsiteX10" fmla="*/ 16680 w 421512"/>
                      <a:gd name="connsiteY10" fmla="*/ 400145 h 459721"/>
                      <a:gd name="connsiteX11" fmla="*/ 11 w 421512"/>
                      <a:gd name="connsiteY11" fmla="*/ 433483 h 459721"/>
                      <a:gd name="connsiteX12" fmla="*/ 19061 w 421512"/>
                      <a:gd name="connsiteY12" fmla="*/ 459677 h 459721"/>
                      <a:gd name="connsiteX13" fmla="*/ 69067 w 421512"/>
                      <a:gd name="connsiteY13" fmla="*/ 438245 h 459721"/>
                      <a:gd name="connsiteX14" fmla="*/ 133361 w 421512"/>
                      <a:gd name="connsiteY14" fmla="*/ 385858 h 459721"/>
                      <a:gd name="connsiteX15" fmla="*/ 171461 w 421512"/>
                      <a:gd name="connsiteY15" fmla="*/ 342995 h 459721"/>
                      <a:gd name="connsiteX16" fmla="*/ 202417 w 421512"/>
                      <a:gd name="connsiteY16" fmla="*/ 307277 h 459721"/>
                      <a:gd name="connsiteX17" fmla="*/ 242898 w 421512"/>
                      <a:gd name="connsiteY17" fmla="*/ 264414 h 459721"/>
                      <a:gd name="connsiteX18" fmla="*/ 333386 w 421512"/>
                      <a:gd name="connsiteY18" fmla="*/ 157258 h 459721"/>
                      <a:gd name="connsiteX19" fmla="*/ 390536 w 421512"/>
                      <a:gd name="connsiteY19" fmla="*/ 95345 h 459721"/>
                      <a:gd name="connsiteX20" fmla="*/ 411967 w 421512"/>
                      <a:gd name="connsiteY20" fmla="*/ 54864 h 459721"/>
                      <a:gd name="connsiteX21" fmla="*/ 416730 w 421512"/>
                      <a:gd name="connsiteY21" fmla="*/ 95 h 4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21512" h="459721">
                        <a:moveTo>
                          <a:pt x="416730" y="95"/>
                        </a:moveTo>
                        <a:cubicBezTo>
                          <a:pt x="408396" y="-2286"/>
                          <a:pt x="361961" y="40577"/>
                          <a:pt x="361961" y="40577"/>
                        </a:cubicBezTo>
                        <a:cubicBezTo>
                          <a:pt x="348070" y="50499"/>
                          <a:pt x="345292" y="56055"/>
                          <a:pt x="333386" y="59627"/>
                        </a:cubicBezTo>
                        <a:cubicBezTo>
                          <a:pt x="321480" y="63199"/>
                          <a:pt x="307589" y="54468"/>
                          <a:pt x="290523" y="62008"/>
                        </a:cubicBezTo>
                        <a:cubicBezTo>
                          <a:pt x="273457" y="69548"/>
                          <a:pt x="247264" y="90583"/>
                          <a:pt x="230992" y="104870"/>
                        </a:cubicBezTo>
                        <a:cubicBezTo>
                          <a:pt x="214720" y="119157"/>
                          <a:pt x="204401" y="132652"/>
                          <a:pt x="192892" y="147733"/>
                        </a:cubicBezTo>
                        <a:cubicBezTo>
                          <a:pt x="181383" y="162814"/>
                          <a:pt x="173445" y="180277"/>
                          <a:pt x="161936" y="195358"/>
                        </a:cubicBezTo>
                        <a:cubicBezTo>
                          <a:pt x="150427" y="210439"/>
                          <a:pt x="137330" y="222345"/>
                          <a:pt x="123836" y="238220"/>
                        </a:cubicBezTo>
                        <a:cubicBezTo>
                          <a:pt x="110342" y="254095"/>
                          <a:pt x="94864" y="271955"/>
                          <a:pt x="80973" y="290608"/>
                        </a:cubicBezTo>
                        <a:cubicBezTo>
                          <a:pt x="67082" y="309261"/>
                          <a:pt x="51208" y="331883"/>
                          <a:pt x="40492" y="350139"/>
                        </a:cubicBezTo>
                        <a:cubicBezTo>
                          <a:pt x="29776" y="368395"/>
                          <a:pt x="23427" y="386254"/>
                          <a:pt x="16680" y="400145"/>
                        </a:cubicBezTo>
                        <a:cubicBezTo>
                          <a:pt x="9933" y="414036"/>
                          <a:pt x="-386" y="423561"/>
                          <a:pt x="11" y="433483"/>
                        </a:cubicBezTo>
                        <a:cubicBezTo>
                          <a:pt x="408" y="443405"/>
                          <a:pt x="7552" y="458883"/>
                          <a:pt x="19061" y="459677"/>
                        </a:cubicBezTo>
                        <a:cubicBezTo>
                          <a:pt x="30570" y="460471"/>
                          <a:pt x="50017" y="450548"/>
                          <a:pt x="69067" y="438245"/>
                        </a:cubicBezTo>
                        <a:cubicBezTo>
                          <a:pt x="88117" y="425942"/>
                          <a:pt x="116295" y="401733"/>
                          <a:pt x="133361" y="385858"/>
                        </a:cubicBezTo>
                        <a:cubicBezTo>
                          <a:pt x="150427" y="369983"/>
                          <a:pt x="159952" y="356092"/>
                          <a:pt x="171461" y="342995"/>
                        </a:cubicBezTo>
                        <a:cubicBezTo>
                          <a:pt x="182970" y="329898"/>
                          <a:pt x="190511" y="320374"/>
                          <a:pt x="202417" y="307277"/>
                        </a:cubicBezTo>
                        <a:cubicBezTo>
                          <a:pt x="214323" y="294180"/>
                          <a:pt x="221070" y="289417"/>
                          <a:pt x="242898" y="264414"/>
                        </a:cubicBezTo>
                        <a:cubicBezTo>
                          <a:pt x="264726" y="239411"/>
                          <a:pt x="308780" y="185436"/>
                          <a:pt x="333386" y="157258"/>
                        </a:cubicBezTo>
                        <a:cubicBezTo>
                          <a:pt x="357992" y="129080"/>
                          <a:pt x="377439" y="112411"/>
                          <a:pt x="390536" y="95345"/>
                        </a:cubicBezTo>
                        <a:cubicBezTo>
                          <a:pt x="403633" y="78279"/>
                          <a:pt x="402045" y="69548"/>
                          <a:pt x="411967" y="54864"/>
                        </a:cubicBezTo>
                        <a:cubicBezTo>
                          <a:pt x="421889" y="40180"/>
                          <a:pt x="425064" y="2476"/>
                          <a:pt x="416730" y="95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4226B34B-574F-DEBA-7B4E-EF72DFAB862C}"/>
                    </a:ext>
                  </a:extLst>
                </p:cNvPr>
                <p:cNvGrpSpPr/>
                <p:nvPr/>
              </p:nvGrpSpPr>
              <p:grpSpPr>
                <a:xfrm rot="1552656">
                  <a:off x="7963959" y="5703501"/>
                  <a:ext cx="378311" cy="252727"/>
                  <a:chOff x="5219990" y="1588561"/>
                  <a:chExt cx="1502889" cy="1003986"/>
                </a:xfrm>
              </p:grpSpPr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B60DACF0-D1E0-D750-1F08-8EE828F1B539}"/>
                      </a:ext>
                    </a:extLst>
                  </p:cNvPr>
                  <p:cNvSpPr/>
                  <p:nvPr/>
                </p:nvSpPr>
                <p:spPr>
                  <a:xfrm rot="14829858">
                    <a:off x="6110223" y="1979892"/>
                    <a:ext cx="600067" cy="625244"/>
                  </a:xfrm>
                  <a:custGeom>
                    <a:avLst/>
                    <a:gdLst>
                      <a:gd name="connsiteX0" fmla="*/ 416730 w 421512"/>
                      <a:gd name="connsiteY0" fmla="*/ 95 h 459721"/>
                      <a:gd name="connsiteX1" fmla="*/ 361961 w 421512"/>
                      <a:gd name="connsiteY1" fmla="*/ 40577 h 459721"/>
                      <a:gd name="connsiteX2" fmla="*/ 333386 w 421512"/>
                      <a:gd name="connsiteY2" fmla="*/ 59627 h 459721"/>
                      <a:gd name="connsiteX3" fmla="*/ 290523 w 421512"/>
                      <a:gd name="connsiteY3" fmla="*/ 62008 h 459721"/>
                      <a:gd name="connsiteX4" fmla="*/ 230992 w 421512"/>
                      <a:gd name="connsiteY4" fmla="*/ 104870 h 459721"/>
                      <a:gd name="connsiteX5" fmla="*/ 192892 w 421512"/>
                      <a:gd name="connsiteY5" fmla="*/ 147733 h 459721"/>
                      <a:gd name="connsiteX6" fmla="*/ 161936 w 421512"/>
                      <a:gd name="connsiteY6" fmla="*/ 195358 h 459721"/>
                      <a:gd name="connsiteX7" fmla="*/ 123836 w 421512"/>
                      <a:gd name="connsiteY7" fmla="*/ 238220 h 459721"/>
                      <a:gd name="connsiteX8" fmla="*/ 80973 w 421512"/>
                      <a:gd name="connsiteY8" fmla="*/ 290608 h 459721"/>
                      <a:gd name="connsiteX9" fmla="*/ 40492 w 421512"/>
                      <a:gd name="connsiteY9" fmla="*/ 350139 h 459721"/>
                      <a:gd name="connsiteX10" fmla="*/ 16680 w 421512"/>
                      <a:gd name="connsiteY10" fmla="*/ 400145 h 459721"/>
                      <a:gd name="connsiteX11" fmla="*/ 11 w 421512"/>
                      <a:gd name="connsiteY11" fmla="*/ 433483 h 459721"/>
                      <a:gd name="connsiteX12" fmla="*/ 19061 w 421512"/>
                      <a:gd name="connsiteY12" fmla="*/ 459677 h 459721"/>
                      <a:gd name="connsiteX13" fmla="*/ 69067 w 421512"/>
                      <a:gd name="connsiteY13" fmla="*/ 438245 h 459721"/>
                      <a:gd name="connsiteX14" fmla="*/ 133361 w 421512"/>
                      <a:gd name="connsiteY14" fmla="*/ 385858 h 459721"/>
                      <a:gd name="connsiteX15" fmla="*/ 171461 w 421512"/>
                      <a:gd name="connsiteY15" fmla="*/ 342995 h 459721"/>
                      <a:gd name="connsiteX16" fmla="*/ 202417 w 421512"/>
                      <a:gd name="connsiteY16" fmla="*/ 307277 h 459721"/>
                      <a:gd name="connsiteX17" fmla="*/ 242898 w 421512"/>
                      <a:gd name="connsiteY17" fmla="*/ 264414 h 459721"/>
                      <a:gd name="connsiteX18" fmla="*/ 333386 w 421512"/>
                      <a:gd name="connsiteY18" fmla="*/ 157258 h 459721"/>
                      <a:gd name="connsiteX19" fmla="*/ 390536 w 421512"/>
                      <a:gd name="connsiteY19" fmla="*/ 95345 h 459721"/>
                      <a:gd name="connsiteX20" fmla="*/ 411967 w 421512"/>
                      <a:gd name="connsiteY20" fmla="*/ 54864 h 459721"/>
                      <a:gd name="connsiteX21" fmla="*/ 416730 w 421512"/>
                      <a:gd name="connsiteY21" fmla="*/ 95 h 4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21512" h="459721">
                        <a:moveTo>
                          <a:pt x="416730" y="95"/>
                        </a:moveTo>
                        <a:cubicBezTo>
                          <a:pt x="408396" y="-2286"/>
                          <a:pt x="361961" y="40577"/>
                          <a:pt x="361961" y="40577"/>
                        </a:cubicBezTo>
                        <a:cubicBezTo>
                          <a:pt x="348070" y="50499"/>
                          <a:pt x="345292" y="56055"/>
                          <a:pt x="333386" y="59627"/>
                        </a:cubicBezTo>
                        <a:cubicBezTo>
                          <a:pt x="321480" y="63199"/>
                          <a:pt x="307589" y="54468"/>
                          <a:pt x="290523" y="62008"/>
                        </a:cubicBezTo>
                        <a:cubicBezTo>
                          <a:pt x="273457" y="69548"/>
                          <a:pt x="247264" y="90583"/>
                          <a:pt x="230992" y="104870"/>
                        </a:cubicBezTo>
                        <a:cubicBezTo>
                          <a:pt x="214720" y="119157"/>
                          <a:pt x="204401" y="132652"/>
                          <a:pt x="192892" y="147733"/>
                        </a:cubicBezTo>
                        <a:cubicBezTo>
                          <a:pt x="181383" y="162814"/>
                          <a:pt x="173445" y="180277"/>
                          <a:pt x="161936" y="195358"/>
                        </a:cubicBezTo>
                        <a:cubicBezTo>
                          <a:pt x="150427" y="210439"/>
                          <a:pt x="137330" y="222345"/>
                          <a:pt x="123836" y="238220"/>
                        </a:cubicBezTo>
                        <a:cubicBezTo>
                          <a:pt x="110342" y="254095"/>
                          <a:pt x="94864" y="271955"/>
                          <a:pt x="80973" y="290608"/>
                        </a:cubicBezTo>
                        <a:cubicBezTo>
                          <a:pt x="67082" y="309261"/>
                          <a:pt x="51208" y="331883"/>
                          <a:pt x="40492" y="350139"/>
                        </a:cubicBezTo>
                        <a:cubicBezTo>
                          <a:pt x="29776" y="368395"/>
                          <a:pt x="23427" y="386254"/>
                          <a:pt x="16680" y="400145"/>
                        </a:cubicBezTo>
                        <a:cubicBezTo>
                          <a:pt x="9933" y="414036"/>
                          <a:pt x="-386" y="423561"/>
                          <a:pt x="11" y="433483"/>
                        </a:cubicBezTo>
                        <a:cubicBezTo>
                          <a:pt x="408" y="443405"/>
                          <a:pt x="7552" y="458883"/>
                          <a:pt x="19061" y="459677"/>
                        </a:cubicBezTo>
                        <a:cubicBezTo>
                          <a:pt x="30570" y="460471"/>
                          <a:pt x="50017" y="450548"/>
                          <a:pt x="69067" y="438245"/>
                        </a:cubicBezTo>
                        <a:cubicBezTo>
                          <a:pt x="88117" y="425942"/>
                          <a:pt x="116295" y="401733"/>
                          <a:pt x="133361" y="385858"/>
                        </a:cubicBezTo>
                        <a:cubicBezTo>
                          <a:pt x="150427" y="369983"/>
                          <a:pt x="159952" y="356092"/>
                          <a:pt x="171461" y="342995"/>
                        </a:cubicBezTo>
                        <a:cubicBezTo>
                          <a:pt x="182970" y="329898"/>
                          <a:pt x="190511" y="320374"/>
                          <a:pt x="202417" y="307277"/>
                        </a:cubicBezTo>
                        <a:cubicBezTo>
                          <a:pt x="214323" y="294180"/>
                          <a:pt x="221070" y="289417"/>
                          <a:pt x="242898" y="264414"/>
                        </a:cubicBezTo>
                        <a:cubicBezTo>
                          <a:pt x="264726" y="239411"/>
                          <a:pt x="308780" y="185436"/>
                          <a:pt x="333386" y="157258"/>
                        </a:cubicBezTo>
                        <a:cubicBezTo>
                          <a:pt x="357992" y="129080"/>
                          <a:pt x="377439" y="112411"/>
                          <a:pt x="390536" y="95345"/>
                        </a:cubicBezTo>
                        <a:cubicBezTo>
                          <a:pt x="403633" y="78279"/>
                          <a:pt x="402045" y="69548"/>
                          <a:pt x="411967" y="54864"/>
                        </a:cubicBezTo>
                        <a:cubicBezTo>
                          <a:pt x="421889" y="40180"/>
                          <a:pt x="425064" y="2476"/>
                          <a:pt x="416730" y="95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E987F16B-5B0D-6444-8922-B463B02CCE46}"/>
                      </a:ext>
                    </a:extLst>
                  </p:cNvPr>
                  <p:cNvSpPr/>
                  <p:nvPr/>
                </p:nvSpPr>
                <p:spPr>
                  <a:xfrm rot="3962158">
                    <a:off x="5209875" y="1598676"/>
                    <a:ext cx="650243" cy="630014"/>
                  </a:xfrm>
                  <a:custGeom>
                    <a:avLst/>
                    <a:gdLst>
                      <a:gd name="connsiteX0" fmla="*/ 416730 w 421512"/>
                      <a:gd name="connsiteY0" fmla="*/ 95 h 459721"/>
                      <a:gd name="connsiteX1" fmla="*/ 361961 w 421512"/>
                      <a:gd name="connsiteY1" fmla="*/ 40577 h 459721"/>
                      <a:gd name="connsiteX2" fmla="*/ 333386 w 421512"/>
                      <a:gd name="connsiteY2" fmla="*/ 59627 h 459721"/>
                      <a:gd name="connsiteX3" fmla="*/ 290523 w 421512"/>
                      <a:gd name="connsiteY3" fmla="*/ 62008 h 459721"/>
                      <a:gd name="connsiteX4" fmla="*/ 230992 w 421512"/>
                      <a:gd name="connsiteY4" fmla="*/ 104870 h 459721"/>
                      <a:gd name="connsiteX5" fmla="*/ 192892 w 421512"/>
                      <a:gd name="connsiteY5" fmla="*/ 147733 h 459721"/>
                      <a:gd name="connsiteX6" fmla="*/ 161936 w 421512"/>
                      <a:gd name="connsiteY6" fmla="*/ 195358 h 459721"/>
                      <a:gd name="connsiteX7" fmla="*/ 123836 w 421512"/>
                      <a:gd name="connsiteY7" fmla="*/ 238220 h 459721"/>
                      <a:gd name="connsiteX8" fmla="*/ 80973 w 421512"/>
                      <a:gd name="connsiteY8" fmla="*/ 290608 h 459721"/>
                      <a:gd name="connsiteX9" fmla="*/ 40492 w 421512"/>
                      <a:gd name="connsiteY9" fmla="*/ 350139 h 459721"/>
                      <a:gd name="connsiteX10" fmla="*/ 16680 w 421512"/>
                      <a:gd name="connsiteY10" fmla="*/ 400145 h 459721"/>
                      <a:gd name="connsiteX11" fmla="*/ 11 w 421512"/>
                      <a:gd name="connsiteY11" fmla="*/ 433483 h 459721"/>
                      <a:gd name="connsiteX12" fmla="*/ 19061 w 421512"/>
                      <a:gd name="connsiteY12" fmla="*/ 459677 h 459721"/>
                      <a:gd name="connsiteX13" fmla="*/ 69067 w 421512"/>
                      <a:gd name="connsiteY13" fmla="*/ 438245 h 459721"/>
                      <a:gd name="connsiteX14" fmla="*/ 133361 w 421512"/>
                      <a:gd name="connsiteY14" fmla="*/ 385858 h 459721"/>
                      <a:gd name="connsiteX15" fmla="*/ 171461 w 421512"/>
                      <a:gd name="connsiteY15" fmla="*/ 342995 h 459721"/>
                      <a:gd name="connsiteX16" fmla="*/ 202417 w 421512"/>
                      <a:gd name="connsiteY16" fmla="*/ 307277 h 459721"/>
                      <a:gd name="connsiteX17" fmla="*/ 242898 w 421512"/>
                      <a:gd name="connsiteY17" fmla="*/ 264414 h 459721"/>
                      <a:gd name="connsiteX18" fmla="*/ 333386 w 421512"/>
                      <a:gd name="connsiteY18" fmla="*/ 157258 h 459721"/>
                      <a:gd name="connsiteX19" fmla="*/ 390536 w 421512"/>
                      <a:gd name="connsiteY19" fmla="*/ 95345 h 459721"/>
                      <a:gd name="connsiteX20" fmla="*/ 411967 w 421512"/>
                      <a:gd name="connsiteY20" fmla="*/ 54864 h 459721"/>
                      <a:gd name="connsiteX21" fmla="*/ 416730 w 421512"/>
                      <a:gd name="connsiteY21" fmla="*/ 95 h 4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21512" h="459721">
                        <a:moveTo>
                          <a:pt x="416730" y="95"/>
                        </a:moveTo>
                        <a:cubicBezTo>
                          <a:pt x="408396" y="-2286"/>
                          <a:pt x="361961" y="40577"/>
                          <a:pt x="361961" y="40577"/>
                        </a:cubicBezTo>
                        <a:cubicBezTo>
                          <a:pt x="348070" y="50499"/>
                          <a:pt x="345292" y="56055"/>
                          <a:pt x="333386" y="59627"/>
                        </a:cubicBezTo>
                        <a:cubicBezTo>
                          <a:pt x="321480" y="63199"/>
                          <a:pt x="307589" y="54468"/>
                          <a:pt x="290523" y="62008"/>
                        </a:cubicBezTo>
                        <a:cubicBezTo>
                          <a:pt x="273457" y="69548"/>
                          <a:pt x="247264" y="90583"/>
                          <a:pt x="230992" y="104870"/>
                        </a:cubicBezTo>
                        <a:cubicBezTo>
                          <a:pt x="214720" y="119157"/>
                          <a:pt x="204401" y="132652"/>
                          <a:pt x="192892" y="147733"/>
                        </a:cubicBezTo>
                        <a:cubicBezTo>
                          <a:pt x="181383" y="162814"/>
                          <a:pt x="173445" y="180277"/>
                          <a:pt x="161936" y="195358"/>
                        </a:cubicBezTo>
                        <a:cubicBezTo>
                          <a:pt x="150427" y="210439"/>
                          <a:pt x="137330" y="222345"/>
                          <a:pt x="123836" y="238220"/>
                        </a:cubicBezTo>
                        <a:cubicBezTo>
                          <a:pt x="110342" y="254095"/>
                          <a:pt x="94864" y="271955"/>
                          <a:pt x="80973" y="290608"/>
                        </a:cubicBezTo>
                        <a:cubicBezTo>
                          <a:pt x="67082" y="309261"/>
                          <a:pt x="51208" y="331883"/>
                          <a:pt x="40492" y="350139"/>
                        </a:cubicBezTo>
                        <a:cubicBezTo>
                          <a:pt x="29776" y="368395"/>
                          <a:pt x="23427" y="386254"/>
                          <a:pt x="16680" y="400145"/>
                        </a:cubicBezTo>
                        <a:cubicBezTo>
                          <a:pt x="9933" y="414036"/>
                          <a:pt x="-386" y="423561"/>
                          <a:pt x="11" y="433483"/>
                        </a:cubicBezTo>
                        <a:cubicBezTo>
                          <a:pt x="408" y="443405"/>
                          <a:pt x="7552" y="458883"/>
                          <a:pt x="19061" y="459677"/>
                        </a:cubicBezTo>
                        <a:cubicBezTo>
                          <a:pt x="30570" y="460471"/>
                          <a:pt x="50017" y="450548"/>
                          <a:pt x="69067" y="438245"/>
                        </a:cubicBezTo>
                        <a:cubicBezTo>
                          <a:pt x="88117" y="425942"/>
                          <a:pt x="116295" y="401733"/>
                          <a:pt x="133361" y="385858"/>
                        </a:cubicBezTo>
                        <a:cubicBezTo>
                          <a:pt x="150427" y="369983"/>
                          <a:pt x="159952" y="356092"/>
                          <a:pt x="171461" y="342995"/>
                        </a:cubicBezTo>
                        <a:cubicBezTo>
                          <a:pt x="182970" y="329898"/>
                          <a:pt x="190511" y="320374"/>
                          <a:pt x="202417" y="307277"/>
                        </a:cubicBezTo>
                        <a:cubicBezTo>
                          <a:pt x="214323" y="294180"/>
                          <a:pt x="221070" y="289417"/>
                          <a:pt x="242898" y="264414"/>
                        </a:cubicBezTo>
                        <a:cubicBezTo>
                          <a:pt x="264726" y="239411"/>
                          <a:pt x="308780" y="185436"/>
                          <a:pt x="333386" y="157258"/>
                        </a:cubicBezTo>
                        <a:cubicBezTo>
                          <a:pt x="357992" y="129080"/>
                          <a:pt x="377439" y="112411"/>
                          <a:pt x="390536" y="95345"/>
                        </a:cubicBezTo>
                        <a:cubicBezTo>
                          <a:pt x="403633" y="78279"/>
                          <a:pt x="402045" y="69548"/>
                          <a:pt x="411967" y="54864"/>
                        </a:cubicBezTo>
                        <a:cubicBezTo>
                          <a:pt x="421889" y="40180"/>
                          <a:pt x="425064" y="2476"/>
                          <a:pt x="416730" y="95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EBCAB85D-B0A6-AB90-73D0-8E0548902D38}"/>
                    </a:ext>
                  </a:extLst>
                </p:cNvPr>
                <p:cNvGrpSpPr/>
                <p:nvPr/>
              </p:nvGrpSpPr>
              <p:grpSpPr>
                <a:xfrm rot="5897621">
                  <a:off x="7897776" y="6175044"/>
                  <a:ext cx="378311" cy="252727"/>
                  <a:chOff x="5219990" y="1588561"/>
                  <a:chExt cx="1502889" cy="1003986"/>
                </a:xfrm>
              </p:grpSpPr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1B4BB0E2-369B-63C8-0F34-F73A6DD40941}"/>
                      </a:ext>
                    </a:extLst>
                  </p:cNvPr>
                  <p:cNvSpPr/>
                  <p:nvPr/>
                </p:nvSpPr>
                <p:spPr>
                  <a:xfrm rot="14829858">
                    <a:off x="6110223" y="1979892"/>
                    <a:ext cx="600067" cy="625244"/>
                  </a:xfrm>
                  <a:custGeom>
                    <a:avLst/>
                    <a:gdLst>
                      <a:gd name="connsiteX0" fmla="*/ 416730 w 421512"/>
                      <a:gd name="connsiteY0" fmla="*/ 95 h 459721"/>
                      <a:gd name="connsiteX1" fmla="*/ 361961 w 421512"/>
                      <a:gd name="connsiteY1" fmla="*/ 40577 h 459721"/>
                      <a:gd name="connsiteX2" fmla="*/ 333386 w 421512"/>
                      <a:gd name="connsiteY2" fmla="*/ 59627 h 459721"/>
                      <a:gd name="connsiteX3" fmla="*/ 290523 w 421512"/>
                      <a:gd name="connsiteY3" fmla="*/ 62008 h 459721"/>
                      <a:gd name="connsiteX4" fmla="*/ 230992 w 421512"/>
                      <a:gd name="connsiteY4" fmla="*/ 104870 h 459721"/>
                      <a:gd name="connsiteX5" fmla="*/ 192892 w 421512"/>
                      <a:gd name="connsiteY5" fmla="*/ 147733 h 459721"/>
                      <a:gd name="connsiteX6" fmla="*/ 161936 w 421512"/>
                      <a:gd name="connsiteY6" fmla="*/ 195358 h 459721"/>
                      <a:gd name="connsiteX7" fmla="*/ 123836 w 421512"/>
                      <a:gd name="connsiteY7" fmla="*/ 238220 h 459721"/>
                      <a:gd name="connsiteX8" fmla="*/ 80973 w 421512"/>
                      <a:gd name="connsiteY8" fmla="*/ 290608 h 459721"/>
                      <a:gd name="connsiteX9" fmla="*/ 40492 w 421512"/>
                      <a:gd name="connsiteY9" fmla="*/ 350139 h 459721"/>
                      <a:gd name="connsiteX10" fmla="*/ 16680 w 421512"/>
                      <a:gd name="connsiteY10" fmla="*/ 400145 h 459721"/>
                      <a:gd name="connsiteX11" fmla="*/ 11 w 421512"/>
                      <a:gd name="connsiteY11" fmla="*/ 433483 h 459721"/>
                      <a:gd name="connsiteX12" fmla="*/ 19061 w 421512"/>
                      <a:gd name="connsiteY12" fmla="*/ 459677 h 459721"/>
                      <a:gd name="connsiteX13" fmla="*/ 69067 w 421512"/>
                      <a:gd name="connsiteY13" fmla="*/ 438245 h 459721"/>
                      <a:gd name="connsiteX14" fmla="*/ 133361 w 421512"/>
                      <a:gd name="connsiteY14" fmla="*/ 385858 h 459721"/>
                      <a:gd name="connsiteX15" fmla="*/ 171461 w 421512"/>
                      <a:gd name="connsiteY15" fmla="*/ 342995 h 459721"/>
                      <a:gd name="connsiteX16" fmla="*/ 202417 w 421512"/>
                      <a:gd name="connsiteY16" fmla="*/ 307277 h 459721"/>
                      <a:gd name="connsiteX17" fmla="*/ 242898 w 421512"/>
                      <a:gd name="connsiteY17" fmla="*/ 264414 h 459721"/>
                      <a:gd name="connsiteX18" fmla="*/ 333386 w 421512"/>
                      <a:gd name="connsiteY18" fmla="*/ 157258 h 459721"/>
                      <a:gd name="connsiteX19" fmla="*/ 390536 w 421512"/>
                      <a:gd name="connsiteY19" fmla="*/ 95345 h 459721"/>
                      <a:gd name="connsiteX20" fmla="*/ 411967 w 421512"/>
                      <a:gd name="connsiteY20" fmla="*/ 54864 h 459721"/>
                      <a:gd name="connsiteX21" fmla="*/ 416730 w 421512"/>
                      <a:gd name="connsiteY21" fmla="*/ 95 h 4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21512" h="459721">
                        <a:moveTo>
                          <a:pt x="416730" y="95"/>
                        </a:moveTo>
                        <a:cubicBezTo>
                          <a:pt x="408396" y="-2286"/>
                          <a:pt x="361961" y="40577"/>
                          <a:pt x="361961" y="40577"/>
                        </a:cubicBezTo>
                        <a:cubicBezTo>
                          <a:pt x="348070" y="50499"/>
                          <a:pt x="345292" y="56055"/>
                          <a:pt x="333386" y="59627"/>
                        </a:cubicBezTo>
                        <a:cubicBezTo>
                          <a:pt x="321480" y="63199"/>
                          <a:pt x="307589" y="54468"/>
                          <a:pt x="290523" y="62008"/>
                        </a:cubicBezTo>
                        <a:cubicBezTo>
                          <a:pt x="273457" y="69548"/>
                          <a:pt x="247264" y="90583"/>
                          <a:pt x="230992" y="104870"/>
                        </a:cubicBezTo>
                        <a:cubicBezTo>
                          <a:pt x="214720" y="119157"/>
                          <a:pt x="204401" y="132652"/>
                          <a:pt x="192892" y="147733"/>
                        </a:cubicBezTo>
                        <a:cubicBezTo>
                          <a:pt x="181383" y="162814"/>
                          <a:pt x="173445" y="180277"/>
                          <a:pt x="161936" y="195358"/>
                        </a:cubicBezTo>
                        <a:cubicBezTo>
                          <a:pt x="150427" y="210439"/>
                          <a:pt x="137330" y="222345"/>
                          <a:pt x="123836" y="238220"/>
                        </a:cubicBezTo>
                        <a:cubicBezTo>
                          <a:pt x="110342" y="254095"/>
                          <a:pt x="94864" y="271955"/>
                          <a:pt x="80973" y="290608"/>
                        </a:cubicBezTo>
                        <a:cubicBezTo>
                          <a:pt x="67082" y="309261"/>
                          <a:pt x="51208" y="331883"/>
                          <a:pt x="40492" y="350139"/>
                        </a:cubicBezTo>
                        <a:cubicBezTo>
                          <a:pt x="29776" y="368395"/>
                          <a:pt x="23427" y="386254"/>
                          <a:pt x="16680" y="400145"/>
                        </a:cubicBezTo>
                        <a:cubicBezTo>
                          <a:pt x="9933" y="414036"/>
                          <a:pt x="-386" y="423561"/>
                          <a:pt x="11" y="433483"/>
                        </a:cubicBezTo>
                        <a:cubicBezTo>
                          <a:pt x="408" y="443405"/>
                          <a:pt x="7552" y="458883"/>
                          <a:pt x="19061" y="459677"/>
                        </a:cubicBezTo>
                        <a:cubicBezTo>
                          <a:pt x="30570" y="460471"/>
                          <a:pt x="50017" y="450548"/>
                          <a:pt x="69067" y="438245"/>
                        </a:cubicBezTo>
                        <a:cubicBezTo>
                          <a:pt x="88117" y="425942"/>
                          <a:pt x="116295" y="401733"/>
                          <a:pt x="133361" y="385858"/>
                        </a:cubicBezTo>
                        <a:cubicBezTo>
                          <a:pt x="150427" y="369983"/>
                          <a:pt x="159952" y="356092"/>
                          <a:pt x="171461" y="342995"/>
                        </a:cubicBezTo>
                        <a:cubicBezTo>
                          <a:pt x="182970" y="329898"/>
                          <a:pt x="190511" y="320374"/>
                          <a:pt x="202417" y="307277"/>
                        </a:cubicBezTo>
                        <a:cubicBezTo>
                          <a:pt x="214323" y="294180"/>
                          <a:pt x="221070" y="289417"/>
                          <a:pt x="242898" y="264414"/>
                        </a:cubicBezTo>
                        <a:cubicBezTo>
                          <a:pt x="264726" y="239411"/>
                          <a:pt x="308780" y="185436"/>
                          <a:pt x="333386" y="157258"/>
                        </a:cubicBezTo>
                        <a:cubicBezTo>
                          <a:pt x="357992" y="129080"/>
                          <a:pt x="377439" y="112411"/>
                          <a:pt x="390536" y="95345"/>
                        </a:cubicBezTo>
                        <a:cubicBezTo>
                          <a:pt x="403633" y="78279"/>
                          <a:pt x="402045" y="69548"/>
                          <a:pt x="411967" y="54864"/>
                        </a:cubicBezTo>
                        <a:cubicBezTo>
                          <a:pt x="421889" y="40180"/>
                          <a:pt x="425064" y="2476"/>
                          <a:pt x="416730" y="95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F50410B2-C00D-E9C2-DF00-C3964D1A97B7}"/>
                      </a:ext>
                    </a:extLst>
                  </p:cNvPr>
                  <p:cNvSpPr/>
                  <p:nvPr/>
                </p:nvSpPr>
                <p:spPr>
                  <a:xfrm rot="3962158">
                    <a:off x="5209875" y="1598676"/>
                    <a:ext cx="650243" cy="630014"/>
                  </a:xfrm>
                  <a:custGeom>
                    <a:avLst/>
                    <a:gdLst>
                      <a:gd name="connsiteX0" fmla="*/ 416730 w 421512"/>
                      <a:gd name="connsiteY0" fmla="*/ 95 h 459721"/>
                      <a:gd name="connsiteX1" fmla="*/ 361961 w 421512"/>
                      <a:gd name="connsiteY1" fmla="*/ 40577 h 459721"/>
                      <a:gd name="connsiteX2" fmla="*/ 333386 w 421512"/>
                      <a:gd name="connsiteY2" fmla="*/ 59627 h 459721"/>
                      <a:gd name="connsiteX3" fmla="*/ 290523 w 421512"/>
                      <a:gd name="connsiteY3" fmla="*/ 62008 h 459721"/>
                      <a:gd name="connsiteX4" fmla="*/ 230992 w 421512"/>
                      <a:gd name="connsiteY4" fmla="*/ 104870 h 459721"/>
                      <a:gd name="connsiteX5" fmla="*/ 192892 w 421512"/>
                      <a:gd name="connsiteY5" fmla="*/ 147733 h 459721"/>
                      <a:gd name="connsiteX6" fmla="*/ 161936 w 421512"/>
                      <a:gd name="connsiteY6" fmla="*/ 195358 h 459721"/>
                      <a:gd name="connsiteX7" fmla="*/ 123836 w 421512"/>
                      <a:gd name="connsiteY7" fmla="*/ 238220 h 459721"/>
                      <a:gd name="connsiteX8" fmla="*/ 80973 w 421512"/>
                      <a:gd name="connsiteY8" fmla="*/ 290608 h 459721"/>
                      <a:gd name="connsiteX9" fmla="*/ 40492 w 421512"/>
                      <a:gd name="connsiteY9" fmla="*/ 350139 h 459721"/>
                      <a:gd name="connsiteX10" fmla="*/ 16680 w 421512"/>
                      <a:gd name="connsiteY10" fmla="*/ 400145 h 459721"/>
                      <a:gd name="connsiteX11" fmla="*/ 11 w 421512"/>
                      <a:gd name="connsiteY11" fmla="*/ 433483 h 459721"/>
                      <a:gd name="connsiteX12" fmla="*/ 19061 w 421512"/>
                      <a:gd name="connsiteY12" fmla="*/ 459677 h 459721"/>
                      <a:gd name="connsiteX13" fmla="*/ 69067 w 421512"/>
                      <a:gd name="connsiteY13" fmla="*/ 438245 h 459721"/>
                      <a:gd name="connsiteX14" fmla="*/ 133361 w 421512"/>
                      <a:gd name="connsiteY14" fmla="*/ 385858 h 459721"/>
                      <a:gd name="connsiteX15" fmla="*/ 171461 w 421512"/>
                      <a:gd name="connsiteY15" fmla="*/ 342995 h 459721"/>
                      <a:gd name="connsiteX16" fmla="*/ 202417 w 421512"/>
                      <a:gd name="connsiteY16" fmla="*/ 307277 h 459721"/>
                      <a:gd name="connsiteX17" fmla="*/ 242898 w 421512"/>
                      <a:gd name="connsiteY17" fmla="*/ 264414 h 459721"/>
                      <a:gd name="connsiteX18" fmla="*/ 333386 w 421512"/>
                      <a:gd name="connsiteY18" fmla="*/ 157258 h 459721"/>
                      <a:gd name="connsiteX19" fmla="*/ 390536 w 421512"/>
                      <a:gd name="connsiteY19" fmla="*/ 95345 h 459721"/>
                      <a:gd name="connsiteX20" fmla="*/ 411967 w 421512"/>
                      <a:gd name="connsiteY20" fmla="*/ 54864 h 459721"/>
                      <a:gd name="connsiteX21" fmla="*/ 416730 w 421512"/>
                      <a:gd name="connsiteY21" fmla="*/ 95 h 4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21512" h="459721">
                        <a:moveTo>
                          <a:pt x="416730" y="95"/>
                        </a:moveTo>
                        <a:cubicBezTo>
                          <a:pt x="408396" y="-2286"/>
                          <a:pt x="361961" y="40577"/>
                          <a:pt x="361961" y="40577"/>
                        </a:cubicBezTo>
                        <a:cubicBezTo>
                          <a:pt x="348070" y="50499"/>
                          <a:pt x="345292" y="56055"/>
                          <a:pt x="333386" y="59627"/>
                        </a:cubicBezTo>
                        <a:cubicBezTo>
                          <a:pt x="321480" y="63199"/>
                          <a:pt x="307589" y="54468"/>
                          <a:pt x="290523" y="62008"/>
                        </a:cubicBezTo>
                        <a:cubicBezTo>
                          <a:pt x="273457" y="69548"/>
                          <a:pt x="247264" y="90583"/>
                          <a:pt x="230992" y="104870"/>
                        </a:cubicBezTo>
                        <a:cubicBezTo>
                          <a:pt x="214720" y="119157"/>
                          <a:pt x="204401" y="132652"/>
                          <a:pt x="192892" y="147733"/>
                        </a:cubicBezTo>
                        <a:cubicBezTo>
                          <a:pt x="181383" y="162814"/>
                          <a:pt x="173445" y="180277"/>
                          <a:pt x="161936" y="195358"/>
                        </a:cubicBezTo>
                        <a:cubicBezTo>
                          <a:pt x="150427" y="210439"/>
                          <a:pt x="137330" y="222345"/>
                          <a:pt x="123836" y="238220"/>
                        </a:cubicBezTo>
                        <a:cubicBezTo>
                          <a:pt x="110342" y="254095"/>
                          <a:pt x="94864" y="271955"/>
                          <a:pt x="80973" y="290608"/>
                        </a:cubicBezTo>
                        <a:cubicBezTo>
                          <a:pt x="67082" y="309261"/>
                          <a:pt x="51208" y="331883"/>
                          <a:pt x="40492" y="350139"/>
                        </a:cubicBezTo>
                        <a:cubicBezTo>
                          <a:pt x="29776" y="368395"/>
                          <a:pt x="23427" y="386254"/>
                          <a:pt x="16680" y="400145"/>
                        </a:cubicBezTo>
                        <a:cubicBezTo>
                          <a:pt x="9933" y="414036"/>
                          <a:pt x="-386" y="423561"/>
                          <a:pt x="11" y="433483"/>
                        </a:cubicBezTo>
                        <a:cubicBezTo>
                          <a:pt x="408" y="443405"/>
                          <a:pt x="7552" y="458883"/>
                          <a:pt x="19061" y="459677"/>
                        </a:cubicBezTo>
                        <a:cubicBezTo>
                          <a:pt x="30570" y="460471"/>
                          <a:pt x="50017" y="450548"/>
                          <a:pt x="69067" y="438245"/>
                        </a:cubicBezTo>
                        <a:cubicBezTo>
                          <a:pt x="88117" y="425942"/>
                          <a:pt x="116295" y="401733"/>
                          <a:pt x="133361" y="385858"/>
                        </a:cubicBezTo>
                        <a:cubicBezTo>
                          <a:pt x="150427" y="369983"/>
                          <a:pt x="159952" y="356092"/>
                          <a:pt x="171461" y="342995"/>
                        </a:cubicBezTo>
                        <a:cubicBezTo>
                          <a:pt x="182970" y="329898"/>
                          <a:pt x="190511" y="320374"/>
                          <a:pt x="202417" y="307277"/>
                        </a:cubicBezTo>
                        <a:cubicBezTo>
                          <a:pt x="214323" y="294180"/>
                          <a:pt x="221070" y="289417"/>
                          <a:pt x="242898" y="264414"/>
                        </a:cubicBezTo>
                        <a:cubicBezTo>
                          <a:pt x="264726" y="239411"/>
                          <a:pt x="308780" y="185436"/>
                          <a:pt x="333386" y="157258"/>
                        </a:cubicBezTo>
                        <a:cubicBezTo>
                          <a:pt x="357992" y="129080"/>
                          <a:pt x="377439" y="112411"/>
                          <a:pt x="390536" y="95345"/>
                        </a:cubicBezTo>
                        <a:cubicBezTo>
                          <a:pt x="403633" y="78279"/>
                          <a:pt x="402045" y="69548"/>
                          <a:pt x="411967" y="54864"/>
                        </a:cubicBezTo>
                        <a:cubicBezTo>
                          <a:pt x="421889" y="40180"/>
                          <a:pt x="425064" y="2476"/>
                          <a:pt x="416730" y="95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648575A4-B75B-13CB-08F8-E22C67708A96}"/>
                  </a:ext>
                </a:extLst>
              </p:cNvPr>
              <p:cNvGrpSpPr/>
              <p:nvPr/>
            </p:nvGrpSpPr>
            <p:grpSpPr>
              <a:xfrm rot="1914178">
                <a:off x="5707453" y="4931545"/>
                <a:ext cx="1199210" cy="820297"/>
                <a:chOff x="7143060" y="5670266"/>
                <a:chExt cx="1199210" cy="820297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3529F2B0-A953-3245-6652-12B3228EC806}"/>
                    </a:ext>
                  </a:extLst>
                </p:cNvPr>
                <p:cNvSpPr/>
                <p:nvPr/>
              </p:nvSpPr>
              <p:spPr>
                <a:xfrm rot="21097212">
                  <a:off x="8011871" y="5748157"/>
                  <a:ext cx="272577" cy="183804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D8BF2F8B-DAE1-6BC0-7A3D-278C3950DEA2}"/>
                    </a:ext>
                  </a:extLst>
                </p:cNvPr>
                <p:cNvSpPr/>
                <p:nvPr/>
              </p:nvSpPr>
              <p:spPr>
                <a:xfrm rot="21097212">
                  <a:off x="7196435" y="6212554"/>
                  <a:ext cx="272577" cy="194297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48387B5D-76FB-2E39-67EB-1F40BA484A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097212" flipH="1">
                  <a:off x="7307976" y="5900547"/>
                  <a:ext cx="869833" cy="345300"/>
                </a:xfrm>
                <a:prstGeom prst="line">
                  <a:avLst/>
                </a:prstGeom>
                <a:ln w="57150" cap="sq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19B3A49B-19F8-0E83-CC8D-AEFC58EE2BAF}"/>
                    </a:ext>
                  </a:extLst>
                </p:cNvPr>
                <p:cNvGrpSpPr/>
                <p:nvPr/>
              </p:nvGrpSpPr>
              <p:grpSpPr>
                <a:xfrm rot="1046299">
                  <a:off x="7143060" y="6175241"/>
                  <a:ext cx="378310" cy="252725"/>
                  <a:chOff x="5219990" y="1588561"/>
                  <a:chExt cx="1502880" cy="1003978"/>
                </a:xfrm>
              </p:grpSpPr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8A3FEEAE-229B-3BE8-A568-2C91CA25C147}"/>
                      </a:ext>
                    </a:extLst>
                  </p:cNvPr>
                  <p:cNvSpPr/>
                  <p:nvPr/>
                </p:nvSpPr>
                <p:spPr>
                  <a:xfrm rot="14829858">
                    <a:off x="6110216" y="1979884"/>
                    <a:ext cx="600068" cy="625241"/>
                  </a:xfrm>
                  <a:custGeom>
                    <a:avLst/>
                    <a:gdLst>
                      <a:gd name="connsiteX0" fmla="*/ 416730 w 421512"/>
                      <a:gd name="connsiteY0" fmla="*/ 95 h 459721"/>
                      <a:gd name="connsiteX1" fmla="*/ 361961 w 421512"/>
                      <a:gd name="connsiteY1" fmla="*/ 40577 h 459721"/>
                      <a:gd name="connsiteX2" fmla="*/ 333386 w 421512"/>
                      <a:gd name="connsiteY2" fmla="*/ 59627 h 459721"/>
                      <a:gd name="connsiteX3" fmla="*/ 290523 w 421512"/>
                      <a:gd name="connsiteY3" fmla="*/ 62008 h 459721"/>
                      <a:gd name="connsiteX4" fmla="*/ 230992 w 421512"/>
                      <a:gd name="connsiteY4" fmla="*/ 104870 h 459721"/>
                      <a:gd name="connsiteX5" fmla="*/ 192892 w 421512"/>
                      <a:gd name="connsiteY5" fmla="*/ 147733 h 459721"/>
                      <a:gd name="connsiteX6" fmla="*/ 161936 w 421512"/>
                      <a:gd name="connsiteY6" fmla="*/ 195358 h 459721"/>
                      <a:gd name="connsiteX7" fmla="*/ 123836 w 421512"/>
                      <a:gd name="connsiteY7" fmla="*/ 238220 h 459721"/>
                      <a:gd name="connsiteX8" fmla="*/ 80973 w 421512"/>
                      <a:gd name="connsiteY8" fmla="*/ 290608 h 459721"/>
                      <a:gd name="connsiteX9" fmla="*/ 40492 w 421512"/>
                      <a:gd name="connsiteY9" fmla="*/ 350139 h 459721"/>
                      <a:gd name="connsiteX10" fmla="*/ 16680 w 421512"/>
                      <a:gd name="connsiteY10" fmla="*/ 400145 h 459721"/>
                      <a:gd name="connsiteX11" fmla="*/ 11 w 421512"/>
                      <a:gd name="connsiteY11" fmla="*/ 433483 h 459721"/>
                      <a:gd name="connsiteX12" fmla="*/ 19061 w 421512"/>
                      <a:gd name="connsiteY12" fmla="*/ 459677 h 459721"/>
                      <a:gd name="connsiteX13" fmla="*/ 69067 w 421512"/>
                      <a:gd name="connsiteY13" fmla="*/ 438245 h 459721"/>
                      <a:gd name="connsiteX14" fmla="*/ 133361 w 421512"/>
                      <a:gd name="connsiteY14" fmla="*/ 385858 h 459721"/>
                      <a:gd name="connsiteX15" fmla="*/ 171461 w 421512"/>
                      <a:gd name="connsiteY15" fmla="*/ 342995 h 459721"/>
                      <a:gd name="connsiteX16" fmla="*/ 202417 w 421512"/>
                      <a:gd name="connsiteY16" fmla="*/ 307277 h 459721"/>
                      <a:gd name="connsiteX17" fmla="*/ 242898 w 421512"/>
                      <a:gd name="connsiteY17" fmla="*/ 264414 h 459721"/>
                      <a:gd name="connsiteX18" fmla="*/ 333386 w 421512"/>
                      <a:gd name="connsiteY18" fmla="*/ 157258 h 459721"/>
                      <a:gd name="connsiteX19" fmla="*/ 390536 w 421512"/>
                      <a:gd name="connsiteY19" fmla="*/ 95345 h 459721"/>
                      <a:gd name="connsiteX20" fmla="*/ 411967 w 421512"/>
                      <a:gd name="connsiteY20" fmla="*/ 54864 h 459721"/>
                      <a:gd name="connsiteX21" fmla="*/ 416730 w 421512"/>
                      <a:gd name="connsiteY21" fmla="*/ 95 h 4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21512" h="459721">
                        <a:moveTo>
                          <a:pt x="416730" y="95"/>
                        </a:moveTo>
                        <a:cubicBezTo>
                          <a:pt x="408396" y="-2286"/>
                          <a:pt x="361961" y="40577"/>
                          <a:pt x="361961" y="40577"/>
                        </a:cubicBezTo>
                        <a:cubicBezTo>
                          <a:pt x="348070" y="50499"/>
                          <a:pt x="345292" y="56055"/>
                          <a:pt x="333386" y="59627"/>
                        </a:cubicBezTo>
                        <a:cubicBezTo>
                          <a:pt x="321480" y="63199"/>
                          <a:pt x="307589" y="54468"/>
                          <a:pt x="290523" y="62008"/>
                        </a:cubicBezTo>
                        <a:cubicBezTo>
                          <a:pt x="273457" y="69548"/>
                          <a:pt x="247264" y="90583"/>
                          <a:pt x="230992" y="104870"/>
                        </a:cubicBezTo>
                        <a:cubicBezTo>
                          <a:pt x="214720" y="119157"/>
                          <a:pt x="204401" y="132652"/>
                          <a:pt x="192892" y="147733"/>
                        </a:cubicBezTo>
                        <a:cubicBezTo>
                          <a:pt x="181383" y="162814"/>
                          <a:pt x="173445" y="180277"/>
                          <a:pt x="161936" y="195358"/>
                        </a:cubicBezTo>
                        <a:cubicBezTo>
                          <a:pt x="150427" y="210439"/>
                          <a:pt x="137330" y="222345"/>
                          <a:pt x="123836" y="238220"/>
                        </a:cubicBezTo>
                        <a:cubicBezTo>
                          <a:pt x="110342" y="254095"/>
                          <a:pt x="94864" y="271955"/>
                          <a:pt x="80973" y="290608"/>
                        </a:cubicBezTo>
                        <a:cubicBezTo>
                          <a:pt x="67082" y="309261"/>
                          <a:pt x="51208" y="331883"/>
                          <a:pt x="40492" y="350139"/>
                        </a:cubicBezTo>
                        <a:cubicBezTo>
                          <a:pt x="29776" y="368395"/>
                          <a:pt x="23427" y="386254"/>
                          <a:pt x="16680" y="400145"/>
                        </a:cubicBezTo>
                        <a:cubicBezTo>
                          <a:pt x="9933" y="414036"/>
                          <a:pt x="-386" y="423561"/>
                          <a:pt x="11" y="433483"/>
                        </a:cubicBezTo>
                        <a:cubicBezTo>
                          <a:pt x="408" y="443405"/>
                          <a:pt x="7552" y="458883"/>
                          <a:pt x="19061" y="459677"/>
                        </a:cubicBezTo>
                        <a:cubicBezTo>
                          <a:pt x="30570" y="460471"/>
                          <a:pt x="50017" y="450548"/>
                          <a:pt x="69067" y="438245"/>
                        </a:cubicBezTo>
                        <a:cubicBezTo>
                          <a:pt x="88117" y="425942"/>
                          <a:pt x="116295" y="401733"/>
                          <a:pt x="133361" y="385858"/>
                        </a:cubicBezTo>
                        <a:cubicBezTo>
                          <a:pt x="150427" y="369983"/>
                          <a:pt x="159952" y="356092"/>
                          <a:pt x="171461" y="342995"/>
                        </a:cubicBezTo>
                        <a:cubicBezTo>
                          <a:pt x="182970" y="329898"/>
                          <a:pt x="190511" y="320374"/>
                          <a:pt x="202417" y="307277"/>
                        </a:cubicBezTo>
                        <a:cubicBezTo>
                          <a:pt x="214323" y="294180"/>
                          <a:pt x="221070" y="289417"/>
                          <a:pt x="242898" y="264414"/>
                        </a:cubicBezTo>
                        <a:cubicBezTo>
                          <a:pt x="264726" y="239411"/>
                          <a:pt x="308780" y="185436"/>
                          <a:pt x="333386" y="157258"/>
                        </a:cubicBezTo>
                        <a:cubicBezTo>
                          <a:pt x="357992" y="129080"/>
                          <a:pt x="377439" y="112411"/>
                          <a:pt x="390536" y="95345"/>
                        </a:cubicBezTo>
                        <a:cubicBezTo>
                          <a:pt x="403633" y="78279"/>
                          <a:pt x="402045" y="69548"/>
                          <a:pt x="411967" y="54864"/>
                        </a:cubicBezTo>
                        <a:cubicBezTo>
                          <a:pt x="421889" y="40180"/>
                          <a:pt x="425064" y="2476"/>
                          <a:pt x="416730" y="95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AE7F79B1-B49C-FBBF-E243-931133B91A56}"/>
                      </a:ext>
                    </a:extLst>
                  </p:cNvPr>
                  <p:cNvSpPr/>
                  <p:nvPr/>
                </p:nvSpPr>
                <p:spPr>
                  <a:xfrm rot="3962158">
                    <a:off x="5209875" y="1598676"/>
                    <a:ext cx="650243" cy="630014"/>
                  </a:xfrm>
                  <a:custGeom>
                    <a:avLst/>
                    <a:gdLst>
                      <a:gd name="connsiteX0" fmla="*/ 416730 w 421512"/>
                      <a:gd name="connsiteY0" fmla="*/ 95 h 459721"/>
                      <a:gd name="connsiteX1" fmla="*/ 361961 w 421512"/>
                      <a:gd name="connsiteY1" fmla="*/ 40577 h 459721"/>
                      <a:gd name="connsiteX2" fmla="*/ 333386 w 421512"/>
                      <a:gd name="connsiteY2" fmla="*/ 59627 h 459721"/>
                      <a:gd name="connsiteX3" fmla="*/ 290523 w 421512"/>
                      <a:gd name="connsiteY3" fmla="*/ 62008 h 459721"/>
                      <a:gd name="connsiteX4" fmla="*/ 230992 w 421512"/>
                      <a:gd name="connsiteY4" fmla="*/ 104870 h 459721"/>
                      <a:gd name="connsiteX5" fmla="*/ 192892 w 421512"/>
                      <a:gd name="connsiteY5" fmla="*/ 147733 h 459721"/>
                      <a:gd name="connsiteX6" fmla="*/ 161936 w 421512"/>
                      <a:gd name="connsiteY6" fmla="*/ 195358 h 459721"/>
                      <a:gd name="connsiteX7" fmla="*/ 123836 w 421512"/>
                      <a:gd name="connsiteY7" fmla="*/ 238220 h 459721"/>
                      <a:gd name="connsiteX8" fmla="*/ 80973 w 421512"/>
                      <a:gd name="connsiteY8" fmla="*/ 290608 h 459721"/>
                      <a:gd name="connsiteX9" fmla="*/ 40492 w 421512"/>
                      <a:gd name="connsiteY9" fmla="*/ 350139 h 459721"/>
                      <a:gd name="connsiteX10" fmla="*/ 16680 w 421512"/>
                      <a:gd name="connsiteY10" fmla="*/ 400145 h 459721"/>
                      <a:gd name="connsiteX11" fmla="*/ 11 w 421512"/>
                      <a:gd name="connsiteY11" fmla="*/ 433483 h 459721"/>
                      <a:gd name="connsiteX12" fmla="*/ 19061 w 421512"/>
                      <a:gd name="connsiteY12" fmla="*/ 459677 h 459721"/>
                      <a:gd name="connsiteX13" fmla="*/ 69067 w 421512"/>
                      <a:gd name="connsiteY13" fmla="*/ 438245 h 459721"/>
                      <a:gd name="connsiteX14" fmla="*/ 133361 w 421512"/>
                      <a:gd name="connsiteY14" fmla="*/ 385858 h 459721"/>
                      <a:gd name="connsiteX15" fmla="*/ 171461 w 421512"/>
                      <a:gd name="connsiteY15" fmla="*/ 342995 h 459721"/>
                      <a:gd name="connsiteX16" fmla="*/ 202417 w 421512"/>
                      <a:gd name="connsiteY16" fmla="*/ 307277 h 459721"/>
                      <a:gd name="connsiteX17" fmla="*/ 242898 w 421512"/>
                      <a:gd name="connsiteY17" fmla="*/ 264414 h 459721"/>
                      <a:gd name="connsiteX18" fmla="*/ 333386 w 421512"/>
                      <a:gd name="connsiteY18" fmla="*/ 157258 h 459721"/>
                      <a:gd name="connsiteX19" fmla="*/ 390536 w 421512"/>
                      <a:gd name="connsiteY19" fmla="*/ 95345 h 459721"/>
                      <a:gd name="connsiteX20" fmla="*/ 411967 w 421512"/>
                      <a:gd name="connsiteY20" fmla="*/ 54864 h 459721"/>
                      <a:gd name="connsiteX21" fmla="*/ 416730 w 421512"/>
                      <a:gd name="connsiteY21" fmla="*/ 95 h 4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21512" h="459721">
                        <a:moveTo>
                          <a:pt x="416730" y="95"/>
                        </a:moveTo>
                        <a:cubicBezTo>
                          <a:pt x="408396" y="-2286"/>
                          <a:pt x="361961" y="40577"/>
                          <a:pt x="361961" y="40577"/>
                        </a:cubicBezTo>
                        <a:cubicBezTo>
                          <a:pt x="348070" y="50499"/>
                          <a:pt x="345292" y="56055"/>
                          <a:pt x="333386" y="59627"/>
                        </a:cubicBezTo>
                        <a:cubicBezTo>
                          <a:pt x="321480" y="63199"/>
                          <a:pt x="307589" y="54468"/>
                          <a:pt x="290523" y="62008"/>
                        </a:cubicBezTo>
                        <a:cubicBezTo>
                          <a:pt x="273457" y="69548"/>
                          <a:pt x="247264" y="90583"/>
                          <a:pt x="230992" y="104870"/>
                        </a:cubicBezTo>
                        <a:cubicBezTo>
                          <a:pt x="214720" y="119157"/>
                          <a:pt x="204401" y="132652"/>
                          <a:pt x="192892" y="147733"/>
                        </a:cubicBezTo>
                        <a:cubicBezTo>
                          <a:pt x="181383" y="162814"/>
                          <a:pt x="173445" y="180277"/>
                          <a:pt x="161936" y="195358"/>
                        </a:cubicBezTo>
                        <a:cubicBezTo>
                          <a:pt x="150427" y="210439"/>
                          <a:pt x="137330" y="222345"/>
                          <a:pt x="123836" y="238220"/>
                        </a:cubicBezTo>
                        <a:cubicBezTo>
                          <a:pt x="110342" y="254095"/>
                          <a:pt x="94864" y="271955"/>
                          <a:pt x="80973" y="290608"/>
                        </a:cubicBezTo>
                        <a:cubicBezTo>
                          <a:pt x="67082" y="309261"/>
                          <a:pt x="51208" y="331883"/>
                          <a:pt x="40492" y="350139"/>
                        </a:cubicBezTo>
                        <a:cubicBezTo>
                          <a:pt x="29776" y="368395"/>
                          <a:pt x="23427" y="386254"/>
                          <a:pt x="16680" y="400145"/>
                        </a:cubicBezTo>
                        <a:cubicBezTo>
                          <a:pt x="9933" y="414036"/>
                          <a:pt x="-386" y="423561"/>
                          <a:pt x="11" y="433483"/>
                        </a:cubicBezTo>
                        <a:cubicBezTo>
                          <a:pt x="408" y="443405"/>
                          <a:pt x="7552" y="458883"/>
                          <a:pt x="19061" y="459677"/>
                        </a:cubicBezTo>
                        <a:cubicBezTo>
                          <a:pt x="30570" y="460471"/>
                          <a:pt x="50017" y="450548"/>
                          <a:pt x="69067" y="438245"/>
                        </a:cubicBezTo>
                        <a:cubicBezTo>
                          <a:pt x="88117" y="425942"/>
                          <a:pt x="116295" y="401733"/>
                          <a:pt x="133361" y="385858"/>
                        </a:cubicBezTo>
                        <a:cubicBezTo>
                          <a:pt x="150427" y="369983"/>
                          <a:pt x="159952" y="356092"/>
                          <a:pt x="171461" y="342995"/>
                        </a:cubicBezTo>
                        <a:cubicBezTo>
                          <a:pt x="182970" y="329898"/>
                          <a:pt x="190511" y="320374"/>
                          <a:pt x="202417" y="307277"/>
                        </a:cubicBezTo>
                        <a:cubicBezTo>
                          <a:pt x="214323" y="294180"/>
                          <a:pt x="221070" y="289417"/>
                          <a:pt x="242898" y="264414"/>
                        </a:cubicBezTo>
                        <a:cubicBezTo>
                          <a:pt x="264726" y="239411"/>
                          <a:pt x="308780" y="185436"/>
                          <a:pt x="333386" y="157258"/>
                        </a:cubicBezTo>
                        <a:cubicBezTo>
                          <a:pt x="357992" y="129080"/>
                          <a:pt x="377439" y="112411"/>
                          <a:pt x="390536" y="95345"/>
                        </a:cubicBezTo>
                        <a:cubicBezTo>
                          <a:pt x="403633" y="78279"/>
                          <a:pt x="402045" y="69548"/>
                          <a:pt x="411967" y="54864"/>
                        </a:cubicBezTo>
                        <a:cubicBezTo>
                          <a:pt x="421889" y="40180"/>
                          <a:pt x="425064" y="2476"/>
                          <a:pt x="416730" y="95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24AABA9C-7C48-6BDA-EE22-B30A2B7F370C}"/>
                    </a:ext>
                  </a:extLst>
                </p:cNvPr>
                <p:cNvSpPr/>
                <p:nvPr/>
              </p:nvSpPr>
              <p:spPr>
                <a:xfrm rot="21097212">
                  <a:off x="8139700" y="5822384"/>
                  <a:ext cx="27662" cy="2766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53FF4FC6-D843-34D8-3E0C-2B0AC0E195B8}"/>
                    </a:ext>
                  </a:extLst>
                </p:cNvPr>
                <p:cNvSpPr/>
                <p:nvPr/>
              </p:nvSpPr>
              <p:spPr>
                <a:xfrm rot="21097212">
                  <a:off x="7320533" y="6294059"/>
                  <a:ext cx="27662" cy="2766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057C8D5-B8C2-28DF-AF5B-8667A25CC123}"/>
                    </a:ext>
                  </a:extLst>
                </p:cNvPr>
                <p:cNvSpPr/>
                <p:nvPr/>
              </p:nvSpPr>
              <p:spPr>
                <a:xfrm rot="21097212">
                  <a:off x="7365650" y="5766083"/>
                  <a:ext cx="287328" cy="19785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BD606F7A-C316-CA10-C191-BFFE7C34E9C5}"/>
                    </a:ext>
                  </a:extLst>
                </p:cNvPr>
                <p:cNvSpPr/>
                <p:nvPr/>
              </p:nvSpPr>
              <p:spPr>
                <a:xfrm rot="21097212">
                  <a:off x="7942296" y="6200451"/>
                  <a:ext cx="272577" cy="21925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73F85B00-4AA8-C635-CA89-2541BECD13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097212">
                  <a:off x="7543152" y="5829134"/>
                  <a:ext cx="505720" cy="522005"/>
                </a:xfrm>
                <a:prstGeom prst="line">
                  <a:avLst/>
                </a:prstGeom>
                <a:ln w="57150" cap="rnd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3C664991-08DA-F1AA-16BB-07C8949194EA}"/>
                    </a:ext>
                  </a:extLst>
                </p:cNvPr>
                <p:cNvSpPr/>
                <p:nvPr/>
              </p:nvSpPr>
              <p:spPr>
                <a:xfrm rot="21097212">
                  <a:off x="8066168" y="6289305"/>
                  <a:ext cx="27662" cy="2766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E483657E-5AEF-7FA5-652E-BB775E772353}"/>
                    </a:ext>
                  </a:extLst>
                </p:cNvPr>
                <p:cNvSpPr/>
                <p:nvPr/>
              </p:nvSpPr>
              <p:spPr>
                <a:xfrm rot="21097212">
                  <a:off x="7492753" y="5857957"/>
                  <a:ext cx="27662" cy="2766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C8FD4D20-E019-4A75-3B5F-F36F4D2BC2FB}"/>
                    </a:ext>
                  </a:extLst>
                </p:cNvPr>
                <p:cNvSpPr/>
                <p:nvPr/>
              </p:nvSpPr>
              <p:spPr>
                <a:xfrm rot="83729">
                  <a:off x="7668877" y="5948483"/>
                  <a:ext cx="179666" cy="230773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934FE5FE-23F5-00F1-4450-A36DEE138450}"/>
                    </a:ext>
                  </a:extLst>
                </p:cNvPr>
                <p:cNvGrpSpPr/>
                <p:nvPr/>
              </p:nvGrpSpPr>
              <p:grpSpPr>
                <a:xfrm rot="6131734">
                  <a:off x="7324378" y="5733058"/>
                  <a:ext cx="378310" cy="252725"/>
                  <a:chOff x="5219990" y="1588561"/>
                  <a:chExt cx="1502880" cy="1003978"/>
                </a:xfrm>
              </p:grpSpPr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96D457DD-0A59-0C1D-45F9-0847A7FDC02C}"/>
                      </a:ext>
                    </a:extLst>
                  </p:cNvPr>
                  <p:cNvSpPr/>
                  <p:nvPr/>
                </p:nvSpPr>
                <p:spPr>
                  <a:xfrm rot="14829858">
                    <a:off x="6110216" y="1979884"/>
                    <a:ext cx="600068" cy="625241"/>
                  </a:xfrm>
                  <a:custGeom>
                    <a:avLst/>
                    <a:gdLst>
                      <a:gd name="connsiteX0" fmla="*/ 416730 w 421512"/>
                      <a:gd name="connsiteY0" fmla="*/ 95 h 459721"/>
                      <a:gd name="connsiteX1" fmla="*/ 361961 w 421512"/>
                      <a:gd name="connsiteY1" fmla="*/ 40577 h 459721"/>
                      <a:gd name="connsiteX2" fmla="*/ 333386 w 421512"/>
                      <a:gd name="connsiteY2" fmla="*/ 59627 h 459721"/>
                      <a:gd name="connsiteX3" fmla="*/ 290523 w 421512"/>
                      <a:gd name="connsiteY3" fmla="*/ 62008 h 459721"/>
                      <a:gd name="connsiteX4" fmla="*/ 230992 w 421512"/>
                      <a:gd name="connsiteY4" fmla="*/ 104870 h 459721"/>
                      <a:gd name="connsiteX5" fmla="*/ 192892 w 421512"/>
                      <a:gd name="connsiteY5" fmla="*/ 147733 h 459721"/>
                      <a:gd name="connsiteX6" fmla="*/ 161936 w 421512"/>
                      <a:gd name="connsiteY6" fmla="*/ 195358 h 459721"/>
                      <a:gd name="connsiteX7" fmla="*/ 123836 w 421512"/>
                      <a:gd name="connsiteY7" fmla="*/ 238220 h 459721"/>
                      <a:gd name="connsiteX8" fmla="*/ 80973 w 421512"/>
                      <a:gd name="connsiteY8" fmla="*/ 290608 h 459721"/>
                      <a:gd name="connsiteX9" fmla="*/ 40492 w 421512"/>
                      <a:gd name="connsiteY9" fmla="*/ 350139 h 459721"/>
                      <a:gd name="connsiteX10" fmla="*/ 16680 w 421512"/>
                      <a:gd name="connsiteY10" fmla="*/ 400145 h 459721"/>
                      <a:gd name="connsiteX11" fmla="*/ 11 w 421512"/>
                      <a:gd name="connsiteY11" fmla="*/ 433483 h 459721"/>
                      <a:gd name="connsiteX12" fmla="*/ 19061 w 421512"/>
                      <a:gd name="connsiteY12" fmla="*/ 459677 h 459721"/>
                      <a:gd name="connsiteX13" fmla="*/ 69067 w 421512"/>
                      <a:gd name="connsiteY13" fmla="*/ 438245 h 459721"/>
                      <a:gd name="connsiteX14" fmla="*/ 133361 w 421512"/>
                      <a:gd name="connsiteY14" fmla="*/ 385858 h 459721"/>
                      <a:gd name="connsiteX15" fmla="*/ 171461 w 421512"/>
                      <a:gd name="connsiteY15" fmla="*/ 342995 h 459721"/>
                      <a:gd name="connsiteX16" fmla="*/ 202417 w 421512"/>
                      <a:gd name="connsiteY16" fmla="*/ 307277 h 459721"/>
                      <a:gd name="connsiteX17" fmla="*/ 242898 w 421512"/>
                      <a:gd name="connsiteY17" fmla="*/ 264414 h 459721"/>
                      <a:gd name="connsiteX18" fmla="*/ 333386 w 421512"/>
                      <a:gd name="connsiteY18" fmla="*/ 157258 h 459721"/>
                      <a:gd name="connsiteX19" fmla="*/ 390536 w 421512"/>
                      <a:gd name="connsiteY19" fmla="*/ 95345 h 459721"/>
                      <a:gd name="connsiteX20" fmla="*/ 411967 w 421512"/>
                      <a:gd name="connsiteY20" fmla="*/ 54864 h 459721"/>
                      <a:gd name="connsiteX21" fmla="*/ 416730 w 421512"/>
                      <a:gd name="connsiteY21" fmla="*/ 95 h 4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21512" h="459721">
                        <a:moveTo>
                          <a:pt x="416730" y="95"/>
                        </a:moveTo>
                        <a:cubicBezTo>
                          <a:pt x="408396" y="-2286"/>
                          <a:pt x="361961" y="40577"/>
                          <a:pt x="361961" y="40577"/>
                        </a:cubicBezTo>
                        <a:cubicBezTo>
                          <a:pt x="348070" y="50499"/>
                          <a:pt x="345292" y="56055"/>
                          <a:pt x="333386" y="59627"/>
                        </a:cubicBezTo>
                        <a:cubicBezTo>
                          <a:pt x="321480" y="63199"/>
                          <a:pt x="307589" y="54468"/>
                          <a:pt x="290523" y="62008"/>
                        </a:cubicBezTo>
                        <a:cubicBezTo>
                          <a:pt x="273457" y="69548"/>
                          <a:pt x="247264" y="90583"/>
                          <a:pt x="230992" y="104870"/>
                        </a:cubicBezTo>
                        <a:cubicBezTo>
                          <a:pt x="214720" y="119157"/>
                          <a:pt x="204401" y="132652"/>
                          <a:pt x="192892" y="147733"/>
                        </a:cubicBezTo>
                        <a:cubicBezTo>
                          <a:pt x="181383" y="162814"/>
                          <a:pt x="173445" y="180277"/>
                          <a:pt x="161936" y="195358"/>
                        </a:cubicBezTo>
                        <a:cubicBezTo>
                          <a:pt x="150427" y="210439"/>
                          <a:pt x="137330" y="222345"/>
                          <a:pt x="123836" y="238220"/>
                        </a:cubicBezTo>
                        <a:cubicBezTo>
                          <a:pt x="110342" y="254095"/>
                          <a:pt x="94864" y="271955"/>
                          <a:pt x="80973" y="290608"/>
                        </a:cubicBezTo>
                        <a:cubicBezTo>
                          <a:pt x="67082" y="309261"/>
                          <a:pt x="51208" y="331883"/>
                          <a:pt x="40492" y="350139"/>
                        </a:cubicBezTo>
                        <a:cubicBezTo>
                          <a:pt x="29776" y="368395"/>
                          <a:pt x="23427" y="386254"/>
                          <a:pt x="16680" y="400145"/>
                        </a:cubicBezTo>
                        <a:cubicBezTo>
                          <a:pt x="9933" y="414036"/>
                          <a:pt x="-386" y="423561"/>
                          <a:pt x="11" y="433483"/>
                        </a:cubicBezTo>
                        <a:cubicBezTo>
                          <a:pt x="408" y="443405"/>
                          <a:pt x="7552" y="458883"/>
                          <a:pt x="19061" y="459677"/>
                        </a:cubicBezTo>
                        <a:cubicBezTo>
                          <a:pt x="30570" y="460471"/>
                          <a:pt x="50017" y="450548"/>
                          <a:pt x="69067" y="438245"/>
                        </a:cubicBezTo>
                        <a:cubicBezTo>
                          <a:pt x="88117" y="425942"/>
                          <a:pt x="116295" y="401733"/>
                          <a:pt x="133361" y="385858"/>
                        </a:cubicBezTo>
                        <a:cubicBezTo>
                          <a:pt x="150427" y="369983"/>
                          <a:pt x="159952" y="356092"/>
                          <a:pt x="171461" y="342995"/>
                        </a:cubicBezTo>
                        <a:cubicBezTo>
                          <a:pt x="182970" y="329898"/>
                          <a:pt x="190511" y="320374"/>
                          <a:pt x="202417" y="307277"/>
                        </a:cubicBezTo>
                        <a:cubicBezTo>
                          <a:pt x="214323" y="294180"/>
                          <a:pt x="221070" y="289417"/>
                          <a:pt x="242898" y="264414"/>
                        </a:cubicBezTo>
                        <a:cubicBezTo>
                          <a:pt x="264726" y="239411"/>
                          <a:pt x="308780" y="185436"/>
                          <a:pt x="333386" y="157258"/>
                        </a:cubicBezTo>
                        <a:cubicBezTo>
                          <a:pt x="357992" y="129080"/>
                          <a:pt x="377439" y="112411"/>
                          <a:pt x="390536" y="95345"/>
                        </a:cubicBezTo>
                        <a:cubicBezTo>
                          <a:pt x="403633" y="78279"/>
                          <a:pt x="402045" y="69548"/>
                          <a:pt x="411967" y="54864"/>
                        </a:cubicBezTo>
                        <a:cubicBezTo>
                          <a:pt x="421889" y="40180"/>
                          <a:pt x="425064" y="2476"/>
                          <a:pt x="416730" y="95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E692C5D3-E247-AA12-E9DF-9F588EC5A0D5}"/>
                      </a:ext>
                    </a:extLst>
                  </p:cNvPr>
                  <p:cNvSpPr/>
                  <p:nvPr/>
                </p:nvSpPr>
                <p:spPr>
                  <a:xfrm rot="3962158">
                    <a:off x="5209875" y="1598676"/>
                    <a:ext cx="650243" cy="630014"/>
                  </a:xfrm>
                  <a:custGeom>
                    <a:avLst/>
                    <a:gdLst>
                      <a:gd name="connsiteX0" fmla="*/ 416730 w 421512"/>
                      <a:gd name="connsiteY0" fmla="*/ 95 h 459721"/>
                      <a:gd name="connsiteX1" fmla="*/ 361961 w 421512"/>
                      <a:gd name="connsiteY1" fmla="*/ 40577 h 459721"/>
                      <a:gd name="connsiteX2" fmla="*/ 333386 w 421512"/>
                      <a:gd name="connsiteY2" fmla="*/ 59627 h 459721"/>
                      <a:gd name="connsiteX3" fmla="*/ 290523 w 421512"/>
                      <a:gd name="connsiteY3" fmla="*/ 62008 h 459721"/>
                      <a:gd name="connsiteX4" fmla="*/ 230992 w 421512"/>
                      <a:gd name="connsiteY4" fmla="*/ 104870 h 459721"/>
                      <a:gd name="connsiteX5" fmla="*/ 192892 w 421512"/>
                      <a:gd name="connsiteY5" fmla="*/ 147733 h 459721"/>
                      <a:gd name="connsiteX6" fmla="*/ 161936 w 421512"/>
                      <a:gd name="connsiteY6" fmla="*/ 195358 h 459721"/>
                      <a:gd name="connsiteX7" fmla="*/ 123836 w 421512"/>
                      <a:gd name="connsiteY7" fmla="*/ 238220 h 459721"/>
                      <a:gd name="connsiteX8" fmla="*/ 80973 w 421512"/>
                      <a:gd name="connsiteY8" fmla="*/ 290608 h 459721"/>
                      <a:gd name="connsiteX9" fmla="*/ 40492 w 421512"/>
                      <a:gd name="connsiteY9" fmla="*/ 350139 h 459721"/>
                      <a:gd name="connsiteX10" fmla="*/ 16680 w 421512"/>
                      <a:gd name="connsiteY10" fmla="*/ 400145 h 459721"/>
                      <a:gd name="connsiteX11" fmla="*/ 11 w 421512"/>
                      <a:gd name="connsiteY11" fmla="*/ 433483 h 459721"/>
                      <a:gd name="connsiteX12" fmla="*/ 19061 w 421512"/>
                      <a:gd name="connsiteY12" fmla="*/ 459677 h 459721"/>
                      <a:gd name="connsiteX13" fmla="*/ 69067 w 421512"/>
                      <a:gd name="connsiteY13" fmla="*/ 438245 h 459721"/>
                      <a:gd name="connsiteX14" fmla="*/ 133361 w 421512"/>
                      <a:gd name="connsiteY14" fmla="*/ 385858 h 459721"/>
                      <a:gd name="connsiteX15" fmla="*/ 171461 w 421512"/>
                      <a:gd name="connsiteY15" fmla="*/ 342995 h 459721"/>
                      <a:gd name="connsiteX16" fmla="*/ 202417 w 421512"/>
                      <a:gd name="connsiteY16" fmla="*/ 307277 h 459721"/>
                      <a:gd name="connsiteX17" fmla="*/ 242898 w 421512"/>
                      <a:gd name="connsiteY17" fmla="*/ 264414 h 459721"/>
                      <a:gd name="connsiteX18" fmla="*/ 333386 w 421512"/>
                      <a:gd name="connsiteY18" fmla="*/ 157258 h 459721"/>
                      <a:gd name="connsiteX19" fmla="*/ 390536 w 421512"/>
                      <a:gd name="connsiteY19" fmla="*/ 95345 h 459721"/>
                      <a:gd name="connsiteX20" fmla="*/ 411967 w 421512"/>
                      <a:gd name="connsiteY20" fmla="*/ 54864 h 459721"/>
                      <a:gd name="connsiteX21" fmla="*/ 416730 w 421512"/>
                      <a:gd name="connsiteY21" fmla="*/ 95 h 4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21512" h="459721">
                        <a:moveTo>
                          <a:pt x="416730" y="95"/>
                        </a:moveTo>
                        <a:cubicBezTo>
                          <a:pt x="408396" y="-2286"/>
                          <a:pt x="361961" y="40577"/>
                          <a:pt x="361961" y="40577"/>
                        </a:cubicBezTo>
                        <a:cubicBezTo>
                          <a:pt x="348070" y="50499"/>
                          <a:pt x="345292" y="56055"/>
                          <a:pt x="333386" y="59627"/>
                        </a:cubicBezTo>
                        <a:cubicBezTo>
                          <a:pt x="321480" y="63199"/>
                          <a:pt x="307589" y="54468"/>
                          <a:pt x="290523" y="62008"/>
                        </a:cubicBezTo>
                        <a:cubicBezTo>
                          <a:pt x="273457" y="69548"/>
                          <a:pt x="247264" y="90583"/>
                          <a:pt x="230992" y="104870"/>
                        </a:cubicBezTo>
                        <a:cubicBezTo>
                          <a:pt x="214720" y="119157"/>
                          <a:pt x="204401" y="132652"/>
                          <a:pt x="192892" y="147733"/>
                        </a:cubicBezTo>
                        <a:cubicBezTo>
                          <a:pt x="181383" y="162814"/>
                          <a:pt x="173445" y="180277"/>
                          <a:pt x="161936" y="195358"/>
                        </a:cubicBezTo>
                        <a:cubicBezTo>
                          <a:pt x="150427" y="210439"/>
                          <a:pt x="137330" y="222345"/>
                          <a:pt x="123836" y="238220"/>
                        </a:cubicBezTo>
                        <a:cubicBezTo>
                          <a:pt x="110342" y="254095"/>
                          <a:pt x="94864" y="271955"/>
                          <a:pt x="80973" y="290608"/>
                        </a:cubicBezTo>
                        <a:cubicBezTo>
                          <a:pt x="67082" y="309261"/>
                          <a:pt x="51208" y="331883"/>
                          <a:pt x="40492" y="350139"/>
                        </a:cubicBezTo>
                        <a:cubicBezTo>
                          <a:pt x="29776" y="368395"/>
                          <a:pt x="23427" y="386254"/>
                          <a:pt x="16680" y="400145"/>
                        </a:cubicBezTo>
                        <a:cubicBezTo>
                          <a:pt x="9933" y="414036"/>
                          <a:pt x="-386" y="423561"/>
                          <a:pt x="11" y="433483"/>
                        </a:cubicBezTo>
                        <a:cubicBezTo>
                          <a:pt x="408" y="443405"/>
                          <a:pt x="7552" y="458883"/>
                          <a:pt x="19061" y="459677"/>
                        </a:cubicBezTo>
                        <a:cubicBezTo>
                          <a:pt x="30570" y="460471"/>
                          <a:pt x="50017" y="450548"/>
                          <a:pt x="69067" y="438245"/>
                        </a:cubicBezTo>
                        <a:cubicBezTo>
                          <a:pt x="88117" y="425942"/>
                          <a:pt x="116295" y="401733"/>
                          <a:pt x="133361" y="385858"/>
                        </a:cubicBezTo>
                        <a:cubicBezTo>
                          <a:pt x="150427" y="369983"/>
                          <a:pt x="159952" y="356092"/>
                          <a:pt x="171461" y="342995"/>
                        </a:cubicBezTo>
                        <a:cubicBezTo>
                          <a:pt x="182970" y="329898"/>
                          <a:pt x="190511" y="320374"/>
                          <a:pt x="202417" y="307277"/>
                        </a:cubicBezTo>
                        <a:cubicBezTo>
                          <a:pt x="214323" y="294180"/>
                          <a:pt x="221070" y="289417"/>
                          <a:pt x="242898" y="264414"/>
                        </a:cubicBezTo>
                        <a:cubicBezTo>
                          <a:pt x="264726" y="239411"/>
                          <a:pt x="308780" y="185436"/>
                          <a:pt x="333386" y="157258"/>
                        </a:cubicBezTo>
                        <a:cubicBezTo>
                          <a:pt x="357992" y="129080"/>
                          <a:pt x="377439" y="112411"/>
                          <a:pt x="390536" y="95345"/>
                        </a:cubicBezTo>
                        <a:cubicBezTo>
                          <a:pt x="403633" y="78279"/>
                          <a:pt x="402045" y="69548"/>
                          <a:pt x="411967" y="54864"/>
                        </a:cubicBezTo>
                        <a:cubicBezTo>
                          <a:pt x="421889" y="40180"/>
                          <a:pt x="425064" y="2476"/>
                          <a:pt x="416730" y="95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689E651E-719D-B2BB-640F-D2B4568CDA8B}"/>
                    </a:ext>
                  </a:extLst>
                </p:cNvPr>
                <p:cNvGrpSpPr/>
                <p:nvPr/>
              </p:nvGrpSpPr>
              <p:grpSpPr>
                <a:xfrm rot="1552656">
                  <a:off x="7963959" y="5703501"/>
                  <a:ext cx="378311" cy="252727"/>
                  <a:chOff x="5219990" y="1588561"/>
                  <a:chExt cx="1502889" cy="1003986"/>
                </a:xfrm>
              </p:grpSpPr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A9054E4D-DA12-FED3-D973-EA748CF845F0}"/>
                      </a:ext>
                    </a:extLst>
                  </p:cNvPr>
                  <p:cNvSpPr/>
                  <p:nvPr/>
                </p:nvSpPr>
                <p:spPr>
                  <a:xfrm rot="14829858">
                    <a:off x="6110223" y="1979892"/>
                    <a:ext cx="600067" cy="625244"/>
                  </a:xfrm>
                  <a:custGeom>
                    <a:avLst/>
                    <a:gdLst>
                      <a:gd name="connsiteX0" fmla="*/ 416730 w 421512"/>
                      <a:gd name="connsiteY0" fmla="*/ 95 h 459721"/>
                      <a:gd name="connsiteX1" fmla="*/ 361961 w 421512"/>
                      <a:gd name="connsiteY1" fmla="*/ 40577 h 459721"/>
                      <a:gd name="connsiteX2" fmla="*/ 333386 w 421512"/>
                      <a:gd name="connsiteY2" fmla="*/ 59627 h 459721"/>
                      <a:gd name="connsiteX3" fmla="*/ 290523 w 421512"/>
                      <a:gd name="connsiteY3" fmla="*/ 62008 h 459721"/>
                      <a:gd name="connsiteX4" fmla="*/ 230992 w 421512"/>
                      <a:gd name="connsiteY4" fmla="*/ 104870 h 459721"/>
                      <a:gd name="connsiteX5" fmla="*/ 192892 w 421512"/>
                      <a:gd name="connsiteY5" fmla="*/ 147733 h 459721"/>
                      <a:gd name="connsiteX6" fmla="*/ 161936 w 421512"/>
                      <a:gd name="connsiteY6" fmla="*/ 195358 h 459721"/>
                      <a:gd name="connsiteX7" fmla="*/ 123836 w 421512"/>
                      <a:gd name="connsiteY7" fmla="*/ 238220 h 459721"/>
                      <a:gd name="connsiteX8" fmla="*/ 80973 w 421512"/>
                      <a:gd name="connsiteY8" fmla="*/ 290608 h 459721"/>
                      <a:gd name="connsiteX9" fmla="*/ 40492 w 421512"/>
                      <a:gd name="connsiteY9" fmla="*/ 350139 h 459721"/>
                      <a:gd name="connsiteX10" fmla="*/ 16680 w 421512"/>
                      <a:gd name="connsiteY10" fmla="*/ 400145 h 459721"/>
                      <a:gd name="connsiteX11" fmla="*/ 11 w 421512"/>
                      <a:gd name="connsiteY11" fmla="*/ 433483 h 459721"/>
                      <a:gd name="connsiteX12" fmla="*/ 19061 w 421512"/>
                      <a:gd name="connsiteY12" fmla="*/ 459677 h 459721"/>
                      <a:gd name="connsiteX13" fmla="*/ 69067 w 421512"/>
                      <a:gd name="connsiteY13" fmla="*/ 438245 h 459721"/>
                      <a:gd name="connsiteX14" fmla="*/ 133361 w 421512"/>
                      <a:gd name="connsiteY14" fmla="*/ 385858 h 459721"/>
                      <a:gd name="connsiteX15" fmla="*/ 171461 w 421512"/>
                      <a:gd name="connsiteY15" fmla="*/ 342995 h 459721"/>
                      <a:gd name="connsiteX16" fmla="*/ 202417 w 421512"/>
                      <a:gd name="connsiteY16" fmla="*/ 307277 h 459721"/>
                      <a:gd name="connsiteX17" fmla="*/ 242898 w 421512"/>
                      <a:gd name="connsiteY17" fmla="*/ 264414 h 459721"/>
                      <a:gd name="connsiteX18" fmla="*/ 333386 w 421512"/>
                      <a:gd name="connsiteY18" fmla="*/ 157258 h 459721"/>
                      <a:gd name="connsiteX19" fmla="*/ 390536 w 421512"/>
                      <a:gd name="connsiteY19" fmla="*/ 95345 h 459721"/>
                      <a:gd name="connsiteX20" fmla="*/ 411967 w 421512"/>
                      <a:gd name="connsiteY20" fmla="*/ 54864 h 459721"/>
                      <a:gd name="connsiteX21" fmla="*/ 416730 w 421512"/>
                      <a:gd name="connsiteY21" fmla="*/ 95 h 4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21512" h="459721">
                        <a:moveTo>
                          <a:pt x="416730" y="95"/>
                        </a:moveTo>
                        <a:cubicBezTo>
                          <a:pt x="408396" y="-2286"/>
                          <a:pt x="361961" y="40577"/>
                          <a:pt x="361961" y="40577"/>
                        </a:cubicBezTo>
                        <a:cubicBezTo>
                          <a:pt x="348070" y="50499"/>
                          <a:pt x="345292" y="56055"/>
                          <a:pt x="333386" y="59627"/>
                        </a:cubicBezTo>
                        <a:cubicBezTo>
                          <a:pt x="321480" y="63199"/>
                          <a:pt x="307589" y="54468"/>
                          <a:pt x="290523" y="62008"/>
                        </a:cubicBezTo>
                        <a:cubicBezTo>
                          <a:pt x="273457" y="69548"/>
                          <a:pt x="247264" y="90583"/>
                          <a:pt x="230992" y="104870"/>
                        </a:cubicBezTo>
                        <a:cubicBezTo>
                          <a:pt x="214720" y="119157"/>
                          <a:pt x="204401" y="132652"/>
                          <a:pt x="192892" y="147733"/>
                        </a:cubicBezTo>
                        <a:cubicBezTo>
                          <a:pt x="181383" y="162814"/>
                          <a:pt x="173445" y="180277"/>
                          <a:pt x="161936" y="195358"/>
                        </a:cubicBezTo>
                        <a:cubicBezTo>
                          <a:pt x="150427" y="210439"/>
                          <a:pt x="137330" y="222345"/>
                          <a:pt x="123836" y="238220"/>
                        </a:cubicBezTo>
                        <a:cubicBezTo>
                          <a:pt x="110342" y="254095"/>
                          <a:pt x="94864" y="271955"/>
                          <a:pt x="80973" y="290608"/>
                        </a:cubicBezTo>
                        <a:cubicBezTo>
                          <a:pt x="67082" y="309261"/>
                          <a:pt x="51208" y="331883"/>
                          <a:pt x="40492" y="350139"/>
                        </a:cubicBezTo>
                        <a:cubicBezTo>
                          <a:pt x="29776" y="368395"/>
                          <a:pt x="23427" y="386254"/>
                          <a:pt x="16680" y="400145"/>
                        </a:cubicBezTo>
                        <a:cubicBezTo>
                          <a:pt x="9933" y="414036"/>
                          <a:pt x="-386" y="423561"/>
                          <a:pt x="11" y="433483"/>
                        </a:cubicBezTo>
                        <a:cubicBezTo>
                          <a:pt x="408" y="443405"/>
                          <a:pt x="7552" y="458883"/>
                          <a:pt x="19061" y="459677"/>
                        </a:cubicBezTo>
                        <a:cubicBezTo>
                          <a:pt x="30570" y="460471"/>
                          <a:pt x="50017" y="450548"/>
                          <a:pt x="69067" y="438245"/>
                        </a:cubicBezTo>
                        <a:cubicBezTo>
                          <a:pt x="88117" y="425942"/>
                          <a:pt x="116295" y="401733"/>
                          <a:pt x="133361" y="385858"/>
                        </a:cubicBezTo>
                        <a:cubicBezTo>
                          <a:pt x="150427" y="369983"/>
                          <a:pt x="159952" y="356092"/>
                          <a:pt x="171461" y="342995"/>
                        </a:cubicBezTo>
                        <a:cubicBezTo>
                          <a:pt x="182970" y="329898"/>
                          <a:pt x="190511" y="320374"/>
                          <a:pt x="202417" y="307277"/>
                        </a:cubicBezTo>
                        <a:cubicBezTo>
                          <a:pt x="214323" y="294180"/>
                          <a:pt x="221070" y="289417"/>
                          <a:pt x="242898" y="264414"/>
                        </a:cubicBezTo>
                        <a:cubicBezTo>
                          <a:pt x="264726" y="239411"/>
                          <a:pt x="308780" y="185436"/>
                          <a:pt x="333386" y="157258"/>
                        </a:cubicBezTo>
                        <a:cubicBezTo>
                          <a:pt x="357992" y="129080"/>
                          <a:pt x="377439" y="112411"/>
                          <a:pt x="390536" y="95345"/>
                        </a:cubicBezTo>
                        <a:cubicBezTo>
                          <a:pt x="403633" y="78279"/>
                          <a:pt x="402045" y="69548"/>
                          <a:pt x="411967" y="54864"/>
                        </a:cubicBezTo>
                        <a:cubicBezTo>
                          <a:pt x="421889" y="40180"/>
                          <a:pt x="425064" y="2476"/>
                          <a:pt x="416730" y="95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E46119AA-8660-7AF0-D443-E310B39BB7E0}"/>
                      </a:ext>
                    </a:extLst>
                  </p:cNvPr>
                  <p:cNvSpPr/>
                  <p:nvPr/>
                </p:nvSpPr>
                <p:spPr>
                  <a:xfrm rot="3962158">
                    <a:off x="5209875" y="1598676"/>
                    <a:ext cx="650243" cy="630014"/>
                  </a:xfrm>
                  <a:custGeom>
                    <a:avLst/>
                    <a:gdLst>
                      <a:gd name="connsiteX0" fmla="*/ 416730 w 421512"/>
                      <a:gd name="connsiteY0" fmla="*/ 95 h 459721"/>
                      <a:gd name="connsiteX1" fmla="*/ 361961 w 421512"/>
                      <a:gd name="connsiteY1" fmla="*/ 40577 h 459721"/>
                      <a:gd name="connsiteX2" fmla="*/ 333386 w 421512"/>
                      <a:gd name="connsiteY2" fmla="*/ 59627 h 459721"/>
                      <a:gd name="connsiteX3" fmla="*/ 290523 w 421512"/>
                      <a:gd name="connsiteY3" fmla="*/ 62008 h 459721"/>
                      <a:gd name="connsiteX4" fmla="*/ 230992 w 421512"/>
                      <a:gd name="connsiteY4" fmla="*/ 104870 h 459721"/>
                      <a:gd name="connsiteX5" fmla="*/ 192892 w 421512"/>
                      <a:gd name="connsiteY5" fmla="*/ 147733 h 459721"/>
                      <a:gd name="connsiteX6" fmla="*/ 161936 w 421512"/>
                      <a:gd name="connsiteY6" fmla="*/ 195358 h 459721"/>
                      <a:gd name="connsiteX7" fmla="*/ 123836 w 421512"/>
                      <a:gd name="connsiteY7" fmla="*/ 238220 h 459721"/>
                      <a:gd name="connsiteX8" fmla="*/ 80973 w 421512"/>
                      <a:gd name="connsiteY8" fmla="*/ 290608 h 459721"/>
                      <a:gd name="connsiteX9" fmla="*/ 40492 w 421512"/>
                      <a:gd name="connsiteY9" fmla="*/ 350139 h 459721"/>
                      <a:gd name="connsiteX10" fmla="*/ 16680 w 421512"/>
                      <a:gd name="connsiteY10" fmla="*/ 400145 h 459721"/>
                      <a:gd name="connsiteX11" fmla="*/ 11 w 421512"/>
                      <a:gd name="connsiteY11" fmla="*/ 433483 h 459721"/>
                      <a:gd name="connsiteX12" fmla="*/ 19061 w 421512"/>
                      <a:gd name="connsiteY12" fmla="*/ 459677 h 459721"/>
                      <a:gd name="connsiteX13" fmla="*/ 69067 w 421512"/>
                      <a:gd name="connsiteY13" fmla="*/ 438245 h 459721"/>
                      <a:gd name="connsiteX14" fmla="*/ 133361 w 421512"/>
                      <a:gd name="connsiteY14" fmla="*/ 385858 h 459721"/>
                      <a:gd name="connsiteX15" fmla="*/ 171461 w 421512"/>
                      <a:gd name="connsiteY15" fmla="*/ 342995 h 459721"/>
                      <a:gd name="connsiteX16" fmla="*/ 202417 w 421512"/>
                      <a:gd name="connsiteY16" fmla="*/ 307277 h 459721"/>
                      <a:gd name="connsiteX17" fmla="*/ 242898 w 421512"/>
                      <a:gd name="connsiteY17" fmla="*/ 264414 h 459721"/>
                      <a:gd name="connsiteX18" fmla="*/ 333386 w 421512"/>
                      <a:gd name="connsiteY18" fmla="*/ 157258 h 459721"/>
                      <a:gd name="connsiteX19" fmla="*/ 390536 w 421512"/>
                      <a:gd name="connsiteY19" fmla="*/ 95345 h 459721"/>
                      <a:gd name="connsiteX20" fmla="*/ 411967 w 421512"/>
                      <a:gd name="connsiteY20" fmla="*/ 54864 h 459721"/>
                      <a:gd name="connsiteX21" fmla="*/ 416730 w 421512"/>
                      <a:gd name="connsiteY21" fmla="*/ 95 h 4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21512" h="459721">
                        <a:moveTo>
                          <a:pt x="416730" y="95"/>
                        </a:moveTo>
                        <a:cubicBezTo>
                          <a:pt x="408396" y="-2286"/>
                          <a:pt x="361961" y="40577"/>
                          <a:pt x="361961" y="40577"/>
                        </a:cubicBezTo>
                        <a:cubicBezTo>
                          <a:pt x="348070" y="50499"/>
                          <a:pt x="345292" y="56055"/>
                          <a:pt x="333386" y="59627"/>
                        </a:cubicBezTo>
                        <a:cubicBezTo>
                          <a:pt x="321480" y="63199"/>
                          <a:pt x="307589" y="54468"/>
                          <a:pt x="290523" y="62008"/>
                        </a:cubicBezTo>
                        <a:cubicBezTo>
                          <a:pt x="273457" y="69548"/>
                          <a:pt x="247264" y="90583"/>
                          <a:pt x="230992" y="104870"/>
                        </a:cubicBezTo>
                        <a:cubicBezTo>
                          <a:pt x="214720" y="119157"/>
                          <a:pt x="204401" y="132652"/>
                          <a:pt x="192892" y="147733"/>
                        </a:cubicBezTo>
                        <a:cubicBezTo>
                          <a:pt x="181383" y="162814"/>
                          <a:pt x="173445" y="180277"/>
                          <a:pt x="161936" y="195358"/>
                        </a:cubicBezTo>
                        <a:cubicBezTo>
                          <a:pt x="150427" y="210439"/>
                          <a:pt x="137330" y="222345"/>
                          <a:pt x="123836" y="238220"/>
                        </a:cubicBezTo>
                        <a:cubicBezTo>
                          <a:pt x="110342" y="254095"/>
                          <a:pt x="94864" y="271955"/>
                          <a:pt x="80973" y="290608"/>
                        </a:cubicBezTo>
                        <a:cubicBezTo>
                          <a:pt x="67082" y="309261"/>
                          <a:pt x="51208" y="331883"/>
                          <a:pt x="40492" y="350139"/>
                        </a:cubicBezTo>
                        <a:cubicBezTo>
                          <a:pt x="29776" y="368395"/>
                          <a:pt x="23427" y="386254"/>
                          <a:pt x="16680" y="400145"/>
                        </a:cubicBezTo>
                        <a:cubicBezTo>
                          <a:pt x="9933" y="414036"/>
                          <a:pt x="-386" y="423561"/>
                          <a:pt x="11" y="433483"/>
                        </a:cubicBezTo>
                        <a:cubicBezTo>
                          <a:pt x="408" y="443405"/>
                          <a:pt x="7552" y="458883"/>
                          <a:pt x="19061" y="459677"/>
                        </a:cubicBezTo>
                        <a:cubicBezTo>
                          <a:pt x="30570" y="460471"/>
                          <a:pt x="50017" y="450548"/>
                          <a:pt x="69067" y="438245"/>
                        </a:cubicBezTo>
                        <a:cubicBezTo>
                          <a:pt x="88117" y="425942"/>
                          <a:pt x="116295" y="401733"/>
                          <a:pt x="133361" y="385858"/>
                        </a:cubicBezTo>
                        <a:cubicBezTo>
                          <a:pt x="150427" y="369983"/>
                          <a:pt x="159952" y="356092"/>
                          <a:pt x="171461" y="342995"/>
                        </a:cubicBezTo>
                        <a:cubicBezTo>
                          <a:pt x="182970" y="329898"/>
                          <a:pt x="190511" y="320374"/>
                          <a:pt x="202417" y="307277"/>
                        </a:cubicBezTo>
                        <a:cubicBezTo>
                          <a:pt x="214323" y="294180"/>
                          <a:pt x="221070" y="289417"/>
                          <a:pt x="242898" y="264414"/>
                        </a:cubicBezTo>
                        <a:cubicBezTo>
                          <a:pt x="264726" y="239411"/>
                          <a:pt x="308780" y="185436"/>
                          <a:pt x="333386" y="157258"/>
                        </a:cubicBezTo>
                        <a:cubicBezTo>
                          <a:pt x="357992" y="129080"/>
                          <a:pt x="377439" y="112411"/>
                          <a:pt x="390536" y="95345"/>
                        </a:cubicBezTo>
                        <a:cubicBezTo>
                          <a:pt x="403633" y="78279"/>
                          <a:pt x="402045" y="69548"/>
                          <a:pt x="411967" y="54864"/>
                        </a:cubicBezTo>
                        <a:cubicBezTo>
                          <a:pt x="421889" y="40180"/>
                          <a:pt x="425064" y="2476"/>
                          <a:pt x="416730" y="95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725E74AC-E407-9FAF-DE65-A0044D1113A4}"/>
                    </a:ext>
                  </a:extLst>
                </p:cNvPr>
                <p:cNvGrpSpPr/>
                <p:nvPr/>
              </p:nvGrpSpPr>
              <p:grpSpPr>
                <a:xfrm rot="5897621">
                  <a:off x="7897776" y="6175044"/>
                  <a:ext cx="378311" cy="252727"/>
                  <a:chOff x="5219990" y="1588561"/>
                  <a:chExt cx="1502889" cy="1003986"/>
                </a:xfrm>
              </p:grpSpPr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8AC4841A-98AB-FF0F-617A-0D3EB7C97D27}"/>
                      </a:ext>
                    </a:extLst>
                  </p:cNvPr>
                  <p:cNvSpPr/>
                  <p:nvPr/>
                </p:nvSpPr>
                <p:spPr>
                  <a:xfrm rot="14829858">
                    <a:off x="6110223" y="1979892"/>
                    <a:ext cx="600067" cy="625244"/>
                  </a:xfrm>
                  <a:custGeom>
                    <a:avLst/>
                    <a:gdLst>
                      <a:gd name="connsiteX0" fmla="*/ 416730 w 421512"/>
                      <a:gd name="connsiteY0" fmla="*/ 95 h 459721"/>
                      <a:gd name="connsiteX1" fmla="*/ 361961 w 421512"/>
                      <a:gd name="connsiteY1" fmla="*/ 40577 h 459721"/>
                      <a:gd name="connsiteX2" fmla="*/ 333386 w 421512"/>
                      <a:gd name="connsiteY2" fmla="*/ 59627 h 459721"/>
                      <a:gd name="connsiteX3" fmla="*/ 290523 w 421512"/>
                      <a:gd name="connsiteY3" fmla="*/ 62008 h 459721"/>
                      <a:gd name="connsiteX4" fmla="*/ 230992 w 421512"/>
                      <a:gd name="connsiteY4" fmla="*/ 104870 h 459721"/>
                      <a:gd name="connsiteX5" fmla="*/ 192892 w 421512"/>
                      <a:gd name="connsiteY5" fmla="*/ 147733 h 459721"/>
                      <a:gd name="connsiteX6" fmla="*/ 161936 w 421512"/>
                      <a:gd name="connsiteY6" fmla="*/ 195358 h 459721"/>
                      <a:gd name="connsiteX7" fmla="*/ 123836 w 421512"/>
                      <a:gd name="connsiteY7" fmla="*/ 238220 h 459721"/>
                      <a:gd name="connsiteX8" fmla="*/ 80973 w 421512"/>
                      <a:gd name="connsiteY8" fmla="*/ 290608 h 459721"/>
                      <a:gd name="connsiteX9" fmla="*/ 40492 w 421512"/>
                      <a:gd name="connsiteY9" fmla="*/ 350139 h 459721"/>
                      <a:gd name="connsiteX10" fmla="*/ 16680 w 421512"/>
                      <a:gd name="connsiteY10" fmla="*/ 400145 h 459721"/>
                      <a:gd name="connsiteX11" fmla="*/ 11 w 421512"/>
                      <a:gd name="connsiteY11" fmla="*/ 433483 h 459721"/>
                      <a:gd name="connsiteX12" fmla="*/ 19061 w 421512"/>
                      <a:gd name="connsiteY12" fmla="*/ 459677 h 459721"/>
                      <a:gd name="connsiteX13" fmla="*/ 69067 w 421512"/>
                      <a:gd name="connsiteY13" fmla="*/ 438245 h 459721"/>
                      <a:gd name="connsiteX14" fmla="*/ 133361 w 421512"/>
                      <a:gd name="connsiteY14" fmla="*/ 385858 h 459721"/>
                      <a:gd name="connsiteX15" fmla="*/ 171461 w 421512"/>
                      <a:gd name="connsiteY15" fmla="*/ 342995 h 459721"/>
                      <a:gd name="connsiteX16" fmla="*/ 202417 w 421512"/>
                      <a:gd name="connsiteY16" fmla="*/ 307277 h 459721"/>
                      <a:gd name="connsiteX17" fmla="*/ 242898 w 421512"/>
                      <a:gd name="connsiteY17" fmla="*/ 264414 h 459721"/>
                      <a:gd name="connsiteX18" fmla="*/ 333386 w 421512"/>
                      <a:gd name="connsiteY18" fmla="*/ 157258 h 459721"/>
                      <a:gd name="connsiteX19" fmla="*/ 390536 w 421512"/>
                      <a:gd name="connsiteY19" fmla="*/ 95345 h 459721"/>
                      <a:gd name="connsiteX20" fmla="*/ 411967 w 421512"/>
                      <a:gd name="connsiteY20" fmla="*/ 54864 h 459721"/>
                      <a:gd name="connsiteX21" fmla="*/ 416730 w 421512"/>
                      <a:gd name="connsiteY21" fmla="*/ 95 h 4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21512" h="459721">
                        <a:moveTo>
                          <a:pt x="416730" y="95"/>
                        </a:moveTo>
                        <a:cubicBezTo>
                          <a:pt x="408396" y="-2286"/>
                          <a:pt x="361961" y="40577"/>
                          <a:pt x="361961" y="40577"/>
                        </a:cubicBezTo>
                        <a:cubicBezTo>
                          <a:pt x="348070" y="50499"/>
                          <a:pt x="345292" y="56055"/>
                          <a:pt x="333386" y="59627"/>
                        </a:cubicBezTo>
                        <a:cubicBezTo>
                          <a:pt x="321480" y="63199"/>
                          <a:pt x="307589" y="54468"/>
                          <a:pt x="290523" y="62008"/>
                        </a:cubicBezTo>
                        <a:cubicBezTo>
                          <a:pt x="273457" y="69548"/>
                          <a:pt x="247264" y="90583"/>
                          <a:pt x="230992" y="104870"/>
                        </a:cubicBezTo>
                        <a:cubicBezTo>
                          <a:pt x="214720" y="119157"/>
                          <a:pt x="204401" y="132652"/>
                          <a:pt x="192892" y="147733"/>
                        </a:cubicBezTo>
                        <a:cubicBezTo>
                          <a:pt x="181383" y="162814"/>
                          <a:pt x="173445" y="180277"/>
                          <a:pt x="161936" y="195358"/>
                        </a:cubicBezTo>
                        <a:cubicBezTo>
                          <a:pt x="150427" y="210439"/>
                          <a:pt x="137330" y="222345"/>
                          <a:pt x="123836" y="238220"/>
                        </a:cubicBezTo>
                        <a:cubicBezTo>
                          <a:pt x="110342" y="254095"/>
                          <a:pt x="94864" y="271955"/>
                          <a:pt x="80973" y="290608"/>
                        </a:cubicBezTo>
                        <a:cubicBezTo>
                          <a:pt x="67082" y="309261"/>
                          <a:pt x="51208" y="331883"/>
                          <a:pt x="40492" y="350139"/>
                        </a:cubicBezTo>
                        <a:cubicBezTo>
                          <a:pt x="29776" y="368395"/>
                          <a:pt x="23427" y="386254"/>
                          <a:pt x="16680" y="400145"/>
                        </a:cubicBezTo>
                        <a:cubicBezTo>
                          <a:pt x="9933" y="414036"/>
                          <a:pt x="-386" y="423561"/>
                          <a:pt x="11" y="433483"/>
                        </a:cubicBezTo>
                        <a:cubicBezTo>
                          <a:pt x="408" y="443405"/>
                          <a:pt x="7552" y="458883"/>
                          <a:pt x="19061" y="459677"/>
                        </a:cubicBezTo>
                        <a:cubicBezTo>
                          <a:pt x="30570" y="460471"/>
                          <a:pt x="50017" y="450548"/>
                          <a:pt x="69067" y="438245"/>
                        </a:cubicBezTo>
                        <a:cubicBezTo>
                          <a:pt x="88117" y="425942"/>
                          <a:pt x="116295" y="401733"/>
                          <a:pt x="133361" y="385858"/>
                        </a:cubicBezTo>
                        <a:cubicBezTo>
                          <a:pt x="150427" y="369983"/>
                          <a:pt x="159952" y="356092"/>
                          <a:pt x="171461" y="342995"/>
                        </a:cubicBezTo>
                        <a:cubicBezTo>
                          <a:pt x="182970" y="329898"/>
                          <a:pt x="190511" y="320374"/>
                          <a:pt x="202417" y="307277"/>
                        </a:cubicBezTo>
                        <a:cubicBezTo>
                          <a:pt x="214323" y="294180"/>
                          <a:pt x="221070" y="289417"/>
                          <a:pt x="242898" y="264414"/>
                        </a:cubicBezTo>
                        <a:cubicBezTo>
                          <a:pt x="264726" y="239411"/>
                          <a:pt x="308780" y="185436"/>
                          <a:pt x="333386" y="157258"/>
                        </a:cubicBezTo>
                        <a:cubicBezTo>
                          <a:pt x="357992" y="129080"/>
                          <a:pt x="377439" y="112411"/>
                          <a:pt x="390536" y="95345"/>
                        </a:cubicBezTo>
                        <a:cubicBezTo>
                          <a:pt x="403633" y="78279"/>
                          <a:pt x="402045" y="69548"/>
                          <a:pt x="411967" y="54864"/>
                        </a:cubicBezTo>
                        <a:cubicBezTo>
                          <a:pt x="421889" y="40180"/>
                          <a:pt x="425064" y="2476"/>
                          <a:pt x="416730" y="95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B492763F-80DD-E47D-29EC-C3A192D166C6}"/>
                      </a:ext>
                    </a:extLst>
                  </p:cNvPr>
                  <p:cNvSpPr/>
                  <p:nvPr/>
                </p:nvSpPr>
                <p:spPr>
                  <a:xfrm rot="3962158">
                    <a:off x="5209875" y="1598676"/>
                    <a:ext cx="650243" cy="630014"/>
                  </a:xfrm>
                  <a:custGeom>
                    <a:avLst/>
                    <a:gdLst>
                      <a:gd name="connsiteX0" fmla="*/ 416730 w 421512"/>
                      <a:gd name="connsiteY0" fmla="*/ 95 h 459721"/>
                      <a:gd name="connsiteX1" fmla="*/ 361961 w 421512"/>
                      <a:gd name="connsiteY1" fmla="*/ 40577 h 459721"/>
                      <a:gd name="connsiteX2" fmla="*/ 333386 w 421512"/>
                      <a:gd name="connsiteY2" fmla="*/ 59627 h 459721"/>
                      <a:gd name="connsiteX3" fmla="*/ 290523 w 421512"/>
                      <a:gd name="connsiteY3" fmla="*/ 62008 h 459721"/>
                      <a:gd name="connsiteX4" fmla="*/ 230992 w 421512"/>
                      <a:gd name="connsiteY4" fmla="*/ 104870 h 459721"/>
                      <a:gd name="connsiteX5" fmla="*/ 192892 w 421512"/>
                      <a:gd name="connsiteY5" fmla="*/ 147733 h 459721"/>
                      <a:gd name="connsiteX6" fmla="*/ 161936 w 421512"/>
                      <a:gd name="connsiteY6" fmla="*/ 195358 h 459721"/>
                      <a:gd name="connsiteX7" fmla="*/ 123836 w 421512"/>
                      <a:gd name="connsiteY7" fmla="*/ 238220 h 459721"/>
                      <a:gd name="connsiteX8" fmla="*/ 80973 w 421512"/>
                      <a:gd name="connsiteY8" fmla="*/ 290608 h 459721"/>
                      <a:gd name="connsiteX9" fmla="*/ 40492 w 421512"/>
                      <a:gd name="connsiteY9" fmla="*/ 350139 h 459721"/>
                      <a:gd name="connsiteX10" fmla="*/ 16680 w 421512"/>
                      <a:gd name="connsiteY10" fmla="*/ 400145 h 459721"/>
                      <a:gd name="connsiteX11" fmla="*/ 11 w 421512"/>
                      <a:gd name="connsiteY11" fmla="*/ 433483 h 459721"/>
                      <a:gd name="connsiteX12" fmla="*/ 19061 w 421512"/>
                      <a:gd name="connsiteY12" fmla="*/ 459677 h 459721"/>
                      <a:gd name="connsiteX13" fmla="*/ 69067 w 421512"/>
                      <a:gd name="connsiteY13" fmla="*/ 438245 h 459721"/>
                      <a:gd name="connsiteX14" fmla="*/ 133361 w 421512"/>
                      <a:gd name="connsiteY14" fmla="*/ 385858 h 459721"/>
                      <a:gd name="connsiteX15" fmla="*/ 171461 w 421512"/>
                      <a:gd name="connsiteY15" fmla="*/ 342995 h 459721"/>
                      <a:gd name="connsiteX16" fmla="*/ 202417 w 421512"/>
                      <a:gd name="connsiteY16" fmla="*/ 307277 h 459721"/>
                      <a:gd name="connsiteX17" fmla="*/ 242898 w 421512"/>
                      <a:gd name="connsiteY17" fmla="*/ 264414 h 459721"/>
                      <a:gd name="connsiteX18" fmla="*/ 333386 w 421512"/>
                      <a:gd name="connsiteY18" fmla="*/ 157258 h 459721"/>
                      <a:gd name="connsiteX19" fmla="*/ 390536 w 421512"/>
                      <a:gd name="connsiteY19" fmla="*/ 95345 h 459721"/>
                      <a:gd name="connsiteX20" fmla="*/ 411967 w 421512"/>
                      <a:gd name="connsiteY20" fmla="*/ 54864 h 459721"/>
                      <a:gd name="connsiteX21" fmla="*/ 416730 w 421512"/>
                      <a:gd name="connsiteY21" fmla="*/ 95 h 4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21512" h="459721">
                        <a:moveTo>
                          <a:pt x="416730" y="95"/>
                        </a:moveTo>
                        <a:cubicBezTo>
                          <a:pt x="408396" y="-2286"/>
                          <a:pt x="361961" y="40577"/>
                          <a:pt x="361961" y="40577"/>
                        </a:cubicBezTo>
                        <a:cubicBezTo>
                          <a:pt x="348070" y="50499"/>
                          <a:pt x="345292" y="56055"/>
                          <a:pt x="333386" y="59627"/>
                        </a:cubicBezTo>
                        <a:cubicBezTo>
                          <a:pt x="321480" y="63199"/>
                          <a:pt x="307589" y="54468"/>
                          <a:pt x="290523" y="62008"/>
                        </a:cubicBezTo>
                        <a:cubicBezTo>
                          <a:pt x="273457" y="69548"/>
                          <a:pt x="247264" y="90583"/>
                          <a:pt x="230992" y="104870"/>
                        </a:cubicBezTo>
                        <a:cubicBezTo>
                          <a:pt x="214720" y="119157"/>
                          <a:pt x="204401" y="132652"/>
                          <a:pt x="192892" y="147733"/>
                        </a:cubicBezTo>
                        <a:cubicBezTo>
                          <a:pt x="181383" y="162814"/>
                          <a:pt x="173445" y="180277"/>
                          <a:pt x="161936" y="195358"/>
                        </a:cubicBezTo>
                        <a:cubicBezTo>
                          <a:pt x="150427" y="210439"/>
                          <a:pt x="137330" y="222345"/>
                          <a:pt x="123836" y="238220"/>
                        </a:cubicBezTo>
                        <a:cubicBezTo>
                          <a:pt x="110342" y="254095"/>
                          <a:pt x="94864" y="271955"/>
                          <a:pt x="80973" y="290608"/>
                        </a:cubicBezTo>
                        <a:cubicBezTo>
                          <a:pt x="67082" y="309261"/>
                          <a:pt x="51208" y="331883"/>
                          <a:pt x="40492" y="350139"/>
                        </a:cubicBezTo>
                        <a:cubicBezTo>
                          <a:pt x="29776" y="368395"/>
                          <a:pt x="23427" y="386254"/>
                          <a:pt x="16680" y="400145"/>
                        </a:cubicBezTo>
                        <a:cubicBezTo>
                          <a:pt x="9933" y="414036"/>
                          <a:pt x="-386" y="423561"/>
                          <a:pt x="11" y="433483"/>
                        </a:cubicBezTo>
                        <a:cubicBezTo>
                          <a:pt x="408" y="443405"/>
                          <a:pt x="7552" y="458883"/>
                          <a:pt x="19061" y="459677"/>
                        </a:cubicBezTo>
                        <a:cubicBezTo>
                          <a:pt x="30570" y="460471"/>
                          <a:pt x="50017" y="450548"/>
                          <a:pt x="69067" y="438245"/>
                        </a:cubicBezTo>
                        <a:cubicBezTo>
                          <a:pt x="88117" y="425942"/>
                          <a:pt x="116295" y="401733"/>
                          <a:pt x="133361" y="385858"/>
                        </a:cubicBezTo>
                        <a:cubicBezTo>
                          <a:pt x="150427" y="369983"/>
                          <a:pt x="159952" y="356092"/>
                          <a:pt x="171461" y="342995"/>
                        </a:cubicBezTo>
                        <a:cubicBezTo>
                          <a:pt x="182970" y="329898"/>
                          <a:pt x="190511" y="320374"/>
                          <a:pt x="202417" y="307277"/>
                        </a:cubicBezTo>
                        <a:cubicBezTo>
                          <a:pt x="214323" y="294180"/>
                          <a:pt x="221070" y="289417"/>
                          <a:pt x="242898" y="264414"/>
                        </a:cubicBezTo>
                        <a:cubicBezTo>
                          <a:pt x="264726" y="239411"/>
                          <a:pt x="308780" y="185436"/>
                          <a:pt x="333386" y="157258"/>
                        </a:cubicBezTo>
                        <a:cubicBezTo>
                          <a:pt x="357992" y="129080"/>
                          <a:pt x="377439" y="112411"/>
                          <a:pt x="390536" y="95345"/>
                        </a:cubicBezTo>
                        <a:cubicBezTo>
                          <a:pt x="403633" y="78279"/>
                          <a:pt x="402045" y="69548"/>
                          <a:pt x="411967" y="54864"/>
                        </a:cubicBezTo>
                        <a:cubicBezTo>
                          <a:pt x="421889" y="40180"/>
                          <a:pt x="425064" y="2476"/>
                          <a:pt x="416730" y="95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F5DF9C13-07E3-30DF-A29E-22CDB65512E1}"/>
                  </a:ext>
                </a:extLst>
              </p:cNvPr>
              <p:cNvGrpSpPr/>
              <p:nvPr/>
            </p:nvGrpSpPr>
            <p:grpSpPr>
              <a:xfrm rot="20161959">
                <a:off x="6950781" y="4022145"/>
                <a:ext cx="1199210" cy="820297"/>
                <a:chOff x="7143060" y="5670266"/>
                <a:chExt cx="1199210" cy="820297"/>
              </a:xfrm>
            </p:grpSpPr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0F8678A6-488B-2E73-C13B-4AC539456C3B}"/>
                    </a:ext>
                  </a:extLst>
                </p:cNvPr>
                <p:cNvSpPr/>
                <p:nvPr/>
              </p:nvSpPr>
              <p:spPr>
                <a:xfrm rot="21097212">
                  <a:off x="8011871" y="5748157"/>
                  <a:ext cx="272577" cy="183804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F1451149-17D1-6782-B731-76D09900F59E}"/>
                    </a:ext>
                  </a:extLst>
                </p:cNvPr>
                <p:cNvSpPr/>
                <p:nvPr/>
              </p:nvSpPr>
              <p:spPr>
                <a:xfrm rot="21097212">
                  <a:off x="7196435" y="6212554"/>
                  <a:ext cx="272577" cy="194297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D570327D-A908-8E44-8A7E-CB5904505E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097212" flipH="1">
                  <a:off x="7307976" y="5900547"/>
                  <a:ext cx="869833" cy="345300"/>
                </a:xfrm>
                <a:prstGeom prst="line">
                  <a:avLst/>
                </a:prstGeom>
                <a:ln w="57150" cap="sq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8F160980-DF8B-D931-6A61-F7D4ED646C50}"/>
                    </a:ext>
                  </a:extLst>
                </p:cNvPr>
                <p:cNvGrpSpPr/>
                <p:nvPr/>
              </p:nvGrpSpPr>
              <p:grpSpPr>
                <a:xfrm rot="1046299">
                  <a:off x="7143060" y="6175241"/>
                  <a:ext cx="378310" cy="252725"/>
                  <a:chOff x="5219990" y="1588561"/>
                  <a:chExt cx="1502880" cy="1003978"/>
                </a:xfrm>
              </p:grpSpPr>
              <p:sp>
                <p:nvSpPr>
                  <p:cNvPr id="76" name="Freeform: Shape 75">
                    <a:extLst>
                      <a:ext uri="{FF2B5EF4-FFF2-40B4-BE49-F238E27FC236}">
                        <a16:creationId xmlns:a16="http://schemas.microsoft.com/office/drawing/2014/main" id="{0A59F59A-2018-2E61-8595-852DB1311E99}"/>
                      </a:ext>
                    </a:extLst>
                  </p:cNvPr>
                  <p:cNvSpPr/>
                  <p:nvPr/>
                </p:nvSpPr>
                <p:spPr>
                  <a:xfrm rot="14829858">
                    <a:off x="6110216" y="1979884"/>
                    <a:ext cx="600068" cy="625241"/>
                  </a:xfrm>
                  <a:custGeom>
                    <a:avLst/>
                    <a:gdLst>
                      <a:gd name="connsiteX0" fmla="*/ 416730 w 421512"/>
                      <a:gd name="connsiteY0" fmla="*/ 95 h 459721"/>
                      <a:gd name="connsiteX1" fmla="*/ 361961 w 421512"/>
                      <a:gd name="connsiteY1" fmla="*/ 40577 h 459721"/>
                      <a:gd name="connsiteX2" fmla="*/ 333386 w 421512"/>
                      <a:gd name="connsiteY2" fmla="*/ 59627 h 459721"/>
                      <a:gd name="connsiteX3" fmla="*/ 290523 w 421512"/>
                      <a:gd name="connsiteY3" fmla="*/ 62008 h 459721"/>
                      <a:gd name="connsiteX4" fmla="*/ 230992 w 421512"/>
                      <a:gd name="connsiteY4" fmla="*/ 104870 h 459721"/>
                      <a:gd name="connsiteX5" fmla="*/ 192892 w 421512"/>
                      <a:gd name="connsiteY5" fmla="*/ 147733 h 459721"/>
                      <a:gd name="connsiteX6" fmla="*/ 161936 w 421512"/>
                      <a:gd name="connsiteY6" fmla="*/ 195358 h 459721"/>
                      <a:gd name="connsiteX7" fmla="*/ 123836 w 421512"/>
                      <a:gd name="connsiteY7" fmla="*/ 238220 h 459721"/>
                      <a:gd name="connsiteX8" fmla="*/ 80973 w 421512"/>
                      <a:gd name="connsiteY8" fmla="*/ 290608 h 459721"/>
                      <a:gd name="connsiteX9" fmla="*/ 40492 w 421512"/>
                      <a:gd name="connsiteY9" fmla="*/ 350139 h 459721"/>
                      <a:gd name="connsiteX10" fmla="*/ 16680 w 421512"/>
                      <a:gd name="connsiteY10" fmla="*/ 400145 h 459721"/>
                      <a:gd name="connsiteX11" fmla="*/ 11 w 421512"/>
                      <a:gd name="connsiteY11" fmla="*/ 433483 h 459721"/>
                      <a:gd name="connsiteX12" fmla="*/ 19061 w 421512"/>
                      <a:gd name="connsiteY12" fmla="*/ 459677 h 459721"/>
                      <a:gd name="connsiteX13" fmla="*/ 69067 w 421512"/>
                      <a:gd name="connsiteY13" fmla="*/ 438245 h 459721"/>
                      <a:gd name="connsiteX14" fmla="*/ 133361 w 421512"/>
                      <a:gd name="connsiteY14" fmla="*/ 385858 h 459721"/>
                      <a:gd name="connsiteX15" fmla="*/ 171461 w 421512"/>
                      <a:gd name="connsiteY15" fmla="*/ 342995 h 459721"/>
                      <a:gd name="connsiteX16" fmla="*/ 202417 w 421512"/>
                      <a:gd name="connsiteY16" fmla="*/ 307277 h 459721"/>
                      <a:gd name="connsiteX17" fmla="*/ 242898 w 421512"/>
                      <a:gd name="connsiteY17" fmla="*/ 264414 h 459721"/>
                      <a:gd name="connsiteX18" fmla="*/ 333386 w 421512"/>
                      <a:gd name="connsiteY18" fmla="*/ 157258 h 459721"/>
                      <a:gd name="connsiteX19" fmla="*/ 390536 w 421512"/>
                      <a:gd name="connsiteY19" fmla="*/ 95345 h 459721"/>
                      <a:gd name="connsiteX20" fmla="*/ 411967 w 421512"/>
                      <a:gd name="connsiteY20" fmla="*/ 54864 h 459721"/>
                      <a:gd name="connsiteX21" fmla="*/ 416730 w 421512"/>
                      <a:gd name="connsiteY21" fmla="*/ 95 h 4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21512" h="459721">
                        <a:moveTo>
                          <a:pt x="416730" y="95"/>
                        </a:moveTo>
                        <a:cubicBezTo>
                          <a:pt x="408396" y="-2286"/>
                          <a:pt x="361961" y="40577"/>
                          <a:pt x="361961" y="40577"/>
                        </a:cubicBezTo>
                        <a:cubicBezTo>
                          <a:pt x="348070" y="50499"/>
                          <a:pt x="345292" y="56055"/>
                          <a:pt x="333386" y="59627"/>
                        </a:cubicBezTo>
                        <a:cubicBezTo>
                          <a:pt x="321480" y="63199"/>
                          <a:pt x="307589" y="54468"/>
                          <a:pt x="290523" y="62008"/>
                        </a:cubicBezTo>
                        <a:cubicBezTo>
                          <a:pt x="273457" y="69548"/>
                          <a:pt x="247264" y="90583"/>
                          <a:pt x="230992" y="104870"/>
                        </a:cubicBezTo>
                        <a:cubicBezTo>
                          <a:pt x="214720" y="119157"/>
                          <a:pt x="204401" y="132652"/>
                          <a:pt x="192892" y="147733"/>
                        </a:cubicBezTo>
                        <a:cubicBezTo>
                          <a:pt x="181383" y="162814"/>
                          <a:pt x="173445" y="180277"/>
                          <a:pt x="161936" y="195358"/>
                        </a:cubicBezTo>
                        <a:cubicBezTo>
                          <a:pt x="150427" y="210439"/>
                          <a:pt x="137330" y="222345"/>
                          <a:pt x="123836" y="238220"/>
                        </a:cubicBezTo>
                        <a:cubicBezTo>
                          <a:pt x="110342" y="254095"/>
                          <a:pt x="94864" y="271955"/>
                          <a:pt x="80973" y="290608"/>
                        </a:cubicBezTo>
                        <a:cubicBezTo>
                          <a:pt x="67082" y="309261"/>
                          <a:pt x="51208" y="331883"/>
                          <a:pt x="40492" y="350139"/>
                        </a:cubicBezTo>
                        <a:cubicBezTo>
                          <a:pt x="29776" y="368395"/>
                          <a:pt x="23427" y="386254"/>
                          <a:pt x="16680" y="400145"/>
                        </a:cubicBezTo>
                        <a:cubicBezTo>
                          <a:pt x="9933" y="414036"/>
                          <a:pt x="-386" y="423561"/>
                          <a:pt x="11" y="433483"/>
                        </a:cubicBezTo>
                        <a:cubicBezTo>
                          <a:pt x="408" y="443405"/>
                          <a:pt x="7552" y="458883"/>
                          <a:pt x="19061" y="459677"/>
                        </a:cubicBezTo>
                        <a:cubicBezTo>
                          <a:pt x="30570" y="460471"/>
                          <a:pt x="50017" y="450548"/>
                          <a:pt x="69067" y="438245"/>
                        </a:cubicBezTo>
                        <a:cubicBezTo>
                          <a:pt x="88117" y="425942"/>
                          <a:pt x="116295" y="401733"/>
                          <a:pt x="133361" y="385858"/>
                        </a:cubicBezTo>
                        <a:cubicBezTo>
                          <a:pt x="150427" y="369983"/>
                          <a:pt x="159952" y="356092"/>
                          <a:pt x="171461" y="342995"/>
                        </a:cubicBezTo>
                        <a:cubicBezTo>
                          <a:pt x="182970" y="329898"/>
                          <a:pt x="190511" y="320374"/>
                          <a:pt x="202417" y="307277"/>
                        </a:cubicBezTo>
                        <a:cubicBezTo>
                          <a:pt x="214323" y="294180"/>
                          <a:pt x="221070" y="289417"/>
                          <a:pt x="242898" y="264414"/>
                        </a:cubicBezTo>
                        <a:cubicBezTo>
                          <a:pt x="264726" y="239411"/>
                          <a:pt x="308780" y="185436"/>
                          <a:pt x="333386" y="157258"/>
                        </a:cubicBezTo>
                        <a:cubicBezTo>
                          <a:pt x="357992" y="129080"/>
                          <a:pt x="377439" y="112411"/>
                          <a:pt x="390536" y="95345"/>
                        </a:cubicBezTo>
                        <a:cubicBezTo>
                          <a:pt x="403633" y="78279"/>
                          <a:pt x="402045" y="69548"/>
                          <a:pt x="411967" y="54864"/>
                        </a:cubicBezTo>
                        <a:cubicBezTo>
                          <a:pt x="421889" y="40180"/>
                          <a:pt x="425064" y="2476"/>
                          <a:pt x="416730" y="95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7" name="Freeform: Shape 76">
                    <a:extLst>
                      <a:ext uri="{FF2B5EF4-FFF2-40B4-BE49-F238E27FC236}">
                        <a16:creationId xmlns:a16="http://schemas.microsoft.com/office/drawing/2014/main" id="{80B37F2D-6ED4-C912-6D71-A61C6B3C2B93}"/>
                      </a:ext>
                    </a:extLst>
                  </p:cNvPr>
                  <p:cNvSpPr/>
                  <p:nvPr/>
                </p:nvSpPr>
                <p:spPr>
                  <a:xfrm rot="3962158">
                    <a:off x="5209875" y="1598676"/>
                    <a:ext cx="650243" cy="630014"/>
                  </a:xfrm>
                  <a:custGeom>
                    <a:avLst/>
                    <a:gdLst>
                      <a:gd name="connsiteX0" fmla="*/ 416730 w 421512"/>
                      <a:gd name="connsiteY0" fmla="*/ 95 h 459721"/>
                      <a:gd name="connsiteX1" fmla="*/ 361961 w 421512"/>
                      <a:gd name="connsiteY1" fmla="*/ 40577 h 459721"/>
                      <a:gd name="connsiteX2" fmla="*/ 333386 w 421512"/>
                      <a:gd name="connsiteY2" fmla="*/ 59627 h 459721"/>
                      <a:gd name="connsiteX3" fmla="*/ 290523 w 421512"/>
                      <a:gd name="connsiteY3" fmla="*/ 62008 h 459721"/>
                      <a:gd name="connsiteX4" fmla="*/ 230992 w 421512"/>
                      <a:gd name="connsiteY4" fmla="*/ 104870 h 459721"/>
                      <a:gd name="connsiteX5" fmla="*/ 192892 w 421512"/>
                      <a:gd name="connsiteY5" fmla="*/ 147733 h 459721"/>
                      <a:gd name="connsiteX6" fmla="*/ 161936 w 421512"/>
                      <a:gd name="connsiteY6" fmla="*/ 195358 h 459721"/>
                      <a:gd name="connsiteX7" fmla="*/ 123836 w 421512"/>
                      <a:gd name="connsiteY7" fmla="*/ 238220 h 459721"/>
                      <a:gd name="connsiteX8" fmla="*/ 80973 w 421512"/>
                      <a:gd name="connsiteY8" fmla="*/ 290608 h 459721"/>
                      <a:gd name="connsiteX9" fmla="*/ 40492 w 421512"/>
                      <a:gd name="connsiteY9" fmla="*/ 350139 h 459721"/>
                      <a:gd name="connsiteX10" fmla="*/ 16680 w 421512"/>
                      <a:gd name="connsiteY10" fmla="*/ 400145 h 459721"/>
                      <a:gd name="connsiteX11" fmla="*/ 11 w 421512"/>
                      <a:gd name="connsiteY11" fmla="*/ 433483 h 459721"/>
                      <a:gd name="connsiteX12" fmla="*/ 19061 w 421512"/>
                      <a:gd name="connsiteY12" fmla="*/ 459677 h 459721"/>
                      <a:gd name="connsiteX13" fmla="*/ 69067 w 421512"/>
                      <a:gd name="connsiteY13" fmla="*/ 438245 h 459721"/>
                      <a:gd name="connsiteX14" fmla="*/ 133361 w 421512"/>
                      <a:gd name="connsiteY14" fmla="*/ 385858 h 459721"/>
                      <a:gd name="connsiteX15" fmla="*/ 171461 w 421512"/>
                      <a:gd name="connsiteY15" fmla="*/ 342995 h 459721"/>
                      <a:gd name="connsiteX16" fmla="*/ 202417 w 421512"/>
                      <a:gd name="connsiteY16" fmla="*/ 307277 h 459721"/>
                      <a:gd name="connsiteX17" fmla="*/ 242898 w 421512"/>
                      <a:gd name="connsiteY17" fmla="*/ 264414 h 459721"/>
                      <a:gd name="connsiteX18" fmla="*/ 333386 w 421512"/>
                      <a:gd name="connsiteY18" fmla="*/ 157258 h 459721"/>
                      <a:gd name="connsiteX19" fmla="*/ 390536 w 421512"/>
                      <a:gd name="connsiteY19" fmla="*/ 95345 h 459721"/>
                      <a:gd name="connsiteX20" fmla="*/ 411967 w 421512"/>
                      <a:gd name="connsiteY20" fmla="*/ 54864 h 459721"/>
                      <a:gd name="connsiteX21" fmla="*/ 416730 w 421512"/>
                      <a:gd name="connsiteY21" fmla="*/ 95 h 4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21512" h="459721">
                        <a:moveTo>
                          <a:pt x="416730" y="95"/>
                        </a:moveTo>
                        <a:cubicBezTo>
                          <a:pt x="408396" y="-2286"/>
                          <a:pt x="361961" y="40577"/>
                          <a:pt x="361961" y="40577"/>
                        </a:cubicBezTo>
                        <a:cubicBezTo>
                          <a:pt x="348070" y="50499"/>
                          <a:pt x="345292" y="56055"/>
                          <a:pt x="333386" y="59627"/>
                        </a:cubicBezTo>
                        <a:cubicBezTo>
                          <a:pt x="321480" y="63199"/>
                          <a:pt x="307589" y="54468"/>
                          <a:pt x="290523" y="62008"/>
                        </a:cubicBezTo>
                        <a:cubicBezTo>
                          <a:pt x="273457" y="69548"/>
                          <a:pt x="247264" y="90583"/>
                          <a:pt x="230992" y="104870"/>
                        </a:cubicBezTo>
                        <a:cubicBezTo>
                          <a:pt x="214720" y="119157"/>
                          <a:pt x="204401" y="132652"/>
                          <a:pt x="192892" y="147733"/>
                        </a:cubicBezTo>
                        <a:cubicBezTo>
                          <a:pt x="181383" y="162814"/>
                          <a:pt x="173445" y="180277"/>
                          <a:pt x="161936" y="195358"/>
                        </a:cubicBezTo>
                        <a:cubicBezTo>
                          <a:pt x="150427" y="210439"/>
                          <a:pt x="137330" y="222345"/>
                          <a:pt x="123836" y="238220"/>
                        </a:cubicBezTo>
                        <a:cubicBezTo>
                          <a:pt x="110342" y="254095"/>
                          <a:pt x="94864" y="271955"/>
                          <a:pt x="80973" y="290608"/>
                        </a:cubicBezTo>
                        <a:cubicBezTo>
                          <a:pt x="67082" y="309261"/>
                          <a:pt x="51208" y="331883"/>
                          <a:pt x="40492" y="350139"/>
                        </a:cubicBezTo>
                        <a:cubicBezTo>
                          <a:pt x="29776" y="368395"/>
                          <a:pt x="23427" y="386254"/>
                          <a:pt x="16680" y="400145"/>
                        </a:cubicBezTo>
                        <a:cubicBezTo>
                          <a:pt x="9933" y="414036"/>
                          <a:pt x="-386" y="423561"/>
                          <a:pt x="11" y="433483"/>
                        </a:cubicBezTo>
                        <a:cubicBezTo>
                          <a:pt x="408" y="443405"/>
                          <a:pt x="7552" y="458883"/>
                          <a:pt x="19061" y="459677"/>
                        </a:cubicBezTo>
                        <a:cubicBezTo>
                          <a:pt x="30570" y="460471"/>
                          <a:pt x="50017" y="450548"/>
                          <a:pt x="69067" y="438245"/>
                        </a:cubicBezTo>
                        <a:cubicBezTo>
                          <a:pt x="88117" y="425942"/>
                          <a:pt x="116295" y="401733"/>
                          <a:pt x="133361" y="385858"/>
                        </a:cubicBezTo>
                        <a:cubicBezTo>
                          <a:pt x="150427" y="369983"/>
                          <a:pt x="159952" y="356092"/>
                          <a:pt x="171461" y="342995"/>
                        </a:cubicBezTo>
                        <a:cubicBezTo>
                          <a:pt x="182970" y="329898"/>
                          <a:pt x="190511" y="320374"/>
                          <a:pt x="202417" y="307277"/>
                        </a:cubicBezTo>
                        <a:cubicBezTo>
                          <a:pt x="214323" y="294180"/>
                          <a:pt x="221070" y="289417"/>
                          <a:pt x="242898" y="264414"/>
                        </a:cubicBezTo>
                        <a:cubicBezTo>
                          <a:pt x="264726" y="239411"/>
                          <a:pt x="308780" y="185436"/>
                          <a:pt x="333386" y="157258"/>
                        </a:cubicBezTo>
                        <a:cubicBezTo>
                          <a:pt x="357992" y="129080"/>
                          <a:pt x="377439" y="112411"/>
                          <a:pt x="390536" y="95345"/>
                        </a:cubicBezTo>
                        <a:cubicBezTo>
                          <a:pt x="403633" y="78279"/>
                          <a:pt x="402045" y="69548"/>
                          <a:pt x="411967" y="54864"/>
                        </a:cubicBezTo>
                        <a:cubicBezTo>
                          <a:pt x="421889" y="40180"/>
                          <a:pt x="425064" y="2476"/>
                          <a:pt x="416730" y="95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6C3582F6-A1E0-3ACD-B63B-542A74319876}"/>
                    </a:ext>
                  </a:extLst>
                </p:cNvPr>
                <p:cNvSpPr/>
                <p:nvPr/>
              </p:nvSpPr>
              <p:spPr>
                <a:xfrm rot="21097212">
                  <a:off x="8139700" y="5822384"/>
                  <a:ext cx="27662" cy="2766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3BDF8F8F-89FC-C02A-414A-AAD593ADC353}"/>
                    </a:ext>
                  </a:extLst>
                </p:cNvPr>
                <p:cNvSpPr/>
                <p:nvPr/>
              </p:nvSpPr>
              <p:spPr>
                <a:xfrm rot="21097212">
                  <a:off x="7320533" y="6294059"/>
                  <a:ext cx="27662" cy="2766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4BD054C1-D52B-18D5-DA89-71380644C710}"/>
                    </a:ext>
                  </a:extLst>
                </p:cNvPr>
                <p:cNvSpPr/>
                <p:nvPr/>
              </p:nvSpPr>
              <p:spPr>
                <a:xfrm rot="21097212">
                  <a:off x="7365650" y="5766083"/>
                  <a:ext cx="287328" cy="19785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B20F06C6-AFFD-319D-EB49-9C5F22AE6A55}"/>
                    </a:ext>
                  </a:extLst>
                </p:cNvPr>
                <p:cNvSpPr/>
                <p:nvPr/>
              </p:nvSpPr>
              <p:spPr>
                <a:xfrm rot="21097212">
                  <a:off x="7942296" y="6200451"/>
                  <a:ext cx="272577" cy="21925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6EADB9CF-5971-70CE-7621-AF4559DCC5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097212">
                  <a:off x="7543152" y="5829134"/>
                  <a:ext cx="505720" cy="522005"/>
                </a:xfrm>
                <a:prstGeom prst="line">
                  <a:avLst/>
                </a:prstGeom>
                <a:ln w="57150" cap="rnd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7EBA3B5E-6C3B-0DFF-C0EE-EC1CBB0147EA}"/>
                    </a:ext>
                  </a:extLst>
                </p:cNvPr>
                <p:cNvSpPr/>
                <p:nvPr/>
              </p:nvSpPr>
              <p:spPr>
                <a:xfrm rot="21097212">
                  <a:off x="8066168" y="6289305"/>
                  <a:ext cx="27662" cy="2766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45A2BFC2-01C6-0DBD-A87B-FDDD8F0200A0}"/>
                    </a:ext>
                  </a:extLst>
                </p:cNvPr>
                <p:cNvSpPr/>
                <p:nvPr/>
              </p:nvSpPr>
              <p:spPr>
                <a:xfrm rot="21097212">
                  <a:off x="7492753" y="5857957"/>
                  <a:ext cx="27662" cy="2766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566D8A4C-55DC-854B-CEC1-F205FFCC98F1}"/>
                    </a:ext>
                  </a:extLst>
                </p:cNvPr>
                <p:cNvSpPr/>
                <p:nvPr/>
              </p:nvSpPr>
              <p:spPr>
                <a:xfrm rot="83729">
                  <a:off x="7668877" y="5948483"/>
                  <a:ext cx="179666" cy="230773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914F76CC-AA24-D38E-FADA-27CAA4E20BEC}"/>
                    </a:ext>
                  </a:extLst>
                </p:cNvPr>
                <p:cNvGrpSpPr/>
                <p:nvPr/>
              </p:nvGrpSpPr>
              <p:grpSpPr>
                <a:xfrm rot="6131734">
                  <a:off x="7324378" y="5733058"/>
                  <a:ext cx="378310" cy="252725"/>
                  <a:chOff x="5219990" y="1588561"/>
                  <a:chExt cx="1502880" cy="1003978"/>
                </a:xfrm>
              </p:grpSpPr>
              <p:sp>
                <p:nvSpPr>
                  <p:cNvPr id="74" name="Freeform: Shape 73">
                    <a:extLst>
                      <a:ext uri="{FF2B5EF4-FFF2-40B4-BE49-F238E27FC236}">
                        <a16:creationId xmlns:a16="http://schemas.microsoft.com/office/drawing/2014/main" id="{43E3348D-4F6C-7F27-5053-E0DA3CDFD7C0}"/>
                      </a:ext>
                    </a:extLst>
                  </p:cNvPr>
                  <p:cNvSpPr/>
                  <p:nvPr/>
                </p:nvSpPr>
                <p:spPr>
                  <a:xfrm rot="14829858">
                    <a:off x="6110216" y="1979884"/>
                    <a:ext cx="600068" cy="625241"/>
                  </a:xfrm>
                  <a:custGeom>
                    <a:avLst/>
                    <a:gdLst>
                      <a:gd name="connsiteX0" fmla="*/ 416730 w 421512"/>
                      <a:gd name="connsiteY0" fmla="*/ 95 h 459721"/>
                      <a:gd name="connsiteX1" fmla="*/ 361961 w 421512"/>
                      <a:gd name="connsiteY1" fmla="*/ 40577 h 459721"/>
                      <a:gd name="connsiteX2" fmla="*/ 333386 w 421512"/>
                      <a:gd name="connsiteY2" fmla="*/ 59627 h 459721"/>
                      <a:gd name="connsiteX3" fmla="*/ 290523 w 421512"/>
                      <a:gd name="connsiteY3" fmla="*/ 62008 h 459721"/>
                      <a:gd name="connsiteX4" fmla="*/ 230992 w 421512"/>
                      <a:gd name="connsiteY4" fmla="*/ 104870 h 459721"/>
                      <a:gd name="connsiteX5" fmla="*/ 192892 w 421512"/>
                      <a:gd name="connsiteY5" fmla="*/ 147733 h 459721"/>
                      <a:gd name="connsiteX6" fmla="*/ 161936 w 421512"/>
                      <a:gd name="connsiteY6" fmla="*/ 195358 h 459721"/>
                      <a:gd name="connsiteX7" fmla="*/ 123836 w 421512"/>
                      <a:gd name="connsiteY7" fmla="*/ 238220 h 459721"/>
                      <a:gd name="connsiteX8" fmla="*/ 80973 w 421512"/>
                      <a:gd name="connsiteY8" fmla="*/ 290608 h 459721"/>
                      <a:gd name="connsiteX9" fmla="*/ 40492 w 421512"/>
                      <a:gd name="connsiteY9" fmla="*/ 350139 h 459721"/>
                      <a:gd name="connsiteX10" fmla="*/ 16680 w 421512"/>
                      <a:gd name="connsiteY10" fmla="*/ 400145 h 459721"/>
                      <a:gd name="connsiteX11" fmla="*/ 11 w 421512"/>
                      <a:gd name="connsiteY11" fmla="*/ 433483 h 459721"/>
                      <a:gd name="connsiteX12" fmla="*/ 19061 w 421512"/>
                      <a:gd name="connsiteY12" fmla="*/ 459677 h 459721"/>
                      <a:gd name="connsiteX13" fmla="*/ 69067 w 421512"/>
                      <a:gd name="connsiteY13" fmla="*/ 438245 h 459721"/>
                      <a:gd name="connsiteX14" fmla="*/ 133361 w 421512"/>
                      <a:gd name="connsiteY14" fmla="*/ 385858 h 459721"/>
                      <a:gd name="connsiteX15" fmla="*/ 171461 w 421512"/>
                      <a:gd name="connsiteY15" fmla="*/ 342995 h 459721"/>
                      <a:gd name="connsiteX16" fmla="*/ 202417 w 421512"/>
                      <a:gd name="connsiteY16" fmla="*/ 307277 h 459721"/>
                      <a:gd name="connsiteX17" fmla="*/ 242898 w 421512"/>
                      <a:gd name="connsiteY17" fmla="*/ 264414 h 459721"/>
                      <a:gd name="connsiteX18" fmla="*/ 333386 w 421512"/>
                      <a:gd name="connsiteY18" fmla="*/ 157258 h 459721"/>
                      <a:gd name="connsiteX19" fmla="*/ 390536 w 421512"/>
                      <a:gd name="connsiteY19" fmla="*/ 95345 h 459721"/>
                      <a:gd name="connsiteX20" fmla="*/ 411967 w 421512"/>
                      <a:gd name="connsiteY20" fmla="*/ 54864 h 459721"/>
                      <a:gd name="connsiteX21" fmla="*/ 416730 w 421512"/>
                      <a:gd name="connsiteY21" fmla="*/ 95 h 4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21512" h="459721">
                        <a:moveTo>
                          <a:pt x="416730" y="95"/>
                        </a:moveTo>
                        <a:cubicBezTo>
                          <a:pt x="408396" y="-2286"/>
                          <a:pt x="361961" y="40577"/>
                          <a:pt x="361961" y="40577"/>
                        </a:cubicBezTo>
                        <a:cubicBezTo>
                          <a:pt x="348070" y="50499"/>
                          <a:pt x="345292" y="56055"/>
                          <a:pt x="333386" y="59627"/>
                        </a:cubicBezTo>
                        <a:cubicBezTo>
                          <a:pt x="321480" y="63199"/>
                          <a:pt x="307589" y="54468"/>
                          <a:pt x="290523" y="62008"/>
                        </a:cubicBezTo>
                        <a:cubicBezTo>
                          <a:pt x="273457" y="69548"/>
                          <a:pt x="247264" y="90583"/>
                          <a:pt x="230992" y="104870"/>
                        </a:cubicBezTo>
                        <a:cubicBezTo>
                          <a:pt x="214720" y="119157"/>
                          <a:pt x="204401" y="132652"/>
                          <a:pt x="192892" y="147733"/>
                        </a:cubicBezTo>
                        <a:cubicBezTo>
                          <a:pt x="181383" y="162814"/>
                          <a:pt x="173445" y="180277"/>
                          <a:pt x="161936" y="195358"/>
                        </a:cubicBezTo>
                        <a:cubicBezTo>
                          <a:pt x="150427" y="210439"/>
                          <a:pt x="137330" y="222345"/>
                          <a:pt x="123836" y="238220"/>
                        </a:cubicBezTo>
                        <a:cubicBezTo>
                          <a:pt x="110342" y="254095"/>
                          <a:pt x="94864" y="271955"/>
                          <a:pt x="80973" y="290608"/>
                        </a:cubicBezTo>
                        <a:cubicBezTo>
                          <a:pt x="67082" y="309261"/>
                          <a:pt x="51208" y="331883"/>
                          <a:pt x="40492" y="350139"/>
                        </a:cubicBezTo>
                        <a:cubicBezTo>
                          <a:pt x="29776" y="368395"/>
                          <a:pt x="23427" y="386254"/>
                          <a:pt x="16680" y="400145"/>
                        </a:cubicBezTo>
                        <a:cubicBezTo>
                          <a:pt x="9933" y="414036"/>
                          <a:pt x="-386" y="423561"/>
                          <a:pt x="11" y="433483"/>
                        </a:cubicBezTo>
                        <a:cubicBezTo>
                          <a:pt x="408" y="443405"/>
                          <a:pt x="7552" y="458883"/>
                          <a:pt x="19061" y="459677"/>
                        </a:cubicBezTo>
                        <a:cubicBezTo>
                          <a:pt x="30570" y="460471"/>
                          <a:pt x="50017" y="450548"/>
                          <a:pt x="69067" y="438245"/>
                        </a:cubicBezTo>
                        <a:cubicBezTo>
                          <a:pt x="88117" y="425942"/>
                          <a:pt x="116295" y="401733"/>
                          <a:pt x="133361" y="385858"/>
                        </a:cubicBezTo>
                        <a:cubicBezTo>
                          <a:pt x="150427" y="369983"/>
                          <a:pt x="159952" y="356092"/>
                          <a:pt x="171461" y="342995"/>
                        </a:cubicBezTo>
                        <a:cubicBezTo>
                          <a:pt x="182970" y="329898"/>
                          <a:pt x="190511" y="320374"/>
                          <a:pt x="202417" y="307277"/>
                        </a:cubicBezTo>
                        <a:cubicBezTo>
                          <a:pt x="214323" y="294180"/>
                          <a:pt x="221070" y="289417"/>
                          <a:pt x="242898" y="264414"/>
                        </a:cubicBezTo>
                        <a:cubicBezTo>
                          <a:pt x="264726" y="239411"/>
                          <a:pt x="308780" y="185436"/>
                          <a:pt x="333386" y="157258"/>
                        </a:cubicBezTo>
                        <a:cubicBezTo>
                          <a:pt x="357992" y="129080"/>
                          <a:pt x="377439" y="112411"/>
                          <a:pt x="390536" y="95345"/>
                        </a:cubicBezTo>
                        <a:cubicBezTo>
                          <a:pt x="403633" y="78279"/>
                          <a:pt x="402045" y="69548"/>
                          <a:pt x="411967" y="54864"/>
                        </a:cubicBezTo>
                        <a:cubicBezTo>
                          <a:pt x="421889" y="40180"/>
                          <a:pt x="425064" y="2476"/>
                          <a:pt x="416730" y="95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5" name="Freeform: Shape 74">
                    <a:extLst>
                      <a:ext uri="{FF2B5EF4-FFF2-40B4-BE49-F238E27FC236}">
                        <a16:creationId xmlns:a16="http://schemas.microsoft.com/office/drawing/2014/main" id="{96853169-8979-9BFA-7805-EDC92161A911}"/>
                      </a:ext>
                    </a:extLst>
                  </p:cNvPr>
                  <p:cNvSpPr/>
                  <p:nvPr/>
                </p:nvSpPr>
                <p:spPr>
                  <a:xfrm rot="3962158">
                    <a:off x="5209875" y="1598676"/>
                    <a:ext cx="650243" cy="630014"/>
                  </a:xfrm>
                  <a:custGeom>
                    <a:avLst/>
                    <a:gdLst>
                      <a:gd name="connsiteX0" fmla="*/ 416730 w 421512"/>
                      <a:gd name="connsiteY0" fmla="*/ 95 h 459721"/>
                      <a:gd name="connsiteX1" fmla="*/ 361961 w 421512"/>
                      <a:gd name="connsiteY1" fmla="*/ 40577 h 459721"/>
                      <a:gd name="connsiteX2" fmla="*/ 333386 w 421512"/>
                      <a:gd name="connsiteY2" fmla="*/ 59627 h 459721"/>
                      <a:gd name="connsiteX3" fmla="*/ 290523 w 421512"/>
                      <a:gd name="connsiteY3" fmla="*/ 62008 h 459721"/>
                      <a:gd name="connsiteX4" fmla="*/ 230992 w 421512"/>
                      <a:gd name="connsiteY4" fmla="*/ 104870 h 459721"/>
                      <a:gd name="connsiteX5" fmla="*/ 192892 w 421512"/>
                      <a:gd name="connsiteY5" fmla="*/ 147733 h 459721"/>
                      <a:gd name="connsiteX6" fmla="*/ 161936 w 421512"/>
                      <a:gd name="connsiteY6" fmla="*/ 195358 h 459721"/>
                      <a:gd name="connsiteX7" fmla="*/ 123836 w 421512"/>
                      <a:gd name="connsiteY7" fmla="*/ 238220 h 459721"/>
                      <a:gd name="connsiteX8" fmla="*/ 80973 w 421512"/>
                      <a:gd name="connsiteY8" fmla="*/ 290608 h 459721"/>
                      <a:gd name="connsiteX9" fmla="*/ 40492 w 421512"/>
                      <a:gd name="connsiteY9" fmla="*/ 350139 h 459721"/>
                      <a:gd name="connsiteX10" fmla="*/ 16680 w 421512"/>
                      <a:gd name="connsiteY10" fmla="*/ 400145 h 459721"/>
                      <a:gd name="connsiteX11" fmla="*/ 11 w 421512"/>
                      <a:gd name="connsiteY11" fmla="*/ 433483 h 459721"/>
                      <a:gd name="connsiteX12" fmla="*/ 19061 w 421512"/>
                      <a:gd name="connsiteY12" fmla="*/ 459677 h 459721"/>
                      <a:gd name="connsiteX13" fmla="*/ 69067 w 421512"/>
                      <a:gd name="connsiteY13" fmla="*/ 438245 h 459721"/>
                      <a:gd name="connsiteX14" fmla="*/ 133361 w 421512"/>
                      <a:gd name="connsiteY14" fmla="*/ 385858 h 459721"/>
                      <a:gd name="connsiteX15" fmla="*/ 171461 w 421512"/>
                      <a:gd name="connsiteY15" fmla="*/ 342995 h 459721"/>
                      <a:gd name="connsiteX16" fmla="*/ 202417 w 421512"/>
                      <a:gd name="connsiteY16" fmla="*/ 307277 h 459721"/>
                      <a:gd name="connsiteX17" fmla="*/ 242898 w 421512"/>
                      <a:gd name="connsiteY17" fmla="*/ 264414 h 459721"/>
                      <a:gd name="connsiteX18" fmla="*/ 333386 w 421512"/>
                      <a:gd name="connsiteY18" fmla="*/ 157258 h 459721"/>
                      <a:gd name="connsiteX19" fmla="*/ 390536 w 421512"/>
                      <a:gd name="connsiteY19" fmla="*/ 95345 h 459721"/>
                      <a:gd name="connsiteX20" fmla="*/ 411967 w 421512"/>
                      <a:gd name="connsiteY20" fmla="*/ 54864 h 459721"/>
                      <a:gd name="connsiteX21" fmla="*/ 416730 w 421512"/>
                      <a:gd name="connsiteY21" fmla="*/ 95 h 4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21512" h="459721">
                        <a:moveTo>
                          <a:pt x="416730" y="95"/>
                        </a:moveTo>
                        <a:cubicBezTo>
                          <a:pt x="408396" y="-2286"/>
                          <a:pt x="361961" y="40577"/>
                          <a:pt x="361961" y="40577"/>
                        </a:cubicBezTo>
                        <a:cubicBezTo>
                          <a:pt x="348070" y="50499"/>
                          <a:pt x="345292" y="56055"/>
                          <a:pt x="333386" y="59627"/>
                        </a:cubicBezTo>
                        <a:cubicBezTo>
                          <a:pt x="321480" y="63199"/>
                          <a:pt x="307589" y="54468"/>
                          <a:pt x="290523" y="62008"/>
                        </a:cubicBezTo>
                        <a:cubicBezTo>
                          <a:pt x="273457" y="69548"/>
                          <a:pt x="247264" y="90583"/>
                          <a:pt x="230992" y="104870"/>
                        </a:cubicBezTo>
                        <a:cubicBezTo>
                          <a:pt x="214720" y="119157"/>
                          <a:pt x="204401" y="132652"/>
                          <a:pt x="192892" y="147733"/>
                        </a:cubicBezTo>
                        <a:cubicBezTo>
                          <a:pt x="181383" y="162814"/>
                          <a:pt x="173445" y="180277"/>
                          <a:pt x="161936" y="195358"/>
                        </a:cubicBezTo>
                        <a:cubicBezTo>
                          <a:pt x="150427" y="210439"/>
                          <a:pt x="137330" y="222345"/>
                          <a:pt x="123836" y="238220"/>
                        </a:cubicBezTo>
                        <a:cubicBezTo>
                          <a:pt x="110342" y="254095"/>
                          <a:pt x="94864" y="271955"/>
                          <a:pt x="80973" y="290608"/>
                        </a:cubicBezTo>
                        <a:cubicBezTo>
                          <a:pt x="67082" y="309261"/>
                          <a:pt x="51208" y="331883"/>
                          <a:pt x="40492" y="350139"/>
                        </a:cubicBezTo>
                        <a:cubicBezTo>
                          <a:pt x="29776" y="368395"/>
                          <a:pt x="23427" y="386254"/>
                          <a:pt x="16680" y="400145"/>
                        </a:cubicBezTo>
                        <a:cubicBezTo>
                          <a:pt x="9933" y="414036"/>
                          <a:pt x="-386" y="423561"/>
                          <a:pt x="11" y="433483"/>
                        </a:cubicBezTo>
                        <a:cubicBezTo>
                          <a:pt x="408" y="443405"/>
                          <a:pt x="7552" y="458883"/>
                          <a:pt x="19061" y="459677"/>
                        </a:cubicBezTo>
                        <a:cubicBezTo>
                          <a:pt x="30570" y="460471"/>
                          <a:pt x="50017" y="450548"/>
                          <a:pt x="69067" y="438245"/>
                        </a:cubicBezTo>
                        <a:cubicBezTo>
                          <a:pt x="88117" y="425942"/>
                          <a:pt x="116295" y="401733"/>
                          <a:pt x="133361" y="385858"/>
                        </a:cubicBezTo>
                        <a:cubicBezTo>
                          <a:pt x="150427" y="369983"/>
                          <a:pt x="159952" y="356092"/>
                          <a:pt x="171461" y="342995"/>
                        </a:cubicBezTo>
                        <a:cubicBezTo>
                          <a:pt x="182970" y="329898"/>
                          <a:pt x="190511" y="320374"/>
                          <a:pt x="202417" y="307277"/>
                        </a:cubicBezTo>
                        <a:cubicBezTo>
                          <a:pt x="214323" y="294180"/>
                          <a:pt x="221070" y="289417"/>
                          <a:pt x="242898" y="264414"/>
                        </a:cubicBezTo>
                        <a:cubicBezTo>
                          <a:pt x="264726" y="239411"/>
                          <a:pt x="308780" y="185436"/>
                          <a:pt x="333386" y="157258"/>
                        </a:cubicBezTo>
                        <a:cubicBezTo>
                          <a:pt x="357992" y="129080"/>
                          <a:pt x="377439" y="112411"/>
                          <a:pt x="390536" y="95345"/>
                        </a:cubicBezTo>
                        <a:cubicBezTo>
                          <a:pt x="403633" y="78279"/>
                          <a:pt x="402045" y="69548"/>
                          <a:pt x="411967" y="54864"/>
                        </a:cubicBezTo>
                        <a:cubicBezTo>
                          <a:pt x="421889" y="40180"/>
                          <a:pt x="425064" y="2476"/>
                          <a:pt x="416730" y="95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7BA14CFE-7CA7-99E8-DCA1-302066C85F7A}"/>
                    </a:ext>
                  </a:extLst>
                </p:cNvPr>
                <p:cNvGrpSpPr/>
                <p:nvPr/>
              </p:nvGrpSpPr>
              <p:grpSpPr>
                <a:xfrm rot="1552656">
                  <a:off x="7963959" y="5703501"/>
                  <a:ext cx="378311" cy="252727"/>
                  <a:chOff x="5219990" y="1588561"/>
                  <a:chExt cx="1502889" cy="1003986"/>
                </a:xfrm>
              </p:grpSpPr>
              <p:sp>
                <p:nvSpPr>
                  <p:cNvPr id="72" name="Freeform: Shape 71">
                    <a:extLst>
                      <a:ext uri="{FF2B5EF4-FFF2-40B4-BE49-F238E27FC236}">
                        <a16:creationId xmlns:a16="http://schemas.microsoft.com/office/drawing/2014/main" id="{B6E0D0C9-73C8-FF30-7520-91E5A9890FB3}"/>
                      </a:ext>
                    </a:extLst>
                  </p:cNvPr>
                  <p:cNvSpPr/>
                  <p:nvPr/>
                </p:nvSpPr>
                <p:spPr>
                  <a:xfrm rot="14829858">
                    <a:off x="6110223" y="1979892"/>
                    <a:ext cx="600067" cy="625244"/>
                  </a:xfrm>
                  <a:custGeom>
                    <a:avLst/>
                    <a:gdLst>
                      <a:gd name="connsiteX0" fmla="*/ 416730 w 421512"/>
                      <a:gd name="connsiteY0" fmla="*/ 95 h 459721"/>
                      <a:gd name="connsiteX1" fmla="*/ 361961 w 421512"/>
                      <a:gd name="connsiteY1" fmla="*/ 40577 h 459721"/>
                      <a:gd name="connsiteX2" fmla="*/ 333386 w 421512"/>
                      <a:gd name="connsiteY2" fmla="*/ 59627 h 459721"/>
                      <a:gd name="connsiteX3" fmla="*/ 290523 w 421512"/>
                      <a:gd name="connsiteY3" fmla="*/ 62008 h 459721"/>
                      <a:gd name="connsiteX4" fmla="*/ 230992 w 421512"/>
                      <a:gd name="connsiteY4" fmla="*/ 104870 h 459721"/>
                      <a:gd name="connsiteX5" fmla="*/ 192892 w 421512"/>
                      <a:gd name="connsiteY5" fmla="*/ 147733 h 459721"/>
                      <a:gd name="connsiteX6" fmla="*/ 161936 w 421512"/>
                      <a:gd name="connsiteY6" fmla="*/ 195358 h 459721"/>
                      <a:gd name="connsiteX7" fmla="*/ 123836 w 421512"/>
                      <a:gd name="connsiteY7" fmla="*/ 238220 h 459721"/>
                      <a:gd name="connsiteX8" fmla="*/ 80973 w 421512"/>
                      <a:gd name="connsiteY8" fmla="*/ 290608 h 459721"/>
                      <a:gd name="connsiteX9" fmla="*/ 40492 w 421512"/>
                      <a:gd name="connsiteY9" fmla="*/ 350139 h 459721"/>
                      <a:gd name="connsiteX10" fmla="*/ 16680 w 421512"/>
                      <a:gd name="connsiteY10" fmla="*/ 400145 h 459721"/>
                      <a:gd name="connsiteX11" fmla="*/ 11 w 421512"/>
                      <a:gd name="connsiteY11" fmla="*/ 433483 h 459721"/>
                      <a:gd name="connsiteX12" fmla="*/ 19061 w 421512"/>
                      <a:gd name="connsiteY12" fmla="*/ 459677 h 459721"/>
                      <a:gd name="connsiteX13" fmla="*/ 69067 w 421512"/>
                      <a:gd name="connsiteY13" fmla="*/ 438245 h 459721"/>
                      <a:gd name="connsiteX14" fmla="*/ 133361 w 421512"/>
                      <a:gd name="connsiteY14" fmla="*/ 385858 h 459721"/>
                      <a:gd name="connsiteX15" fmla="*/ 171461 w 421512"/>
                      <a:gd name="connsiteY15" fmla="*/ 342995 h 459721"/>
                      <a:gd name="connsiteX16" fmla="*/ 202417 w 421512"/>
                      <a:gd name="connsiteY16" fmla="*/ 307277 h 459721"/>
                      <a:gd name="connsiteX17" fmla="*/ 242898 w 421512"/>
                      <a:gd name="connsiteY17" fmla="*/ 264414 h 459721"/>
                      <a:gd name="connsiteX18" fmla="*/ 333386 w 421512"/>
                      <a:gd name="connsiteY18" fmla="*/ 157258 h 459721"/>
                      <a:gd name="connsiteX19" fmla="*/ 390536 w 421512"/>
                      <a:gd name="connsiteY19" fmla="*/ 95345 h 459721"/>
                      <a:gd name="connsiteX20" fmla="*/ 411967 w 421512"/>
                      <a:gd name="connsiteY20" fmla="*/ 54864 h 459721"/>
                      <a:gd name="connsiteX21" fmla="*/ 416730 w 421512"/>
                      <a:gd name="connsiteY21" fmla="*/ 95 h 4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21512" h="459721">
                        <a:moveTo>
                          <a:pt x="416730" y="95"/>
                        </a:moveTo>
                        <a:cubicBezTo>
                          <a:pt x="408396" y="-2286"/>
                          <a:pt x="361961" y="40577"/>
                          <a:pt x="361961" y="40577"/>
                        </a:cubicBezTo>
                        <a:cubicBezTo>
                          <a:pt x="348070" y="50499"/>
                          <a:pt x="345292" y="56055"/>
                          <a:pt x="333386" y="59627"/>
                        </a:cubicBezTo>
                        <a:cubicBezTo>
                          <a:pt x="321480" y="63199"/>
                          <a:pt x="307589" y="54468"/>
                          <a:pt x="290523" y="62008"/>
                        </a:cubicBezTo>
                        <a:cubicBezTo>
                          <a:pt x="273457" y="69548"/>
                          <a:pt x="247264" y="90583"/>
                          <a:pt x="230992" y="104870"/>
                        </a:cubicBezTo>
                        <a:cubicBezTo>
                          <a:pt x="214720" y="119157"/>
                          <a:pt x="204401" y="132652"/>
                          <a:pt x="192892" y="147733"/>
                        </a:cubicBezTo>
                        <a:cubicBezTo>
                          <a:pt x="181383" y="162814"/>
                          <a:pt x="173445" y="180277"/>
                          <a:pt x="161936" y="195358"/>
                        </a:cubicBezTo>
                        <a:cubicBezTo>
                          <a:pt x="150427" y="210439"/>
                          <a:pt x="137330" y="222345"/>
                          <a:pt x="123836" y="238220"/>
                        </a:cubicBezTo>
                        <a:cubicBezTo>
                          <a:pt x="110342" y="254095"/>
                          <a:pt x="94864" y="271955"/>
                          <a:pt x="80973" y="290608"/>
                        </a:cubicBezTo>
                        <a:cubicBezTo>
                          <a:pt x="67082" y="309261"/>
                          <a:pt x="51208" y="331883"/>
                          <a:pt x="40492" y="350139"/>
                        </a:cubicBezTo>
                        <a:cubicBezTo>
                          <a:pt x="29776" y="368395"/>
                          <a:pt x="23427" y="386254"/>
                          <a:pt x="16680" y="400145"/>
                        </a:cubicBezTo>
                        <a:cubicBezTo>
                          <a:pt x="9933" y="414036"/>
                          <a:pt x="-386" y="423561"/>
                          <a:pt x="11" y="433483"/>
                        </a:cubicBezTo>
                        <a:cubicBezTo>
                          <a:pt x="408" y="443405"/>
                          <a:pt x="7552" y="458883"/>
                          <a:pt x="19061" y="459677"/>
                        </a:cubicBezTo>
                        <a:cubicBezTo>
                          <a:pt x="30570" y="460471"/>
                          <a:pt x="50017" y="450548"/>
                          <a:pt x="69067" y="438245"/>
                        </a:cubicBezTo>
                        <a:cubicBezTo>
                          <a:pt x="88117" y="425942"/>
                          <a:pt x="116295" y="401733"/>
                          <a:pt x="133361" y="385858"/>
                        </a:cubicBezTo>
                        <a:cubicBezTo>
                          <a:pt x="150427" y="369983"/>
                          <a:pt x="159952" y="356092"/>
                          <a:pt x="171461" y="342995"/>
                        </a:cubicBezTo>
                        <a:cubicBezTo>
                          <a:pt x="182970" y="329898"/>
                          <a:pt x="190511" y="320374"/>
                          <a:pt x="202417" y="307277"/>
                        </a:cubicBezTo>
                        <a:cubicBezTo>
                          <a:pt x="214323" y="294180"/>
                          <a:pt x="221070" y="289417"/>
                          <a:pt x="242898" y="264414"/>
                        </a:cubicBezTo>
                        <a:cubicBezTo>
                          <a:pt x="264726" y="239411"/>
                          <a:pt x="308780" y="185436"/>
                          <a:pt x="333386" y="157258"/>
                        </a:cubicBezTo>
                        <a:cubicBezTo>
                          <a:pt x="357992" y="129080"/>
                          <a:pt x="377439" y="112411"/>
                          <a:pt x="390536" y="95345"/>
                        </a:cubicBezTo>
                        <a:cubicBezTo>
                          <a:pt x="403633" y="78279"/>
                          <a:pt x="402045" y="69548"/>
                          <a:pt x="411967" y="54864"/>
                        </a:cubicBezTo>
                        <a:cubicBezTo>
                          <a:pt x="421889" y="40180"/>
                          <a:pt x="425064" y="2476"/>
                          <a:pt x="416730" y="95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3" name="Freeform: Shape 72">
                    <a:extLst>
                      <a:ext uri="{FF2B5EF4-FFF2-40B4-BE49-F238E27FC236}">
                        <a16:creationId xmlns:a16="http://schemas.microsoft.com/office/drawing/2014/main" id="{86883272-0716-E288-180E-F7FA0B86977F}"/>
                      </a:ext>
                    </a:extLst>
                  </p:cNvPr>
                  <p:cNvSpPr/>
                  <p:nvPr/>
                </p:nvSpPr>
                <p:spPr>
                  <a:xfrm rot="3962158">
                    <a:off x="5209875" y="1598676"/>
                    <a:ext cx="650243" cy="630014"/>
                  </a:xfrm>
                  <a:custGeom>
                    <a:avLst/>
                    <a:gdLst>
                      <a:gd name="connsiteX0" fmla="*/ 416730 w 421512"/>
                      <a:gd name="connsiteY0" fmla="*/ 95 h 459721"/>
                      <a:gd name="connsiteX1" fmla="*/ 361961 w 421512"/>
                      <a:gd name="connsiteY1" fmla="*/ 40577 h 459721"/>
                      <a:gd name="connsiteX2" fmla="*/ 333386 w 421512"/>
                      <a:gd name="connsiteY2" fmla="*/ 59627 h 459721"/>
                      <a:gd name="connsiteX3" fmla="*/ 290523 w 421512"/>
                      <a:gd name="connsiteY3" fmla="*/ 62008 h 459721"/>
                      <a:gd name="connsiteX4" fmla="*/ 230992 w 421512"/>
                      <a:gd name="connsiteY4" fmla="*/ 104870 h 459721"/>
                      <a:gd name="connsiteX5" fmla="*/ 192892 w 421512"/>
                      <a:gd name="connsiteY5" fmla="*/ 147733 h 459721"/>
                      <a:gd name="connsiteX6" fmla="*/ 161936 w 421512"/>
                      <a:gd name="connsiteY6" fmla="*/ 195358 h 459721"/>
                      <a:gd name="connsiteX7" fmla="*/ 123836 w 421512"/>
                      <a:gd name="connsiteY7" fmla="*/ 238220 h 459721"/>
                      <a:gd name="connsiteX8" fmla="*/ 80973 w 421512"/>
                      <a:gd name="connsiteY8" fmla="*/ 290608 h 459721"/>
                      <a:gd name="connsiteX9" fmla="*/ 40492 w 421512"/>
                      <a:gd name="connsiteY9" fmla="*/ 350139 h 459721"/>
                      <a:gd name="connsiteX10" fmla="*/ 16680 w 421512"/>
                      <a:gd name="connsiteY10" fmla="*/ 400145 h 459721"/>
                      <a:gd name="connsiteX11" fmla="*/ 11 w 421512"/>
                      <a:gd name="connsiteY11" fmla="*/ 433483 h 459721"/>
                      <a:gd name="connsiteX12" fmla="*/ 19061 w 421512"/>
                      <a:gd name="connsiteY12" fmla="*/ 459677 h 459721"/>
                      <a:gd name="connsiteX13" fmla="*/ 69067 w 421512"/>
                      <a:gd name="connsiteY13" fmla="*/ 438245 h 459721"/>
                      <a:gd name="connsiteX14" fmla="*/ 133361 w 421512"/>
                      <a:gd name="connsiteY14" fmla="*/ 385858 h 459721"/>
                      <a:gd name="connsiteX15" fmla="*/ 171461 w 421512"/>
                      <a:gd name="connsiteY15" fmla="*/ 342995 h 459721"/>
                      <a:gd name="connsiteX16" fmla="*/ 202417 w 421512"/>
                      <a:gd name="connsiteY16" fmla="*/ 307277 h 459721"/>
                      <a:gd name="connsiteX17" fmla="*/ 242898 w 421512"/>
                      <a:gd name="connsiteY17" fmla="*/ 264414 h 459721"/>
                      <a:gd name="connsiteX18" fmla="*/ 333386 w 421512"/>
                      <a:gd name="connsiteY18" fmla="*/ 157258 h 459721"/>
                      <a:gd name="connsiteX19" fmla="*/ 390536 w 421512"/>
                      <a:gd name="connsiteY19" fmla="*/ 95345 h 459721"/>
                      <a:gd name="connsiteX20" fmla="*/ 411967 w 421512"/>
                      <a:gd name="connsiteY20" fmla="*/ 54864 h 459721"/>
                      <a:gd name="connsiteX21" fmla="*/ 416730 w 421512"/>
                      <a:gd name="connsiteY21" fmla="*/ 95 h 4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21512" h="459721">
                        <a:moveTo>
                          <a:pt x="416730" y="95"/>
                        </a:moveTo>
                        <a:cubicBezTo>
                          <a:pt x="408396" y="-2286"/>
                          <a:pt x="361961" y="40577"/>
                          <a:pt x="361961" y="40577"/>
                        </a:cubicBezTo>
                        <a:cubicBezTo>
                          <a:pt x="348070" y="50499"/>
                          <a:pt x="345292" y="56055"/>
                          <a:pt x="333386" y="59627"/>
                        </a:cubicBezTo>
                        <a:cubicBezTo>
                          <a:pt x="321480" y="63199"/>
                          <a:pt x="307589" y="54468"/>
                          <a:pt x="290523" y="62008"/>
                        </a:cubicBezTo>
                        <a:cubicBezTo>
                          <a:pt x="273457" y="69548"/>
                          <a:pt x="247264" y="90583"/>
                          <a:pt x="230992" y="104870"/>
                        </a:cubicBezTo>
                        <a:cubicBezTo>
                          <a:pt x="214720" y="119157"/>
                          <a:pt x="204401" y="132652"/>
                          <a:pt x="192892" y="147733"/>
                        </a:cubicBezTo>
                        <a:cubicBezTo>
                          <a:pt x="181383" y="162814"/>
                          <a:pt x="173445" y="180277"/>
                          <a:pt x="161936" y="195358"/>
                        </a:cubicBezTo>
                        <a:cubicBezTo>
                          <a:pt x="150427" y="210439"/>
                          <a:pt x="137330" y="222345"/>
                          <a:pt x="123836" y="238220"/>
                        </a:cubicBezTo>
                        <a:cubicBezTo>
                          <a:pt x="110342" y="254095"/>
                          <a:pt x="94864" y="271955"/>
                          <a:pt x="80973" y="290608"/>
                        </a:cubicBezTo>
                        <a:cubicBezTo>
                          <a:pt x="67082" y="309261"/>
                          <a:pt x="51208" y="331883"/>
                          <a:pt x="40492" y="350139"/>
                        </a:cubicBezTo>
                        <a:cubicBezTo>
                          <a:pt x="29776" y="368395"/>
                          <a:pt x="23427" y="386254"/>
                          <a:pt x="16680" y="400145"/>
                        </a:cubicBezTo>
                        <a:cubicBezTo>
                          <a:pt x="9933" y="414036"/>
                          <a:pt x="-386" y="423561"/>
                          <a:pt x="11" y="433483"/>
                        </a:cubicBezTo>
                        <a:cubicBezTo>
                          <a:pt x="408" y="443405"/>
                          <a:pt x="7552" y="458883"/>
                          <a:pt x="19061" y="459677"/>
                        </a:cubicBezTo>
                        <a:cubicBezTo>
                          <a:pt x="30570" y="460471"/>
                          <a:pt x="50017" y="450548"/>
                          <a:pt x="69067" y="438245"/>
                        </a:cubicBezTo>
                        <a:cubicBezTo>
                          <a:pt x="88117" y="425942"/>
                          <a:pt x="116295" y="401733"/>
                          <a:pt x="133361" y="385858"/>
                        </a:cubicBezTo>
                        <a:cubicBezTo>
                          <a:pt x="150427" y="369983"/>
                          <a:pt x="159952" y="356092"/>
                          <a:pt x="171461" y="342995"/>
                        </a:cubicBezTo>
                        <a:cubicBezTo>
                          <a:pt x="182970" y="329898"/>
                          <a:pt x="190511" y="320374"/>
                          <a:pt x="202417" y="307277"/>
                        </a:cubicBezTo>
                        <a:cubicBezTo>
                          <a:pt x="214323" y="294180"/>
                          <a:pt x="221070" y="289417"/>
                          <a:pt x="242898" y="264414"/>
                        </a:cubicBezTo>
                        <a:cubicBezTo>
                          <a:pt x="264726" y="239411"/>
                          <a:pt x="308780" y="185436"/>
                          <a:pt x="333386" y="157258"/>
                        </a:cubicBezTo>
                        <a:cubicBezTo>
                          <a:pt x="357992" y="129080"/>
                          <a:pt x="377439" y="112411"/>
                          <a:pt x="390536" y="95345"/>
                        </a:cubicBezTo>
                        <a:cubicBezTo>
                          <a:pt x="403633" y="78279"/>
                          <a:pt x="402045" y="69548"/>
                          <a:pt x="411967" y="54864"/>
                        </a:cubicBezTo>
                        <a:cubicBezTo>
                          <a:pt x="421889" y="40180"/>
                          <a:pt x="425064" y="2476"/>
                          <a:pt x="416730" y="95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CC4878C6-6615-20AD-1D68-B51E88747522}"/>
                    </a:ext>
                  </a:extLst>
                </p:cNvPr>
                <p:cNvGrpSpPr/>
                <p:nvPr/>
              </p:nvGrpSpPr>
              <p:grpSpPr>
                <a:xfrm rot="5897621">
                  <a:off x="7897776" y="6175044"/>
                  <a:ext cx="378311" cy="252727"/>
                  <a:chOff x="5219990" y="1588561"/>
                  <a:chExt cx="1502889" cy="1003986"/>
                </a:xfrm>
              </p:grpSpPr>
              <p:sp>
                <p:nvSpPr>
                  <p:cNvPr id="70" name="Freeform: Shape 69">
                    <a:extLst>
                      <a:ext uri="{FF2B5EF4-FFF2-40B4-BE49-F238E27FC236}">
                        <a16:creationId xmlns:a16="http://schemas.microsoft.com/office/drawing/2014/main" id="{BC3FC316-D50F-D620-E847-F67FAECC9966}"/>
                      </a:ext>
                    </a:extLst>
                  </p:cNvPr>
                  <p:cNvSpPr/>
                  <p:nvPr/>
                </p:nvSpPr>
                <p:spPr>
                  <a:xfrm rot="14829858">
                    <a:off x="6110223" y="1979892"/>
                    <a:ext cx="600067" cy="625244"/>
                  </a:xfrm>
                  <a:custGeom>
                    <a:avLst/>
                    <a:gdLst>
                      <a:gd name="connsiteX0" fmla="*/ 416730 w 421512"/>
                      <a:gd name="connsiteY0" fmla="*/ 95 h 459721"/>
                      <a:gd name="connsiteX1" fmla="*/ 361961 w 421512"/>
                      <a:gd name="connsiteY1" fmla="*/ 40577 h 459721"/>
                      <a:gd name="connsiteX2" fmla="*/ 333386 w 421512"/>
                      <a:gd name="connsiteY2" fmla="*/ 59627 h 459721"/>
                      <a:gd name="connsiteX3" fmla="*/ 290523 w 421512"/>
                      <a:gd name="connsiteY3" fmla="*/ 62008 h 459721"/>
                      <a:gd name="connsiteX4" fmla="*/ 230992 w 421512"/>
                      <a:gd name="connsiteY4" fmla="*/ 104870 h 459721"/>
                      <a:gd name="connsiteX5" fmla="*/ 192892 w 421512"/>
                      <a:gd name="connsiteY5" fmla="*/ 147733 h 459721"/>
                      <a:gd name="connsiteX6" fmla="*/ 161936 w 421512"/>
                      <a:gd name="connsiteY6" fmla="*/ 195358 h 459721"/>
                      <a:gd name="connsiteX7" fmla="*/ 123836 w 421512"/>
                      <a:gd name="connsiteY7" fmla="*/ 238220 h 459721"/>
                      <a:gd name="connsiteX8" fmla="*/ 80973 w 421512"/>
                      <a:gd name="connsiteY8" fmla="*/ 290608 h 459721"/>
                      <a:gd name="connsiteX9" fmla="*/ 40492 w 421512"/>
                      <a:gd name="connsiteY9" fmla="*/ 350139 h 459721"/>
                      <a:gd name="connsiteX10" fmla="*/ 16680 w 421512"/>
                      <a:gd name="connsiteY10" fmla="*/ 400145 h 459721"/>
                      <a:gd name="connsiteX11" fmla="*/ 11 w 421512"/>
                      <a:gd name="connsiteY11" fmla="*/ 433483 h 459721"/>
                      <a:gd name="connsiteX12" fmla="*/ 19061 w 421512"/>
                      <a:gd name="connsiteY12" fmla="*/ 459677 h 459721"/>
                      <a:gd name="connsiteX13" fmla="*/ 69067 w 421512"/>
                      <a:gd name="connsiteY13" fmla="*/ 438245 h 459721"/>
                      <a:gd name="connsiteX14" fmla="*/ 133361 w 421512"/>
                      <a:gd name="connsiteY14" fmla="*/ 385858 h 459721"/>
                      <a:gd name="connsiteX15" fmla="*/ 171461 w 421512"/>
                      <a:gd name="connsiteY15" fmla="*/ 342995 h 459721"/>
                      <a:gd name="connsiteX16" fmla="*/ 202417 w 421512"/>
                      <a:gd name="connsiteY16" fmla="*/ 307277 h 459721"/>
                      <a:gd name="connsiteX17" fmla="*/ 242898 w 421512"/>
                      <a:gd name="connsiteY17" fmla="*/ 264414 h 459721"/>
                      <a:gd name="connsiteX18" fmla="*/ 333386 w 421512"/>
                      <a:gd name="connsiteY18" fmla="*/ 157258 h 459721"/>
                      <a:gd name="connsiteX19" fmla="*/ 390536 w 421512"/>
                      <a:gd name="connsiteY19" fmla="*/ 95345 h 459721"/>
                      <a:gd name="connsiteX20" fmla="*/ 411967 w 421512"/>
                      <a:gd name="connsiteY20" fmla="*/ 54864 h 459721"/>
                      <a:gd name="connsiteX21" fmla="*/ 416730 w 421512"/>
                      <a:gd name="connsiteY21" fmla="*/ 95 h 4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21512" h="459721">
                        <a:moveTo>
                          <a:pt x="416730" y="95"/>
                        </a:moveTo>
                        <a:cubicBezTo>
                          <a:pt x="408396" y="-2286"/>
                          <a:pt x="361961" y="40577"/>
                          <a:pt x="361961" y="40577"/>
                        </a:cubicBezTo>
                        <a:cubicBezTo>
                          <a:pt x="348070" y="50499"/>
                          <a:pt x="345292" y="56055"/>
                          <a:pt x="333386" y="59627"/>
                        </a:cubicBezTo>
                        <a:cubicBezTo>
                          <a:pt x="321480" y="63199"/>
                          <a:pt x="307589" y="54468"/>
                          <a:pt x="290523" y="62008"/>
                        </a:cubicBezTo>
                        <a:cubicBezTo>
                          <a:pt x="273457" y="69548"/>
                          <a:pt x="247264" y="90583"/>
                          <a:pt x="230992" y="104870"/>
                        </a:cubicBezTo>
                        <a:cubicBezTo>
                          <a:pt x="214720" y="119157"/>
                          <a:pt x="204401" y="132652"/>
                          <a:pt x="192892" y="147733"/>
                        </a:cubicBezTo>
                        <a:cubicBezTo>
                          <a:pt x="181383" y="162814"/>
                          <a:pt x="173445" y="180277"/>
                          <a:pt x="161936" y="195358"/>
                        </a:cubicBezTo>
                        <a:cubicBezTo>
                          <a:pt x="150427" y="210439"/>
                          <a:pt x="137330" y="222345"/>
                          <a:pt x="123836" y="238220"/>
                        </a:cubicBezTo>
                        <a:cubicBezTo>
                          <a:pt x="110342" y="254095"/>
                          <a:pt x="94864" y="271955"/>
                          <a:pt x="80973" y="290608"/>
                        </a:cubicBezTo>
                        <a:cubicBezTo>
                          <a:pt x="67082" y="309261"/>
                          <a:pt x="51208" y="331883"/>
                          <a:pt x="40492" y="350139"/>
                        </a:cubicBezTo>
                        <a:cubicBezTo>
                          <a:pt x="29776" y="368395"/>
                          <a:pt x="23427" y="386254"/>
                          <a:pt x="16680" y="400145"/>
                        </a:cubicBezTo>
                        <a:cubicBezTo>
                          <a:pt x="9933" y="414036"/>
                          <a:pt x="-386" y="423561"/>
                          <a:pt x="11" y="433483"/>
                        </a:cubicBezTo>
                        <a:cubicBezTo>
                          <a:pt x="408" y="443405"/>
                          <a:pt x="7552" y="458883"/>
                          <a:pt x="19061" y="459677"/>
                        </a:cubicBezTo>
                        <a:cubicBezTo>
                          <a:pt x="30570" y="460471"/>
                          <a:pt x="50017" y="450548"/>
                          <a:pt x="69067" y="438245"/>
                        </a:cubicBezTo>
                        <a:cubicBezTo>
                          <a:pt x="88117" y="425942"/>
                          <a:pt x="116295" y="401733"/>
                          <a:pt x="133361" y="385858"/>
                        </a:cubicBezTo>
                        <a:cubicBezTo>
                          <a:pt x="150427" y="369983"/>
                          <a:pt x="159952" y="356092"/>
                          <a:pt x="171461" y="342995"/>
                        </a:cubicBezTo>
                        <a:cubicBezTo>
                          <a:pt x="182970" y="329898"/>
                          <a:pt x="190511" y="320374"/>
                          <a:pt x="202417" y="307277"/>
                        </a:cubicBezTo>
                        <a:cubicBezTo>
                          <a:pt x="214323" y="294180"/>
                          <a:pt x="221070" y="289417"/>
                          <a:pt x="242898" y="264414"/>
                        </a:cubicBezTo>
                        <a:cubicBezTo>
                          <a:pt x="264726" y="239411"/>
                          <a:pt x="308780" y="185436"/>
                          <a:pt x="333386" y="157258"/>
                        </a:cubicBezTo>
                        <a:cubicBezTo>
                          <a:pt x="357992" y="129080"/>
                          <a:pt x="377439" y="112411"/>
                          <a:pt x="390536" y="95345"/>
                        </a:cubicBezTo>
                        <a:cubicBezTo>
                          <a:pt x="403633" y="78279"/>
                          <a:pt x="402045" y="69548"/>
                          <a:pt x="411967" y="54864"/>
                        </a:cubicBezTo>
                        <a:cubicBezTo>
                          <a:pt x="421889" y="40180"/>
                          <a:pt x="425064" y="2476"/>
                          <a:pt x="416730" y="95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1" name="Freeform: Shape 70">
                    <a:extLst>
                      <a:ext uri="{FF2B5EF4-FFF2-40B4-BE49-F238E27FC236}">
                        <a16:creationId xmlns:a16="http://schemas.microsoft.com/office/drawing/2014/main" id="{FD829A24-45FB-62EA-74A8-E26675BC5614}"/>
                      </a:ext>
                    </a:extLst>
                  </p:cNvPr>
                  <p:cNvSpPr/>
                  <p:nvPr/>
                </p:nvSpPr>
                <p:spPr>
                  <a:xfrm rot="3962158">
                    <a:off x="5209875" y="1598676"/>
                    <a:ext cx="650243" cy="630014"/>
                  </a:xfrm>
                  <a:custGeom>
                    <a:avLst/>
                    <a:gdLst>
                      <a:gd name="connsiteX0" fmla="*/ 416730 w 421512"/>
                      <a:gd name="connsiteY0" fmla="*/ 95 h 459721"/>
                      <a:gd name="connsiteX1" fmla="*/ 361961 w 421512"/>
                      <a:gd name="connsiteY1" fmla="*/ 40577 h 459721"/>
                      <a:gd name="connsiteX2" fmla="*/ 333386 w 421512"/>
                      <a:gd name="connsiteY2" fmla="*/ 59627 h 459721"/>
                      <a:gd name="connsiteX3" fmla="*/ 290523 w 421512"/>
                      <a:gd name="connsiteY3" fmla="*/ 62008 h 459721"/>
                      <a:gd name="connsiteX4" fmla="*/ 230992 w 421512"/>
                      <a:gd name="connsiteY4" fmla="*/ 104870 h 459721"/>
                      <a:gd name="connsiteX5" fmla="*/ 192892 w 421512"/>
                      <a:gd name="connsiteY5" fmla="*/ 147733 h 459721"/>
                      <a:gd name="connsiteX6" fmla="*/ 161936 w 421512"/>
                      <a:gd name="connsiteY6" fmla="*/ 195358 h 459721"/>
                      <a:gd name="connsiteX7" fmla="*/ 123836 w 421512"/>
                      <a:gd name="connsiteY7" fmla="*/ 238220 h 459721"/>
                      <a:gd name="connsiteX8" fmla="*/ 80973 w 421512"/>
                      <a:gd name="connsiteY8" fmla="*/ 290608 h 459721"/>
                      <a:gd name="connsiteX9" fmla="*/ 40492 w 421512"/>
                      <a:gd name="connsiteY9" fmla="*/ 350139 h 459721"/>
                      <a:gd name="connsiteX10" fmla="*/ 16680 w 421512"/>
                      <a:gd name="connsiteY10" fmla="*/ 400145 h 459721"/>
                      <a:gd name="connsiteX11" fmla="*/ 11 w 421512"/>
                      <a:gd name="connsiteY11" fmla="*/ 433483 h 459721"/>
                      <a:gd name="connsiteX12" fmla="*/ 19061 w 421512"/>
                      <a:gd name="connsiteY12" fmla="*/ 459677 h 459721"/>
                      <a:gd name="connsiteX13" fmla="*/ 69067 w 421512"/>
                      <a:gd name="connsiteY13" fmla="*/ 438245 h 459721"/>
                      <a:gd name="connsiteX14" fmla="*/ 133361 w 421512"/>
                      <a:gd name="connsiteY14" fmla="*/ 385858 h 459721"/>
                      <a:gd name="connsiteX15" fmla="*/ 171461 w 421512"/>
                      <a:gd name="connsiteY15" fmla="*/ 342995 h 459721"/>
                      <a:gd name="connsiteX16" fmla="*/ 202417 w 421512"/>
                      <a:gd name="connsiteY16" fmla="*/ 307277 h 459721"/>
                      <a:gd name="connsiteX17" fmla="*/ 242898 w 421512"/>
                      <a:gd name="connsiteY17" fmla="*/ 264414 h 459721"/>
                      <a:gd name="connsiteX18" fmla="*/ 333386 w 421512"/>
                      <a:gd name="connsiteY18" fmla="*/ 157258 h 459721"/>
                      <a:gd name="connsiteX19" fmla="*/ 390536 w 421512"/>
                      <a:gd name="connsiteY19" fmla="*/ 95345 h 459721"/>
                      <a:gd name="connsiteX20" fmla="*/ 411967 w 421512"/>
                      <a:gd name="connsiteY20" fmla="*/ 54864 h 459721"/>
                      <a:gd name="connsiteX21" fmla="*/ 416730 w 421512"/>
                      <a:gd name="connsiteY21" fmla="*/ 95 h 4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21512" h="459721">
                        <a:moveTo>
                          <a:pt x="416730" y="95"/>
                        </a:moveTo>
                        <a:cubicBezTo>
                          <a:pt x="408396" y="-2286"/>
                          <a:pt x="361961" y="40577"/>
                          <a:pt x="361961" y="40577"/>
                        </a:cubicBezTo>
                        <a:cubicBezTo>
                          <a:pt x="348070" y="50499"/>
                          <a:pt x="345292" y="56055"/>
                          <a:pt x="333386" y="59627"/>
                        </a:cubicBezTo>
                        <a:cubicBezTo>
                          <a:pt x="321480" y="63199"/>
                          <a:pt x="307589" y="54468"/>
                          <a:pt x="290523" y="62008"/>
                        </a:cubicBezTo>
                        <a:cubicBezTo>
                          <a:pt x="273457" y="69548"/>
                          <a:pt x="247264" y="90583"/>
                          <a:pt x="230992" y="104870"/>
                        </a:cubicBezTo>
                        <a:cubicBezTo>
                          <a:pt x="214720" y="119157"/>
                          <a:pt x="204401" y="132652"/>
                          <a:pt x="192892" y="147733"/>
                        </a:cubicBezTo>
                        <a:cubicBezTo>
                          <a:pt x="181383" y="162814"/>
                          <a:pt x="173445" y="180277"/>
                          <a:pt x="161936" y="195358"/>
                        </a:cubicBezTo>
                        <a:cubicBezTo>
                          <a:pt x="150427" y="210439"/>
                          <a:pt x="137330" y="222345"/>
                          <a:pt x="123836" y="238220"/>
                        </a:cubicBezTo>
                        <a:cubicBezTo>
                          <a:pt x="110342" y="254095"/>
                          <a:pt x="94864" y="271955"/>
                          <a:pt x="80973" y="290608"/>
                        </a:cubicBezTo>
                        <a:cubicBezTo>
                          <a:pt x="67082" y="309261"/>
                          <a:pt x="51208" y="331883"/>
                          <a:pt x="40492" y="350139"/>
                        </a:cubicBezTo>
                        <a:cubicBezTo>
                          <a:pt x="29776" y="368395"/>
                          <a:pt x="23427" y="386254"/>
                          <a:pt x="16680" y="400145"/>
                        </a:cubicBezTo>
                        <a:cubicBezTo>
                          <a:pt x="9933" y="414036"/>
                          <a:pt x="-386" y="423561"/>
                          <a:pt x="11" y="433483"/>
                        </a:cubicBezTo>
                        <a:cubicBezTo>
                          <a:pt x="408" y="443405"/>
                          <a:pt x="7552" y="458883"/>
                          <a:pt x="19061" y="459677"/>
                        </a:cubicBezTo>
                        <a:cubicBezTo>
                          <a:pt x="30570" y="460471"/>
                          <a:pt x="50017" y="450548"/>
                          <a:pt x="69067" y="438245"/>
                        </a:cubicBezTo>
                        <a:cubicBezTo>
                          <a:pt x="88117" y="425942"/>
                          <a:pt x="116295" y="401733"/>
                          <a:pt x="133361" y="385858"/>
                        </a:cubicBezTo>
                        <a:cubicBezTo>
                          <a:pt x="150427" y="369983"/>
                          <a:pt x="159952" y="356092"/>
                          <a:pt x="171461" y="342995"/>
                        </a:cubicBezTo>
                        <a:cubicBezTo>
                          <a:pt x="182970" y="329898"/>
                          <a:pt x="190511" y="320374"/>
                          <a:pt x="202417" y="307277"/>
                        </a:cubicBezTo>
                        <a:cubicBezTo>
                          <a:pt x="214323" y="294180"/>
                          <a:pt x="221070" y="289417"/>
                          <a:pt x="242898" y="264414"/>
                        </a:cubicBezTo>
                        <a:cubicBezTo>
                          <a:pt x="264726" y="239411"/>
                          <a:pt x="308780" y="185436"/>
                          <a:pt x="333386" y="157258"/>
                        </a:cubicBezTo>
                        <a:cubicBezTo>
                          <a:pt x="357992" y="129080"/>
                          <a:pt x="377439" y="112411"/>
                          <a:pt x="390536" y="95345"/>
                        </a:cubicBezTo>
                        <a:cubicBezTo>
                          <a:pt x="403633" y="78279"/>
                          <a:pt x="402045" y="69548"/>
                          <a:pt x="411967" y="54864"/>
                        </a:cubicBezTo>
                        <a:cubicBezTo>
                          <a:pt x="421889" y="40180"/>
                          <a:pt x="425064" y="2476"/>
                          <a:pt x="416730" y="95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F0EACDE9-9F39-4E16-5895-63991D81D87F}"/>
                  </a:ext>
                </a:extLst>
              </p:cNvPr>
              <p:cNvGrpSpPr/>
              <p:nvPr/>
            </p:nvGrpSpPr>
            <p:grpSpPr>
              <a:xfrm rot="19965360">
                <a:off x="5495638" y="3260094"/>
                <a:ext cx="1199210" cy="820297"/>
                <a:chOff x="7143060" y="5670266"/>
                <a:chExt cx="1199210" cy="820297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E20F5235-E17B-992F-8733-B9E9D4DBE5C7}"/>
                    </a:ext>
                  </a:extLst>
                </p:cNvPr>
                <p:cNvSpPr/>
                <p:nvPr/>
              </p:nvSpPr>
              <p:spPr>
                <a:xfrm rot="21097212">
                  <a:off x="8011871" y="5748157"/>
                  <a:ext cx="272577" cy="183804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501118F9-285A-EEE8-3FB6-33C425A26B35}"/>
                    </a:ext>
                  </a:extLst>
                </p:cNvPr>
                <p:cNvSpPr/>
                <p:nvPr/>
              </p:nvSpPr>
              <p:spPr>
                <a:xfrm rot="21097212">
                  <a:off x="7196435" y="6212554"/>
                  <a:ext cx="272577" cy="194297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5E47E8E2-3FF7-29A1-4944-36ADD1FF12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097212" flipH="1">
                  <a:off x="7307976" y="5900547"/>
                  <a:ext cx="869833" cy="345300"/>
                </a:xfrm>
                <a:prstGeom prst="line">
                  <a:avLst/>
                </a:prstGeom>
                <a:ln w="57150" cap="sq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D7E46820-C06B-3B45-4A56-5F9CBFDC54DA}"/>
                    </a:ext>
                  </a:extLst>
                </p:cNvPr>
                <p:cNvGrpSpPr/>
                <p:nvPr/>
              </p:nvGrpSpPr>
              <p:grpSpPr>
                <a:xfrm rot="1046299">
                  <a:off x="7143060" y="6175241"/>
                  <a:ext cx="378310" cy="252725"/>
                  <a:chOff x="5219990" y="1588561"/>
                  <a:chExt cx="1502880" cy="1003978"/>
                </a:xfrm>
              </p:grpSpPr>
              <p:sp>
                <p:nvSpPr>
                  <p:cNvPr id="101" name="Freeform: Shape 100">
                    <a:extLst>
                      <a:ext uri="{FF2B5EF4-FFF2-40B4-BE49-F238E27FC236}">
                        <a16:creationId xmlns:a16="http://schemas.microsoft.com/office/drawing/2014/main" id="{282E6B2C-F8AC-C107-3D56-3CD0779118BF}"/>
                      </a:ext>
                    </a:extLst>
                  </p:cNvPr>
                  <p:cNvSpPr/>
                  <p:nvPr/>
                </p:nvSpPr>
                <p:spPr>
                  <a:xfrm rot="14829858">
                    <a:off x="6110216" y="1979884"/>
                    <a:ext cx="600068" cy="625241"/>
                  </a:xfrm>
                  <a:custGeom>
                    <a:avLst/>
                    <a:gdLst>
                      <a:gd name="connsiteX0" fmla="*/ 416730 w 421512"/>
                      <a:gd name="connsiteY0" fmla="*/ 95 h 459721"/>
                      <a:gd name="connsiteX1" fmla="*/ 361961 w 421512"/>
                      <a:gd name="connsiteY1" fmla="*/ 40577 h 459721"/>
                      <a:gd name="connsiteX2" fmla="*/ 333386 w 421512"/>
                      <a:gd name="connsiteY2" fmla="*/ 59627 h 459721"/>
                      <a:gd name="connsiteX3" fmla="*/ 290523 w 421512"/>
                      <a:gd name="connsiteY3" fmla="*/ 62008 h 459721"/>
                      <a:gd name="connsiteX4" fmla="*/ 230992 w 421512"/>
                      <a:gd name="connsiteY4" fmla="*/ 104870 h 459721"/>
                      <a:gd name="connsiteX5" fmla="*/ 192892 w 421512"/>
                      <a:gd name="connsiteY5" fmla="*/ 147733 h 459721"/>
                      <a:gd name="connsiteX6" fmla="*/ 161936 w 421512"/>
                      <a:gd name="connsiteY6" fmla="*/ 195358 h 459721"/>
                      <a:gd name="connsiteX7" fmla="*/ 123836 w 421512"/>
                      <a:gd name="connsiteY7" fmla="*/ 238220 h 459721"/>
                      <a:gd name="connsiteX8" fmla="*/ 80973 w 421512"/>
                      <a:gd name="connsiteY8" fmla="*/ 290608 h 459721"/>
                      <a:gd name="connsiteX9" fmla="*/ 40492 w 421512"/>
                      <a:gd name="connsiteY9" fmla="*/ 350139 h 459721"/>
                      <a:gd name="connsiteX10" fmla="*/ 16680 w 421512"/>
                      <a:gd name="connsiteY10" fmla="*/ 400145 h 459721"/>
                      <a:gd name="connsiteX11" fmla="*/ 11 w 421512"/>
                      <a:gd name="connsiteY11" fmla="*/ 433483 h 459721"/>
                      <a:gd name="connsiteX12" fmla="*/ 19061 w 421512"/>
                      <a:gd name="connsiteY12" fmla="*/ 459677 h 459721"/>
                      <a:gd name="connsiteX13" fmla="*/ 69067 w 421512"/>
                      <a:gd name="connsiteY13" fmla="*/ 438245 h 459721"/>
                      <a:gd name="connsiteX14" fmla="*/ 133361 w 421512"/>
                      <a:gd name="connsiteY14" fmla="*/ 385858 h 459721"/>
                      <a:gd name="connsiteX15" fmla="*/ 171461 w 421512"/>
                      <a:gd name="connsiteY15" fmla="*/ 342995 h 459721"/>
                      <a:gd name="connsiteX16" fmla="*/ 202417 w 421512"/>
                      <a:gd name="connsiteY16" fmla="*/ 307277 h 459721"/>
                      <a:gd name="connsiteX17" fmla="*/ 242898 w 421512"/>
                      <a:gd name="connsiteY17" fmla="*/ 264414 h 459721"/>
                      <a:gd name="connsiteX18" fmla="*/ 333386 w 421512"/>
                      <a:gd name="connsiteY18" fmla="*/ 157258 h 459721"/>
                      <a:gd name="connsiteX19" fmla="*/ 390536 w 421512"/>
                      <a:gd name="connsiteY19" fmla="*/ 95345 h 459721"/>
                      <a:gd name="connsiteX20" fmla="*/ 411967 w 421512"/>
                      <a:gd name="connsiteY20" fmla="*/ 54864 h 459721"/>
                      <a:gd name="connsiteX21" fmla="*/ 416730 w 421512"/>
                      <a:gd name="connsiteY21" fmla="*/ 95 h 4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21512" h="459721">
                        <a:moveTo>
                          <a:pt x="416730" y="95"/>
                        </a:moveTo>
                        <a:cubicBezTo>
                          <a:pt x="408396" y="-2286"/>
                          <a:pt x="361961" y="40577"/>
                          <a:pt x="361961" y="40577"/>
                        </a:cubicBezTo>
                        <a:cubicBezTo>
                          <a:pt x="348070" y="50499"/>
                          <a:pt x="345292" y="56055"/>
                          <a:pt x="333386" y="59627"/>
                        </a:cubicBezTo>
                        <a:cubicBezTo>
                          <a:pt x="321480" y="63199"/>
                          <a:pt x="307589" y="54468"/>
                          <a:pt x="290523" y="62008"/>
                        </a:cubicBezTo>
                        <a:cubicBezTo>
                          <a:pt x="273457" y="69548"/>
                          <a:pt x="247264" y="90583"/>
                          <a:pt x="230992" y="104870"/>
                        </a:cubicBezTo>
                        <a:cubicBezTo>
                          <a:pt x="214720" y="119157"/>
                          <a:pt x="204401" y="132652"/>
                          <a:pt x="192892" y="147733"/>
                        </a:cubicBezTo>
                        <a:cubicBezTo>
                          <a:pt x="181383" y="162814"/>
                          <a:pt x="173445" y="180277"/>
                          <a:pt x="161936" y="195358"/>
                        </a:cubicBezTo>
                        <a:cubicBezTo>
                          <a:pt x="150427" y="210439"/>
                          <a:pt x="137330" y="222345"/>
                          <a:pt x="123836" y="238220"/>
                        </a:cubicBezTo>
                        <a:cubicBezTo>
                          <a:pt x="110342" y="254095"/>
                          <a:pt x="94864" y="271955"/>
                          <a:pt x="80973" y="290608"/>
                        </a:cubicBezTo>
                        <a:cubicBezTo>
                          <a:pt x="67082" y="309261"/>
                          <a:pt x="51208" y="331883"/>
                          <a:pt x="40492" y="350139"/>
                        </a:cubicBezTo>
                        <a:cubicBezTo>
                          <a:pt x="29776" y="368395"/>
                          <a:pt x="23427" y="386254"/>
                          <a:pt x="16680" y="400145"/>
                        </a:cubicBezTo>
                        <a:cubicBezTo>
                          <a:pt x="9933" y="414036"/>
                          <a:pt x="-386" y="423561"/>
                          <a:pt x="11" y="433483"/>
                        </a:cubicBezTo>
                        <a:cubicBezTo>
                          <a:pt x="408" y="443405"/>
                          <a:pt x="7552" y="458883"/>
                          <a:pt x="19061" y="459677"/>
                        </a:cubicBezTo>
                        <a:cubicBezTo>
                          <a:pt x="30570" y="460471"/>
                          <a:pt x="50017" y="450548"/>
                          <a:pt x="69067" y="438245"/>
                        </a:cubicBezTo>
                        <a:cubicBezTo>
                          <a:pt x="88117" y="425942"/>
                          <a:pt x="116295" y="401733"/>
                          <a:pt x="133361" y="385858"/>
                        </a:cubicBezTo>
                        <a:cubicBezTo>
                          <a:pt x="150427" y="369983"/>
                          <a:pt x="159952" y="356092"/>
                          <a:pt x="171461" y="342995"/>
                        </a:cubicBezTo>
                        <a:cubicBezTo>
                          <a:pt x="182970" y="329898"/>
                          <a:pt x="190511" y="320374"/>
                          <a:pt x="202417" y="307277"/>
                        </a:cubicBezTo>
                        <a:cubicBezTo>
                          <a:pt x="214323" y="294180"/>
                          <a:pt x="221070" y="289417"/>
                          <a:pt x="242898" y="264414"/>
                        </a:cubicBezTo>
                        <a:cubicBezTo>
                          <a:pt x="264726" y="239411"/>
                          <a:pt x="308780" y="185436"/>
                          <a:pt x="333386" y="157258"/>
                        </a:cubicBezTo>
                        <a:cubicBezTo>
                          <a:pt x="357992" y="129080"/>
                          <a:pt x="377439" y="112411"/>
                          <a:pt x="390536" y="95345"/>
                        </a:cubicBezTo>
                        <a:cubicBezTo>
                          <a:pt x="403633" y="78279"/>
                          <a:pt x="402045" y="69548"/>
                          <a:pt x="411967" y="54864"/>
                        </a:cubicBezTo>
                        <a:cubicBezTo>
                          <a:pt x="421889" y="40180"/>
                          <a:pt x="425064" y="2476"/>
                          <a:pt x="416730" y="95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2" name="Freeform: Shape 101">
                    <a:extLst>
                      <a:ext uri="{FF2B5EF4-FFF2-40B4-BE49-F238E27FC236}">
                        <a16:creationId xmlns:a16="http://schemas.microsoft.com/office/drawing/2014/main" id="{7C521D65-13A6-E543-C601-6F2923A88283}"/>
                      </a:ext>
                    </a:extLst>
                  </p:cNvPr>
                  <p:cNvSpPr/>
                  <p:nvPr/>
                </p:nvSpPr>
                <p:spPr>
                  <a:xfrm rot="3962158">
                    <a:off x="5209875" y="1598676"/>
                    <a:ext cx="650243" cy="630014"/>
                  </a:xfrm>
                  <a:custGeom>
                    <a:avLst/>
                    <a:gdLst>
                      <a:gd name="connsiteX0" fmla="*/ 416730 w 421512"/>
                      <a:gd name="connsiteY0" fmla="*/ 95 h 459721"/>
                      <a:gd name="connsiteX1" fmla="*/ 361961 w 421512"/>
                      <a:gd name="connsiteY1" fmla="*/ 40577 h 459721"/>
                      <a:gd name="connsiteX2" fmla="*/ 333386 w 421512"/>
                      <a:gd name="connsiteY2" fmla="*/ 59627 h 459721"/>
                      <a:gd name="connsiteX3" fmla="*/ 290523 w 421512"/>
                      <a:gd name="connsiteY3" fmla="*/ 62008 h 459721"/>
                      <a:gd name="connsiteX4" fmla="*/ 230992 w 421512"/>
                      <a:gd name="connsiteY4" fmla="*/ 104870 h 459721"/>
                      <a:gd name="connsiteX5" fmla="*/ 192892 w 421512"/>
                      <a:gd name="connsiteY5" fmla="*/ 147733 h 459721"/>
                      <a:gd name="connsiteX6" fmla="*/ 161936 w 421512"/>
                      <a:gd name="connsiteY6" fmla="*/ 195358 h 459721"/>
                      <a:gd name="connsiteX7" fmla="*/ 123836 w 421512"/>
                      <a:gd name="connsiteY7" fmla="*/ 238220 h 459721"/>
                      <a:gd name="connsiteX8" fmla="*/ 80973 w 421512"/>
                      <a:gd name="connsiteY8" fmla="*/ 290608 h 459721"/>
                      <a:gd name="connsiteX9" fmla="*/ 40492 w 421512"/>
                      <a:gd name="connsiteY9" fmla="*/ 350139 h 459721"/>
                      <a:gd name="connsiteX10" fmla="*/ 16680 w 421512"/>
                      <a:gd name="connsiteY10" fmla="*/ 400145 h 459721"/>
                      <a:gd name="connsiteX11" fmla="*/ 11 w 421512"/>
                      <a:gd name="connsiteY11" fmla="*/ 433483 h 459721"/>
                      <a:gd name="connsiteX12" fmla="*/ 19061 w 421512"/>
                      <a:gd name="connsiteY12" fmla="*/ 459677 h 459721"/>
                      <a:gd name="connsiteX13" fmla="*/ 69067 w 421512"/>
                      <a:gd name="connsiteY13" fmla="*/ 438245 h 459721"/>
                      <a:gd name="connsiteX14" fmla="*/ 133361 w 421512"/>
                      <a:gd name="connsiteY14" fmla="*/ 385858 h 459721"/>
                      <a:gd name="connsiteX15" fmla="*/ 171461 w 421512"/>
                      <a:gd name="connsiteY15" fmla="*/ 342995 h 459721"/>
                      <a:gd name="connsiteX16" fmla="*/ 202417 w 421512"/>
                      <a:gd name="connsiteY16" fmla="*/ 307277 h 459721"/>
                      <a:gd name="connsiteX17" fmla="*/ 242898 w 421512"/>
                      <a:gd name="connsiteY17" fmla="*/ 264414 h 459721"/>
                      <a:gd name="connsiteX18" fmla="*/ 333386 w 421512"/>
                      <a:gd name="connsiteY18" fmla="*/ 157258 h 459721"/>
                      <a:gd name="connsiteX19" fmla="*/ 390536 w 421512"/>
                      <a:gd name="connsiteY19" fmla="*/ 95345 h 459721"/>
                      <a:gd name="connsiteX20" fmla="*/ 411967 w 421512"/>
                      <a:gd name="connsiteY20" fmla="*/ 54864 h 459721"/>
                      <a:gd name="connsiteX21" fmla="*/ 416730 w 421512"/>
                      <a:gd name="connsiteY21" fmla="*/ 95 h 4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21512" h="459721">
                        <a:moveTo>
                          <a:pt x="416730" y="95"/>
                        </a:moveTo>
                        <a:cubicBezTo>
                          <a:pt x="408396" y="-2286"/>
                          <a:pt x="361961" y="40577"/>
                          <a:pt x="361961" y="40577"/>
                        </a:cubicBezTo>
                        <a:cubicBezTo>
                          <a:pt x="348070" y="50499"/>
                          <a:pt x="345292" y="56055"/>
                          <a:pt x="333386" y="59627"/>
                        </a:cubicBezTo>
                        <a:cubicBezTo>
                          <a:pt x="321480" y="63199"/>
                          <a:pt x="307589" y="54468"/>
                          <a:pt x="290523" y="62008"/>
                        </a:cubicBezTo>
                        <a:cubicBezTo>
                          <a:pt x="273457" y="69548"/>
                          <a:pt x="247264" y="90583"/>
                          <a:pt x="230992" y="104870"/>
                        </a:cubicBezTo>
                        <a:cubicBezTo>
                          <a:pt x="214720" y="119157"/>
                          <a:pt x="204401" y="132652"/>
                          <a:pt x="192892" y="147733"/>
                        </a:cubicBezTo>
                        <a:cubicBezTo>
                          <a:pt x="181383" y="162814"/>
                          <a:pt x="173445" y="180277"/>
                          <a:pt x="161936" y="195358"/>
                        </a:cubicBezTo>
                        <a:cubicBezTo>
                          <a:pt x="150427" y="210439"/>
                          <a:pt x="137330" y="222345"/>
                          <a:pt x="123836" y="238220"/>
                        </a:cubicBezTo>
                        <a:cubicBezTo>
                          <a:pt x="110342" y="254095"/>
                          <a:pt x="94864" y="271955"/>
                          <a:pt x="80973" y="290608"/>
                        </a:cubicBezTo>
                        <a:cubicBezTo>
                          <a:pt x="67082" y="309261"/>
                          <a:pt x="51208" y="331883"/>
                          <a:pt x="40492" y="350139"/>
                        </a:cubicBezTo>
                        <a:cubicBezTo>
                          <a:pt x="29776" y="368395"/>
                          <a:pt x="23427" y="386254"/>
                          <a:pt x="16680" y="400145"/>
                        </a:cubicBezTo>
                        <a:cubicBezTo>
                          <a:pt x="9933" y="414036"/>
                          <a:pt x="-386" y="423561"/>
                          <a:pt x="11" y="433483"/>
                        </a:cubicBezTo>
                        <a:cubicBezTo>
                          <a:pt x="408" y="443405"/>
                          <a:pt x="7552" y="458883"/>
                          <a:pt x="19061" y="459677"/>
                        </a:cubicBezTo>
                        <a:cubicBezTo>
                          <a:pt x="30570" y="460471"/>
                          <a:pt x="50017" y="450548"/>
                          <a:pt x="69067" y="438245"/>
                        </a:cubicBezTo>
                        <a:cubicBezTo>
                          <a:pt x="88117" y="425942"/>
                          <a:pt x="116295" y="401733"/>
                          <a:pt x="133361" y="385858"/>
                        </a:cubicBezTo>
                        <a:cubicBezTo>
                          <a:pt x="150427" y="369983"/>
                          <a:pt x="159952" y="356092"/>
                          <a:pt x="171461" y="342995"/>
                        </a:cubicBezTo>
                        <a:cubicBezTo>
                          <a:pt x="182970" y="329898"/>
                          <a:pt x="190511" y="320374"/>
                          <a:pt x="202417" y="307277"/>
                        </a:cubicBezTo>
                        <a:cubicBezTo>
                          <a:pt x="214323" y="294180"/>
                          <a:pt x="221070" y="289417"/>
                          <a:pt x="242898" y="264414"/>
                        </a:cubicBezTo>
                        <a:cubicBezTo>
                          <a:pt x="264726" y="239411"/>
                          <a:pt x="308780" y="185436"/>
                          <a:pt x="333386" y="157258"/>
                        </a:cubicBezTo>
                        <a:cubicBezTo>
                          <a:pt x="357992" y="129080"/>
                          <a:pt x="377439" y="112411"/>
                          <a:pt x="390536" y="95345"/>
                        </a:cubicBezTo>
                        <a:cubicBezTo>
                          <a:pt x="403633" y="78279"/>
                          <a:pt x="402045" y="69548"/>
                          <a:pt x="411967" y="54864"/>
                        </a:cubicBezTo>
                        <a:cubicBezTo>
                          <a:pt x="421889" y="40180"/>
                          <a:pt x="425064" y="2476"/>
                          <a:pt x="416730" y="95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C0163F38-78D4-02DA-36E2-3B0C238A53FE}"/>
                    </a:ext>
                  </a:extLst>
                </p:cNvPr>
                <p:cNvSpPr/>
                <p:nvPr/>
              </p:nvSpPr>
              <p:spPr>
                <a:xfrm rot="21097212">
                  <a:off x="8139700" y="5822384"/>
                  <a:ext cx="27662" cy="2766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07CEBDED-DFE7-EA15-E4A6-B0B0FE3EF321}"/>
                    </a:ext>
                  </a:extLst>
                </p:cNvPr>
                <p:cNvSpPr/>
                <p:nvPr/>
              </p:nvSpPr>
              <p:spPr>
                <a:xfrm rot="21097212">
                  <a:off x="7320533" y="6294059"/>
                  <a:ext cx="27662" cy="2766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E797C8DD-67A6-6138-89C5-7B1DA82C56DF}"/>
                    </a:ext>
                  </a:extLst>
                </p:cNvPr>
                <p:cNvSpPr/>
                <p:nvPr/>
              </p:nvSpPr>
              <p:spPr>
                <a:xfrm rot="21097212">
                  <a:off x="7365650" y="5766083"/>
                  <a:ext cx="287328" cy="19785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9AD383B7-55C9-6D2F-185B-83C7F1A00660}"/>
                    </a:ext>
                  </a:extLst>
                </p:cNvPr>
                <p:cNvSpPr/>
                <p:nvPr/>
              </p:nvSpPr>
              <p:spPr>
                <a:xfrm rot="21097212">
                  <a:off x="7942296" y="6200451"/>
                  <a:ext cx="272577" cy="21925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4D6DDBB9-6B15-9973-24DA-C2D45BB5FB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097212">
                  <a:off x="7543152" y="5829134"/>
                  <a:ext cx="505720" cy="522005"/>
                </a:xfrm>
                <a:prstGeom prst="line">
                  <a:avLst/>
                </a:prstGeom>
                <a:ln w="57150" cap="rnd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E1258872-02AA-77E6-C6C1-3DE310FB8F27}"/>
                    </a:ext>
                  </a:extLst>
                </p:cNvPr>
                <p:cNvSpPr/>
                <p:nvPr/>
              </p:nvSpPr>
              <p:spPr>
                <a:xfrm rot="21097212">
                  <a:off x="8066168" y="6289305"/>
                  <a:ext cx="27662" cy="2766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D059A775-DA56-77ED-EDE0-1A22A31977E5}"/>
                    </a:ext>
                  </a:extLst>
                </p:cNvPr>
                <p:cNvSpPr/>
                <p:nvPr/>
              </p:nvSpPr>
              <p:spPr>
                <a:xfrm rot="21097212">
                  <a:off x="7492753" y="5857957"/>
                  <a:ext cx="27662" cy="2766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1813FEB6-3C7F-1E90-C2CF-D292DC55EB07}"/>
                    </a:ext>
                  </a:extLst>
                </p:cNvPr>
                <p:cNvSpPr/>
                <p:nvPr/>
              </p:nvSpPr>
              <p:spPr>
                <a:xfrm rot="83729">
                  <a:off x="7668877" y="5948483"/>
                  <a:ext cx="179666" cy="230773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B83E772A-474F-4BAC-7A78-13454F8B849A}"/>
                    </a:ext>
                  </a:extLst>
                </p:cNvPr>
                <p:cNvGrpSpPr/>
                <p:nvPr/>
              </p:nvGrpSpPr>
              <p:grpSpPr>
                <a:xfrm rot="6131734">
                  <a:off x="7324378" y="5733058"/>
                  <a:ext cx="378310" cy="252725"/>
                  <a:chOff x="5219990" y="1588561"/>
                  <a:chExt cx="1502880" cy="1003978"/>
                </a:xfrm>
              </p:grpSpPr>
              <p:sp>
                <p:nvSpPr>
                  <p:cNvPr id="99" name="Freeform: Shape 98">
                    <a:extLst>
                      <a:ext uri="{FF2B5EF4-FFF2-40B4-BE49-F238E27FC236}">
                        <a16:creationId xmlns:a16="http://schemas.microsoft.com/office/drawing/2014/main" id="{E463D000-6BC0-2BDE-0B31-3F4CBFDFF10F}"/>
                      </a:ext>
                    </a:extLst>
                  </p:cNvPr>
                  <p:cNvSpPr/>
                  <p:nvPr/>
                </p:nvSpPr>
                <p:spPr>
                  <a:xfrm rot="14829858">
                    <a:off x="6110216" y="1979884"/>
                    <a:ext cx="600068" cy="625241"/>
                  </a:xfrm>
                  <a:custGeom>
                    <a:avLst/>
                    <a:gdLst>
                      <a:gd name="connsiteX0" fmla="*/ 416730 w 421512"/>
                      <a:gd name="connsiteY0" fmla="*/ 95 h 459721"/>
                      <a:gd name="connsiteX1" fmla="*/ 361961 w 421512"/>
                      <a:gd name="connsiteY1" fmla="*/ 40577 h 459721"/>
                      <a:gd name="connsiteX2" fmla="*/ 333386 w 421512"/>
                      <a:gd name="connsiteY2" fmla="*/ 59627 h 459721"/>
                      <a:gd name="connsiteX3" fmla="*/ 290523 w 421512"/>
                      <a:gd name="connsiteY3" fmla="*/ 62008 h 459721"/>
                      <a:gd name="connsiteX4" fmla="*/ 230992 w 421512"/>
                      <a:gd name="connsiteY4" fmla="*/ 104870 h 459721"/>
                      <a:gd name="connsiteX5" fmla="*/ 192892 w 421512"/>
                      <a:gd name="connsiteY5" fmla="*/ 147733 h 459721"/>
                      <a:gd name="connsiteX6" fmla="*/ 161936 w 421512"/>
                      <a:gd name="connsiteY6" fmla="*/ 195358 h 459721"/>
                      <a:gd name="connsiteX7" fmla="*/ 123836 w 421512"/>
                      <a:gd name="connsiteY7" fmla="*/ 238220 h 459721"/>
                      <a:gd name="connsiteX8" fmla="*/ 80973 w 421512"/>
                      <a:gd name="connsiteY8" fmla="*/ 290608 h 459721"/>
                      <a:gd name="connsiteX9" fmla="*/ 40492 w 421512"/>
                      <a:gd name="connsiteY9" fmla="*/ 350139 h 459721"/>
                      <a:gd name="connsiteX10" fmla="*/ 16680 w 421512"/>
                      <a:gd name="connsiteY10" fmla="*/ 400145 h 459721"/>
                      <a:gd name="connsiteX11" fmla="*/ 11 w 421512"/>
                      <a:gd name="connsiteY11" fmla="*/ 433483 h 459721"/>
                      <a:gd name="connsiteX12" fmla="*/ 19061 w 421512"/>
                      <a:gd name="connsiteY12" fmla="*/ 459677 h 459721"/>
                      <a:gd name="connsiteX13" fmla="*/ 69067 w 421512"/>
                      <a:gd name="connsiteY13" fmla="*/ 438245 h 459721"/>
                      <a:gd name="connsiteX14" fmla="*/ 133361 w 421512"/>
                      <a:gd name="connsiteY14" fmla="*/ 385858 h 459721"/>
                      <a:gd name="connsiteX15" fmla="*/ 171461 w 421512"/>
                      <a:gd name="connsiteY15" fmla="*/ 342995 h 459721"/>
                      <a:gd name="connsiteX16" fmla="*/ 202417 w 421512"/>
                      <a:gd name="connsiteY16" fmla="*/ 307277 h 459721"/>
                      <a:gd name="connsiteX17" fmla="*/ 242898 w 421512"/>
                      <a:gd name="connsiteY17" fmla="*/ 264414 h 459721"/>
                      <a:gd name="connsiteX18" fmla="*/ 333386 w 421512"/>
                      <a:gd name="connsiteY18" fmla="*/ 157258 h 459721"/>
                      <a:gd name="connsiteX19" fmla="*/ 390536 w 421512"/>
                      <a:gd name="connsiteY19" fmla="*/ 95345 h 459721"/>
                      <a:gd name="connsiteX20" fmla="*/ 411967 w 421512"/>
                      <a:gd name="connsiteY20" fmla="*/ 54864 h 459721"/>
                      <a:gd name="connsiteX21" fmla="*/ 416730 w 421512"/>
                      <a:gd name="connsiteY21" fmla="*/ 95 h 4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21512" h="459721">
                        <a:moveTo>
                          <a:pt x="416730" y="95"/>
                        </a:moveTo>
                        <a:cubicBezTo>
                          <a:pt x="408396" y="-2286"/>
                          <a:pt x="361961" y="40577"/>
                          <a:pt x="361961" y="40577"/>
                        </a:cubicBezTo>
                        <a:cubicBezTo>
                          <a:pt x="348070" y="50499"/>
                          <a:pt x="345292" y="56055"/>
                          <a:pt x="333386" y="59627"/>
                        </a:cubicBezTo>
                        <a:cubicBezTo>
                          <a:pt x="321480" y="63199"/>
                          <a:pt x="307589" y="54468"/>
                          <a:pt x="290523" y="62008"/>
                        </a:cubicBezTo>
                        <a:cubicBezTo>
                          <a:pt x="273457" y="69548"/>
                          <a:pt x="247264" y="90583"/>
                          <a:pt x="230992" y="104870"/>
                        </a:cubicBezTo>
                        <a:cubicBezTo>
                          <a:pt x="214720" y="119157"/>
                          <a:pt x="204401" y="132652"/>
                          <a:pt x="192892" y="147733"/>
                        </a:cubicBezTo>
                        <a:cubicBezTo>
                          <a:pt x="181383" y="162814"/>
                          <a:pt x="173445" y="180277"/>
                          <a:pt x="161936" y="195358"/>
                        </a:cubicBezTo>
                        <a:cubicBezTo>
                          <a:pt x="150427" y="210439"/>
                          <a:pt x="137330" y="222345"/>
                          <a:pt x="123836" y="238220"/>
                        </a:cubicBezTo>
                        <a:cubicBezTo>
                          <a:pt x="110342" y="254095"/>
                          <a:pt x="94864" y="271955"/>
                          <a:pt x="80973" y="290608"/>
                        </a:cubicBezTo>
                        <a:cubicBezTo>
                          <a:pt x="67082" y="309261"/>
                          <a:pt x="51208" y="331883"/>
                          <a:pt x="40492" y="350139"/>
                        </a:cubicBezTo>
                        <a:cubicBezTo>
                          <a:pt x="29776" y="368395"/>
                          <a:pt x="23427" y="386254"/>
                          <a:pt x="16680" y="400145"/>
                        </a:cubicBezTo>
                        <a:cubicBezTo>
                          <a:pt x="9933" y="414036"/>
                          <a:pt x="-386" y="423561"/>
                          <a:pt x="11" y="433483"/>
                        </a:cubicBezTo>
                        <a:cubicBezTo>
                          <a:pt x="408" y="443405"/>
                          <a:pt x="7552" y="458883"/>
                          <a:pt x="19061" y="459677"/>
                        </a:cubicBezTo>
                        <a:cubicBezTo>
                          <a:pt x="30570" y="460471"/>
                          <a:pt x="50017" y="450548"/>
                          <a:pt x="69067" y="438245"/>
                        </a:cubicBezTo>
                        <a:cubicBezTo>
                          <a:pt x="88117" y="425942"/>
                          <a:pt x="116295" y="401733"/>
                          <a:pt x="133361" y="385858"/>
                        </a:cubicBezTo>
                        <a:cubicBezTo>
                          <a:pt x="150427" y="369983"/>
                          <a:pt x="159952" y="356092"/>
                          <a:pt x="171461" y="342995"/>
                        </a:cubicBezTo>
                        <a:cubicBezTo>
                          <a:pt x="182970" y="329898"/>
                          <a:pt x="190511" y="320374"/>
                          <a:pt x="202417" y="307277"/>
                        </a:cubicBezTo>
                        <a:cubicBezTo>
                          <a:pt x="214323" y="294180"/>
                          <a:pt x="221070" y="289417"/>
                          <a:pt x="242898" y="264414"/>
                        </a:cubicBezTo>
                        <a:cubicBezTo>
                          <a:pt x="264726" y="239411"/>
                          <a:pt x="308780" y="185436"/>
                          <a:pt x="333386" y="157258"/>
                        </a:cubicBezTo>
                        <a:cubicBezTo>
                          <a:pt x="357992" y="129080"/>
                          <a:pt x="377439" y="112411"/>
                          <a:pt x="390536" y="95345"/>
                        </a:cubicBezTo>
                        <a:cubicBezTo>
                          <a:pt x="403633" y="78279"/>
                          <a:pt x="402045" y="69548"/>
                          <a:pt x="411967" y="54864"/>
                        </a:cubicBezTo>
                        <a:cubicBezTo>
                          <a:pt x="421889" y="40180"/>
                          <a:pt x="425064" y="2476"/>
                          <a:pt x="416730" y="95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0" name="Freeform: Shape 99">
                    <a:extLst>
                      <a:ext uri="{FF2B5EF4-FFF2-40B4-BE49-F238E27FC236}">
                        <a16:creationId xmlns:a16="http://schemas.microsoft.com/office/drawing/2014/main" id="{F9B31A74-7926-C966-D448-DD3CB054FE12}"/>
                      </a:ext>
                    </a:extLst>
                  </p:cNvPr>
                  <p:cNvSpPr/>
                  <p:nvPr/>
                </p:nvSpPr>
                <p:spPr>
                  <a:xfrm rot="3962158">
                    <a:off x="5209875" y="1598676"/>
                    <a:ext cx="650243" cy="630014"/>
                  </a:xfrm>
                  <a:custGeom>
                    <a:avLst/>
                    <a:gdLst>
                      <a:gd name="connsiteX0" fmla="*/ 416730 w 421512"/>
                      <a:gd name="connsiteY0" fmla="*/ 95 h 459721"/>
                      <a:gd name="connsiteX1" fmla="*/ 361961 w 421512"/>
                      <a:gd name="connsiteY1" fmla="*/ 40577 h 459721"/>
                      <a:gd name="connsiteX2" fmla="*/ 333386 w 421512"/>
                      <a:gd name="connsiteY2" fmla="*/ 59627 h 459721"/>
                      <a:gd name="connsiteX3" fmla="*/ 290523 w 421512"/>
                      <a:gd name="connsiteY3" fmla="*/ 62008 h 459721"/>
                      <a:gd name="connsiteX4" fmla="*/ 230992 w 421512"/>
                      <a:gd name="connsiteY4" fmla="*/ 104870 h 459721"/>
                      <a:gd name="connsiteX5" fmla="*/ 192892 w 421512"/>
                      <a:gd name="connsiteY5" fmla="*/ 147733 h 459721"/>
                      <a:gd name="connsiteX6" fmla="*/ 161936 w 421512"/>
                      <a:gd name="connsiteY6" fmla="*/ 195358 h 459721"/>
                      <a:gd name="connsiteX7" fmla="*/ 123836 w 421512"/>
                      <a:gd name="connsiteY7" fmla="*/ 238220 h 459721"/>
                      <a:gd name="connsiteX8" fmla="*/ 80973 w 421512"/>
                      <a:gd name="connsiteY8" fmla="*/ 290608 h 459721"/>
                      <a:gd name="connsiteX9" fmla="*/ 40492 w 421512"/>
                      <a:gd name="connsiteY9" fmla="*/ 350139 h 459721"/>
                      <a:gd name="connsiteX10" fmla="*/ 16680 w 421512"/>
                      <a:gd name="connsiteY10" fmla="*/ 400145 h 459721"/>
                      <a:gd name="connsiteX11" fmla="*/ 11 w 421512"/>
                      <a:gd name="connsiteY11" fmla="*/ 433483 h 459721"/>
                      <a:gd name="connsiteX12" fmla="*/ 19061 w 421512"/>
                      <a:gd name="connsiteY12" fmla="*/ 459677 h 459721"/>
                      <a:gd name="connsiteX13" fmla="*/ 69067 w 421512"/>
                      <a:gd name="connsiteY13" fmla="*/ 438245 h 459721"/>
                      <a:gd name="connsiteX14" fmla="*/ 133361 w 421512"/>
                      <a:gd name="connsiteY14" fmla="*/ 385858 h 459721"/>
                      <a:gd name="connsiteX15" fmla="*/ 171461 w 421512"/>
                      <a:gd name="connsiteY15" fmla="*/ 342995 h 459721"/>
                      <a:gd name="connsiteX16" fmla="*/ 202417 w 421512"/>
                      <a:gd name="connsiteY16" fmla="*/ 307277 h 459721"/>
                      <a:gd name="connsiteX17" fmla="*/ 242898 w 421512"/>
                      <a:gd name="connsiteY17" fmla="*/ 264414 h 459721"/>
                      <a:gd name="connsiteX18" fmla="*/ 333386 w 421512"/>
                      <a:gd name="connsiteY18" fmla="*/ 157258 h 459721"/>
                      <a:gd name="connsiteX19" fmla="*/ 390536 w 421512"/>
                      <a:gd name="connsiteY19" fmla="*/ 95345 h 459721"/>
                      <a:gd name="connsiteX20" fmla="*/ 411967 w 421512"/>
                      <a:gd name="connsiteY20" fmla="*/ 54864 h 459721"/>
                      <a:gd name="connsiteX21" fmla="*/ 416730 w 421512"/>
                      <a:gd name="connsiteY21" fmla="*/ 95 h 4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21512" h="459721">
                        <a:moveTo>
                          <a:pt x="416730" y="95"/>
                        </a:moveTo>
                        <a:cubicBezTo>
                          <a:pt x="408396" y="-2286"/>
                          <a:pt x="361961" y="40577"/>
                          <a:pt x="361961" y="40577"/>
                        </a:cubicBezTo>
                        <a:cubicBezTo>
                          <a:pt x="348070" y="50499"/>
                          <a:pt x="345292" y="56055"/>
                          <a:pt x="333386" y="59627"/>
                        </a:cubicBezTo>
                        <a:cubicBezTo>
                          <a:pt x="321480" y="63199"/>
                          <a:pt x="307589" y="54468"/>
                          <a:pt x="290523" y="62008"/>
                        </a:cubicBezTo>
                        <a:cubicBezTo>
                          <a:pt x="273457" y="69548"/>
                          <a:pt x="247264" y="90583"/>
                          <a:pt x="230992" y="104870"/>
                        </a:cubicBezTo>
                        <a:cubicBezTo>
                          <a:pt x="214720" y="119157"/>
                          <a:pt x="204401" y="132652"/>
                          <a:pt x="192892" y="147733"/>
                        </a:cubicBezTo>
                        <a:cubicBezTo>
                          <a:pt x="181383" y="162814"/>
                          <a:pt x="173445" y="180277"/>
                          <a:pt x="161936" y="195358"/>
                        </a:cubicBezTo>
                        <a:cubicBezTo>
                          <a:pt x="150427" y="210439"/>
                          <a:pt x="137330" y="222345"/>
                          <a:pt x="123836" y="238220"/>
                        </a:cubicBezTo>
                        <a:cubicBezTo>
                          <a:pt x="110342" y="254095"/>
                          <a:pt x="94864" y="271955"/>
                          <a:pt x="80973" y="290608"/>
                        </a:cubicBezTo>
                        <a:cubicBezTo>
                          <a:pt x="67082" y="309261"/>
                          <a:pt x="51208" y="331883"/>
                          <a:pt x="40492" y="350139"/>
                        </a:cubicBezTo>
                        <a:cubicBezTo>
                          <a:pt x="29776" y="368395"/>
                          <a:pt x="23427" y="386254"/>
                          <a:pt x="16680" y="400145"/>
                        </a:cubicBezTo>
                        <a:cubicBezTo>
                          <a:pt x="9933" y="414036"/>
                          <a:pt x="-386" y="423561"/>
                          <a:pt x="11" y="433483"/>
                        </a:cubicBezTo>
                        <a:cubicBezTo>
                          <a:pt x="408" y="443405"/>
                          <a:pt x="7552" y="458883"/>
                          <a:pt x="19061" y="459677"/>
                        </a:cubicBezTo>
                        <a:cubicBezTo>
                          <a:pt x="30570" y="460471"/>
                          <a:pt x="50017" y="450548"/>
                          <a:pt x="69067" y="438245"/>
                        </a:cubicBezTo>
                        <a:cubicBezTo>
                          <a:pt x="88117" y="425942"/>
                          <a:pt x="116295" y="401733"/>
                          <a:pt x="133361" y="385858"/>
                        </a:cubicBezTo>
                        <a:cubicBezTo>
                          <a:pt x="150427" y="369983"/>
                          <a:pt x="159952" y="356092"/>
                          <a:pt x="171461" y="342995"/>
                        </a:cubicBezTo>
                        <a:cubicBezTo>
                          <a:pt x="182970" y="329898"/>
                          <a:pt x="190511" y="320374"/>
                          <a:pt x="202417" y="307277"/>
                        </a:cubicBezTo>
                        <a:cubicBezTo>
                          <a:pt x="214323" y="294180"/>
                          <a:pt x="221070" y="289417"/>
                          <a:pt x="242898" y="264414"/>
                        </a:cubicBezTo>
                        <a:cubicBezTo>
                          <a:pt x="264726" y="239411"/>
                          <a:pt x="308780" y="185436"/>
                          <a:pt x="333386" y="157258"/>
                        </a:cubicBezTo>
                        <a:cubicBezTo>
                          <a:pt x="357992" y="129080"/>
                          <a:pt x="377439" y="112411"/>
                          <a:pt x="390536" y="95345"/>
                        </a:cubicBezTo>
                        <a:cubicBezTo>
                          <a:pt x="403633" y="78279"/>
                          <a:pt x="402045" y="69548"/>
                          <a:pt x="411967" y="54864"/>
                        </a:cubicBezTo>
                        <a:cubicBezTo>
                          <a:pt x="421889" y="40180"/>
                          <a:pt x="425064" y="2476"/>
                          <a:pt x="416730" y="95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698150BA-593F-F2D5-7B8B-74866B58038B}"/>
                    </a:ext>
                  </a:extLst>
                </p:cNvPr>
                <p:cNvGrpSpPr/>
                <p:nvPr/>
              </p:nvGrpSpPr>
              <p:grpSpPr>
                <a:xfrm rot="1552656">
                  <a:off x="7963959" y="5703501"/>
                  <a:ext cx="378311" cy="252727"/>
                  <a:chOff x="5219990" y="1588561"/>
                  <a:chExt cx="1502889" cy="1003986"/>
                </a:xfrm>
              </p:grpSpPr>
              <p:sp>
                <p:nvSpPr>
                  <p:cNvPr id="97" name="Freeform: Shape 96">
                    <a:extLst>
                      <a:ext uri="{FF2B5EF4-FFF2-40B4-BE49-F238E27FC236}">
                        <a16:creationId xmlns:a16="http://schemas.microsoft.com/office/drawing/2014/main" id="{841AF0AD-26EA-8B57-DD1D-26AE690BEFF0}"/>
                      </a:ext>
                    </a:extLst>
                  </p:cNvPr>
                  <p:cNvSpPr/>
                  <p:nvPr/>
                </p:nvSpPr>
                <p:spPr>
                  <a:xfrm rot="14829858">
                    <a:off x="6110223" y="1979892"/>
                    <a:ext cx="600067" cy="625244"/>
                  </a:xfrm>
                  <a:custGeom>
                    <a:avLst/>
                    <a:gdLst>
                      <a:gd name="connsiteX0" fmla="*/ 416730 w 421512"/>
                      <a:gd name="connsiteY0" fmla="*/ 95 h 459721"/>
                      <a:gd name="connsiteX1" fmla="*/ 361961 w 421512"/>
                      <a:gd name="connsiteY1" fmla="*/ 40577 h 459721"/>
                      <a:gd name="connsiteX2" fmla="*/ 333386 w 421512"/>
                      <a:gd name="connsiteY2" fmla="*/ 59627 h 459721"/>
                      <a:gd name="connsiteX3" fmla="*/ 290523 w 421512"/>
                      <a:gd name="connsiteY3" fmla="*/ 62008 h 459721"/>
                      <a:gd name="connsiteX4" fmla="*/ 230992 w 421512"/>
                      <a:gd name="connsiteY4" fmla="*/ 104870 h 459721"/>
                      <a:gd name="connsiteX5" fmla="*/ 192892 w 421512"/>
                      <a:gd name="connsiteY5" fmla="*/ 147733 h 459721"/>
                      <a:gd name="connsiteX6" fmla="*/ 161936 w 421512"/>
                      <a:gd name="connsiteY6" fmla="*/ 195358 h 459721"/>
                      <a:gd name="connsiteX7" fmla="*/ 123836 w 421512"/>
                      <a:gd name="connsiteY7" fmla="*/ 238220 h 459721"/>
                      <a:gd name="connsiteX8" fmla="*/ 80973 w 421512"/>
                      <a:gd name="connsiteY8" fmla="*/ 290608 h 459721"/>
                      <a:gd name="connsiteX9" fmla="*/ 40492 w 421512"/>
                      <a:gd name="connsiteY9" fmla="*/ 350139 h 459721"/>
                      <a:gd name="connsiteX10" fmla="*/ 16680 w 421512"/>
                      <a:gd name="connsiteY10" fmla="*/ 400145 h 459721"/>
                      <a:gd name="connsiteX11" fmla="*/ 11 w 421512"/>
                      <a:gd name="connsiteY11" fmla="*/ 433483 h 459721"/>
                      <a:gd name="connsiteX12" fmla="*/ 19061 w 421512"/>
                      <a:gd name="connsiteY12" fmla="*/ 459677 h 459721"/>
                      <a:gd name="connsiteX13" fmla="*/ 69067 w 421512"/>
                      <a:gd name="connsiteY13" fmla="*/ 438245 h 459721"/>
                      <a:gd name="connsiteX14" fmla="*/ 133361 w 421512"/>
                      <a:gd name="connsiteY14" fmla="*/ 385858 h 459721"/>
                      <a:gd name="connsiteX15" fmla="*/ 171461 w 421512"/>
                      <a:gd name="connsiteY15" fmla="*/ 342995 h 459721"/>
                      <a:gd name="connsiteX16" fmla="*/ 202417 w 421512"/>
                      <a:gd name="connsiteY16" fmla="*/ 307277 h 459721"/>
                      <a:gd name="connsiteX17" fmla="*/ 242898 w 421512"/>
                      <a:gd name="connsiteY17" fmla="*/ 264414 h 459721"/>
                      <a:gd name="connsiteX18" fmla="*/ 333386 w 421512"/>
                      <a:gd name="connsiteY18" fmla="*/ 157258 h 459721"/>
                      <a:gd name="connsiteX19" fmla="*/ 390536 w 421512"/>
                      <a:gd name="connsiteY19" fmla="*/ 95345 h 459721"/>
                      <a:gd name="connsiteX20" fmla="*/ 411967 w 421512"/>
                      <a:gd name="connsiteY20" fmla="*/ 54864 h 459721"/>
                      <a:gd name="connsiteX21" fmla="*/ 416730 w 421512"/>
                      <a:gd name="connsiteY21" fmla="*/ 95 h 4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21512" h="459721">
                        <a:moveTo>
                          <a:pt x="416730" y="95"/>
                        </a:moveTo>
                        <a:cubicBezTo>
                          <a:pt x="408396" y="-2286"/>
                          <a:pt x="361961" y="40577"/>
                          <a:pt x="361961" y="40577"/>
                        </a:cubicBezTo>
                        <a:cubicBezTo>
                          <a:pt x="348070" y="50499"/>
                          <a:pt x="345292" y="56055"/>
                          <a:pt x="333386" y="59627"/>
                        </a:cubicBezTo>
                        <a:cubicBezTo>
                          <a:pt x="321480" y="63199"/>
                          <a:pt x="307589" y="54468"/>
                          <a:pt x="290523" y="62008"/>
                        </a:cubicBezTo>
                        <a:cubicBezTo>
                          <a:pt x="273457" y="69548"/>
                          <a:pt x="247264" y="90583"/>
                          <a:pt x="230992" y="104870"/>
                        </a:cubicBezTo>
                        <a:cubicBezTo>
                          <a:pt x="214720" y="119157"/>
                          <a:pt x="204401" y="132652"/>
                          <a:pt x="192892" y="147733"/>
                        </a:cubicBezTo>
                        <a:cubicBezTo>
                          <a:pt x="181383" y="162814"/>
                          <a:pt x="173445" y="180277"/>
                          <a:pt x="161936" y="195358"/>
                        </a:cubicBezTo>
                        <a:cubicBezTo>
                          <a:pt x="150427" y="210439"/>
                          <a:pt x="137330" y="222345"/>
                          <a:pt x="123836" y="238220"/>
                        </a:cubicBezTo>
                        <a:cubicBezTo>
                          <a:pt x="110342" y="254095"/>
                          <a:pt x="94864" y="271955"/>
                          <a:pt x="80973" y="290608"/>
                        </a:cubicBezTo>
                        <a:cubicBezTo>
                          <a:pt x="67082" y="309261"/>
                          <a:pt x="51208" y="331883"/>
                          <a:pt x="40492" y="350139"/>
                        </a:cubicBezTo>
                        <a:cubicBezTo>
                          <a:pt x="29776" y="368395"/>
                          <a:pt x="23427" y="386254"/>
                          <a:pt x="16680" y="400145"/>
                        </a:cubicBezTo>
                        <a:cubicBezTo>
                          <a:pt x="9933" y="414036"/>
                          <a:pt x="-386" y="423561"/>
                          <a:pt x="11" y="433483"/>
                        </a:cubicBezTo>
                        <a:cubicBezTo>
                          <a:pt x="408" y="443405"/>
                          <a:pt x="7552" y="458883"/>
                          <a:pt x="19061" y="459677"/>
                        </a:cubicBezTo>
                        <a:cubicBezTo>
                          <a:pt x="30570" y="460471"/>
                          <a:pt x="50017" y="450548"/>
                          <a:pt x="69067" y="438245"/>
                        </a:cubicBezTo>
                        <a:cubicBezTo>
                          <a:pt x="88117" y="425942"/>
                          <a:pt x="116295" y="401733"/>
                          <a:pt x="133361" y="385858"/>
                        </a:cubicBezTo>
                        <a:cubicBezTo>
                          <a:pt x="150427" y="369983"/>
                          <a:pt x="159952" y="356092"/>
                          <a:pt x="171461" y="342995"/>
                        </a:cubicBezTo>
                        <a:cubicBezTo>
                          <a:pt x="182970" y="329898"/>
                          <a:pt x="190511" y="320374"/>
                          <a:pt x="202417" y="307277"/>
                        </a:cubicBezTo>
                        <a:cubicBezTo>
                          <a:pt x="214323" y="294180"/>
                          <a:pt x="221070" y="289417"/>
                          <a:pt x="242898" y="264414"/>
                        </a:cubicBezTo>
                        <a:cubicBezTo>
                          <a:pt x="264726" y="239411"/>
                          <a:pt x="308780" y="185436"/>
                          <a:pt x="333386" y="157258"/>
                        </a:cubicBezTo>
                        <a:cubicBezTo>
                          <a:pt x="357992" y="129080"/>
                          <a:pt x="377439" y="112411"/>
                          <a:pt x="390536" y="95345"/>
                        </a:cubicBezTo>
                        <a:cubicBezTo>
                          <a:pt x="403633" y="78279"/>
                          <a:pt x="402045" y="69548"/>
                          <a:pt x="411967" y="54864"/>
                        </a:cubicBezTo>
                        <a:cubicBezTo>
                          <a:pt x="421889" y="40180"/>
                          <a:pt x="425064" y="2476"/>
                          <a:pt x="416730" y="95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8" name="Freeform: Shape 97">
                    <a:extLst>
                      <a:ext uri="{FF2B5EF4-FFF2-40B4-BE49-F238E27FC236}">
                        <a16:creationId xmlns:a16="http://schemas.microsoft.com/office/drawing/2014/main" id="{EA4D66B9-5E48-E47F-9DE0-B8C4D4E18B74}"/>
                      </a:ext>
                    </a:extLst>
                  </p:cNvPr>
                  <p:cNvSpPr/>
                  <p:nvPr/>
                </p:nvSpPr>
                <p:spPr>
                  <a:xfrm rot="3962158">
                    <a:off x="5209875" y="1598676"/>
                    <a:ext cx="650243" cy="630014"/>
                  </a:xfrm>
                  <a:custGeom>
                    <a:avLst/>
                    <a:gdLst>
                      <a:gd name="connsiteX0" fmla="*/ 416730 w 421512"/>
                      <a:gd name="connsiteY0" fmla="*/ 95 h 459721"/>
                      <a:gd name="connsiteX1" fmla="*/ 361961 w 421512"/>
                      <a:gd name="connsiteY1" fmla="*/ 40577 h 459721"/>
                      <a:gd name="connsiteX2" fmla="*/ 333386 w 421512"/>
                      <a:gd name="connsiteY2" fmla="*/ 59627 h 459721"/>
                      <a:gd name="connsiteX3" fmla="*/ 290523 w 421512"/>
                      <a:gd name="connsiteY3" fmla="*/ 62008 h 459721"/>
                      <a:gd name="connsiteX4" fmla="*/ 230992 w 421512"/>
                      <a:gd name="connsiteY4" fmla="*/ 104870 h 459721"/>
                      <a:gd name="connsiteX5" fmla="*/ 192892 w 421512"/>
                      <a:gd name="connsiteY5" fmla="*/ 147733 h 459721"/>
                      <a:gd name="connsiteX6" fmla="*/ 161936 w 421512"/>
                      <a:gd name="connsiteY6" fmla="*/ 195358 h 459721"/>
                      <a:gd name="connsiteX7" fmla="*/ 123836 w 421512"/>
                      <a:gd name="connsiteY7" fmla="*/ 238220 h 459721"/>
                      <a:gd name="connsiteX8" fmla="*/ 80973 w 421512"/>
                      <a:gd name="connsiteY8" fmla="*/ 290608 h 459721"/>
                      <a:gd name="connsiteX9" fmla="*/ 40492 w 421512"/>
                      <a:gd name="connsiteY9" fmla="*/ 350139 h 459721"/>
                      <a:gd name="connsiteX10" fmla="*/ 16680 w 421512"/>
                      <a:gd name="connsiteY10" fmla="*/ 400145 h 459721"/>
                      <a:gd name="connsiteX11" fmla="*/ 11 w 421512"/>
                      <a:gd name="connsiteY11" fmla="*/ 433483 h 459721"/>
                      <a:gd name="connsiteX12" fmla="*/ 19061 w 421512"/>
                      <a:gd name="connsiteY12" fmla="*/ 459677 h 459721"/>
                      <a:gd name="connsiteX13" fmla="*/ 69067 w 421512"/>
                      <a:gd name="connsiteY13" fmla="*/ 438245 h 459721"/>
                      <a:gd name="connsiteX14" fmla="*/ 133361 w 421512"/>
                      <a:gd name="connsiteY14" fmla="*/ 385858 h 459721"/>
                      <a:gd name="connsiteX15" fmla="*/ 171461 w 421512"/>
                      <a:gd name="connsiteY15" fmla="*/ 342995 h 459721"/>
                      <a:gd name="connsiteX16" fmla="*/ 202417 w 421512"/>
                      <a:gd name="connsiteY16" fmla="*/ 307277 h 459721"/>
                      <a:gd name="connsiteX17" fmla="*/ 242898 w 421512"/>
                      <a:gd name="connsiteY17" fmla="*/ 264414 h 459721"/>
                      <a:gd name="connsiteX18" fmla="*/ 333386 w 421512"/>
                      <a:gd name="connsiteY18" fmla="*/ 157258 h 459721"/>
                      <a:gd name="connsiteX19" fmla="*/ 390536 w 421512"/>
                      <a:gd name="connsiteY19" fmla="*/ 95345 h 459721"/>
                      <a:gd name="connsiteX20" fmla="*/ 411967 w 421512"/>
                      <a:gd name="connsiteY20" fmla="*/ 54864 h 459721"/>
                      <a:gd name="connsiteX21" fmla="*/ 416730 w 421512"/>
                      <a:gd name="connsiteY21" fmla="*/ 95 h 4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21512" h="459721">
                        <a:moveTo>
                          <a:pt x="416730" y="95"/>
                        </a:moveTo>
                        <a:cubicBezTo>
                          <a:pt x="408396" y="-2286"/>
                          <a:pt x="361961" y="40577"/>
                          <a:pt x="361961" y="40577"/>
                        </a:cubicBezTo>
                        <a:cubicBezTo>
                          <a:pt x="348070" y="50499"/>
                          <a:pt x="345292" y="56055"/>
                          <a:pt x="333386" y="59627"/>
                        </a:cubicBezTo>
                        <a:cubicBezTo>
                          <a:pt x="321480" y="63199"/>
                          <a:pt x="307589" y="54468"/>
                          <a:pt x="290523" y="62008"/>
                        </a:cubicBezTo>
                        <a:cubicBezTo>
                          <a:pt x="273457" y="69548"/>
                          <a:pt x="247264" y="90583"/>
                          <a:pt x="230992" y="104870"/>
                        </a:cubicBezTo>
                        <a:cubicBezTo>
                          <a:pt x="214720" y="119157"/>
                          <a:pt x="204401" y="132652"/>
                          <a:pt x="192892" y="147733"/>
                        </a:cubicBezTo>
                        <a:cubicBezTo>
                          <a:pt x="181383" y="162814"/>
                          <a:pt x="173445" y="180277"/>
                          <a:pt x="161936" y="195358"/>
                        </a:cubicBezTo>
                        <a:cubicBezTo>
                          <a:pt x="150427" y="210439"/>
                          <a:pt x="137330" y="222345"/>
                          <a:pt x="123836" y="238220"/>
                        </a:cubicBezTo>
                        <a:cubicBezTo>
                          <a:pt x="110342" y="254095"/>
                          <a:pt x="94864" y="271955"/>
                          <a:pt x="80973" y="290608"/>
                        </a:cubicBezTo>
                        <a:cubicBezTo>
                          <a:pt x="67082" y="309261"/>
                          <a:pt x="51208" y="331883"/>
                          <a:pt x="40492" y="350139"/>
                        </a:cubicBezTo>
                        <a:cubicBezTo>
                          <a:pt x="29776" y="368395"/>
                          <a:pt x="23427" y="386254"/>
                          <a:pt x="16680" y="400145"/>
                        </a:cubicBezTo>
                        <a:cubicBezTo>
                          <a:pt x="9933" y="414036"/>
                          <a:pt x="-386" y="423561"/>
                          <a:pt x="11" y="433483"/>
                        </a:cubicBezTo>
                        <a:cubicBezTo>
                          <a:pt x="408" y="443405"/>
                          <a:pt x="7552" y="458883"/>
                          <a:pt x="19061" y="459677"/>
                        </a:cubicBezTo>
                        <a:cubicBezTo>
                          <a:pt x="30570" y="460471"/>
                          <a:pt x="50017" y="450548"/>
                          <a:pt x="69067" y="438245"/>
                        </a:cubicBezTo>
                        <a:cubicBezTo>
                          <a:pt x="88117" y="425942"/>
                          <a:pt x="116295" y="401733"/>
                          <a:pt x="133361" y="385858"/>
                        </a:cubicBezTo>
                        <a:cubicBezTo>
                          <a:pt x="150427" y="369983"/>
                          <a:pt x="159952" y="356092"/>
                          <a:pt x="171461" y="342995"/>
                        </a:cubicBezTo>
                        <a:cubicBezTo>
                          <a:pt x="182970" y="329898"/>
                          <a:pt x="190511" y="320374"/>
                          <a:pt x="202417" y="307277"/>
                        </a:cubicBezTo>
                        <a:cubicBezTo>
                          <a:pt x="214323" y="294180"/>
                          <a:pt x="221070" y="289417"/>
                          <a:pt x="242898" y="264414"/>
                        </a:cubicBezTo>
                        <a:cubicBezTo>
                          <a:pt x="264726" y="239411"/>
                          <a:pt x="308780" y="185436"/>
                          <a:pt x="333386" y="157258"/>
                        </a:cubicBezTo>
                        <a:cubicBezTo>
                          <a:pt x="357992" y="129080"/>
                          <a:pt x="377439" y="112411"/>
                          <a:pt x="390536" y="95345"/>
                        </a:cubicBezTo>
                        <a:cubicBezTo>
                          <a:pt x="403633" y="78279"/>
                          <a:pt x="402045" y="69548"/>
                          <a:pt x="411967" y="54864"/>
                        </a:cubicBezTo>
                        <a:cubicBezTo>
                          <a:pt x="421889" y="40180"/>
                          <a:pt x="425064" y="2476"/>
                          <a:pt x="416730" y="95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D43F56AE-0508-9701-F588-B6E74AF6E4F4}"/>
                    </a:ext>
                  </a:extLst>
                </p:cNvPr>
                <p:cNvGrpSpPr/>
                <p:nvPr/>
              </p:nvGrpSpPr>
              <p:grpSpPr>
                <a:xfrm rot="5897621">
                  <a:off x="7897776" y="6175044"/>
                  <a:ext cx="378311" cy="252727"/>
                  <a:chOff x="5219990" y="1588561"/>
                  <a:chExt cx="1502889" cy="1003986"/>
                </a:xfrm>
              </p:grpSpPr>
              <p:sp>
                <p:nvSpPr>
                  <p:cNvPr id="95" name="Freeform: Shape 94">
                    <a:extLst>
                      <a:ext uri="{FF2B5EF4-FFF2-40B4-BE49-F238E27FC236}">
                        <a16:creationId xmlns:a16="http://schemas.microsoft.com/office/drawing/2014/main" id="{3354E9ED-672A-9DED-17B1-3936CFD157CC}"/>
                      </a:ext>
                    </a:extLst>
                  </p:cNvPr>
                  <p:cNvSpPr/>
                  <p:nvPr/>
                </p:nvSpPr>
                <p:spPr>
                  <a:xfrm rot="14829858">
                    <a:off x="6110223" y="1979892"/>
                    <a:ext cx="600067" cy="625244"/>
                  </a:xfrm>
                  <a:custGeom>
                    <a:avLst/>
                    <a:gdLst>
                      <a:gd name="connsiteX0" fmla="*/ 416730 w 421512"/>
                      <a:gd name="connsiteY0" fmla="*/ 95 h 459721"/>
                      <a:gd name="connsiteX1" fmla="*/ 361961 w 421512"/>
                      <a:gd name="connsiteY1" fmla="*/ 40577 h 459721"/>
                      <a:gd name="connsiteX2" fmla="*/ 333386 w 421512"/>
                      <a:gd name="connsiteY2" fmla="*/ 59627 h 459721"/>
                      <a:gd name="connsiteX3" fmla="*/ 290523 w 421512"/>
                      <a:gd name="connsiteY3" fmla="*/ 62008 h 459721"/>
                      <a:gd name="connsiteX4" fmla="*/ 230992 w 421512"/>
                      <a:gd name="connsiteY4" fmla="*/ 104870 h 459721"/>
                      <a:gd name="connsiteX5" fmla="*/ 192892 w 421512"/>
                      <a:gd name="connsiteY5" fmla="*/ 147733 h 459721"/>
                      <a:gd name="connsiteX6" fmla="*/ 161936 w 421512"/>
                      <a:gd name="connsiteY6" fmla="*/ 195358 h 459721"/>
                      <a:gd name="connsiteX7" fmla="*/ 123836 w 421512"/>
                      <a:gd name="connsiteY7" fmla="*/ 238220 h 459721"/>
                      <a:gd name="connsiteX8" fmla="*/ 80973 w 421512"/>
                      <a:gd name="connsiteY8" fmla="*/ 290608 h 459721"/>
                      <a:gd name="connsiteX9" fmla="*/ 40492 w 421512"/>
                      <a:gd name="connsiteY9" fmla="*/ 350139 h 459721"/>
                      <a:gd name="connsiteX10" fmla="*/ 16680 w 421512"/>
                      <a:gd name="connsiteY10" fmla="*/ 400145 h 459721"/>
                      <a:gd name="connsiteX11" fmla="*/ 11 w 421512"/>
                      <a:gd name="connsiteY11" fmla="*/ 433483 h 459721"/>
                      <a:gd name="connsiteX12" fmla="*/ 19061 w 421512"/>
                      <a:gd name="connsiteY12" fmla="*/ 459677 h 459721"/>
                      <a:gd name="connsiteX13" fmla="*/ 69067 w 421512"/>
                      <a:gd name="connsiteY13" fmla="*/ 438245 h 459721"/>
                      <a:gd name="connsiteX14" fmla="*/ 133361 w 421512"/>
                      <a:gd name="connsiteY14" fmla="*/ 385858 h 459721"/>
                      <a:gd name="connsiteX15" fmla="*/ 171461 w 421512"/>
                      <a:gd name="connsiteY15" fmla="*/ 342995 h 459721"/>
                      <a:gd name="connsiteX16" fmla="*/ 202417 w 421512"/>
                      <a:gd name="connsiteY16" fmla="*/ 307277 h 459721"/>
                      <a:gd name="connsiteX17" fmla="*/ 242898 w 421512"/>
                      <a:gd name="connsiteY17" fmla="*/ 264414 h 459721"/>
                      <a:gd name="connsiteX18" fmla="*/ 333386 w 421512"/>
                      <a:gd name="connsiteY18" fmla="*/ 157258 h 459721"/>
                      <a:gd name="connsiteX19" fmla="*/ 390536 w 421512"/>
                      <a:gd name="connsiteY19" fmla="*/ 95345 h 459721"/>
                      <a:gd name="connsiteX20" fmla="*/ 411967 w 421512"/>
                      <a:gd name="connsiteY20" fmla="*/ 54864 h 459721"/>
                      <a:gd name="connsiteX21" fmla="*/ 416730 w 421512"/>
                      <a:gd name="connsiteY21" fmla="*/ 95 h 4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21512" h="459721">
                        <a:moveTo>
                          <a:pt x="416730" y="95"/>
                        </a:moveTo>
                        <a:cubicBezTo>
                          <a:pt x="408396" y="-2286"/>
                          <a:pt x="361961" y="40577"/>
                          <a:pt x="361961" y="40577"/>
                        </a:cubicBezTo>
                        <a:cubicBezTo>
                          <a:pt x="348070" y="50499"/>
                          <a:pt x="345292" y="56055"/>
                          <a:pt x="333386" y="59627"/>
                        </a:cubicBezTo>
                        <a:cubicBezTo>
                          <a:pt x="321480" y="63199"/>
                          <a:pt x="307589" y="54468"/>
                          <a:pt x="290523" y="62008"/>
                        </a:cubicBezTo>
                        <a:cubicBezTo>
                          <a:pt x="273457" y="69548"/>
                          <a:pt x="247264" y="90583"/>
                          <a:pt x="230992" y="104870"/>
                        </a:cubicBezTo>
                        <a:cubicBezTo>
                          <a:pt x="214720" y="119157"/>
                          <a:pt x="204401" y="132652"/>
                          <a:pt x="192892" y="147733"/>
                        </a:cubicBezTo>
                        <a:cubicBezTo>
                          <a:pt x="181383" y="162814"/>
                          <a:pt x="173445" y="180277"/>
                          <a:pt x="161936" y="195358"/>
                        </a:cubicBezTo>
                        <a:cubicBezTo>
                          <a:pt x="150427" y="210439"/>
                          <a:pt x="137330" y="222345"/>
                          <a:pt x="123836" y="238220"/>
                        </a:cubicBezTo>
                        <a:cubicBezTo>
                          <a:pt x="110342" y="254095"/>
                          <a:pt x="94864" y="271955"/>
                          <a:pt x="80973" y="290608"/>
                        </a:cubicBezTo>
                        <a:cubicBezTo>
                          <a:pt x="67082" y="309261"/>
                          <a:pt x="51208" y="331883"/>
                          <a:pt x="40492" y="350139"/>
                        </a:cubicBezTo>
                        <a:cubicBezTo>
                          <a:pt x="29776" y="368395"/>
                          <a:pt x="23427" y="386254"/>
                          <a:pt x="16680" y="400145"/>
                        </a:cubicBezTo>
                        <a:cubicBezTo>
                          <a:pt x="9933" y="414036"/>
                          <a:pt x="-386" y="423561"/>
                          <a:pt x="11" y="433483"/>
                        </a:cubicBezTo>
                        <a:cubicBezTo>
                          <a:pt x="408" y="443405"/>
                          <a:pt x="7552" y="458883"/>
                          <a:pt x="19061" y="459677"/>
                        </a:cubicBezTo>
                        <a:cubicBezTo>
                          <a:pt x="30570" y="460471"/>
                          <a:pt x="50017" y="450548"/>
                          <a:pt x="69067" y="438245"/>
                        </a:cubicBezTo>
                        <a:cubicBezTo>
                          <a:pt x="88117" y="425942"/>
                          <a:pt x="116295" y="401733"/>
                          <a:pt x="133361" y="385858"/>
                        </a:cubicBezTo>
                        <a:cubicBezTo>
                          <a:pt x="150427" y="369983"/>
                          <a:pt x="159952" y="356092"/>
                          <a:pt x="171461" y="342995"/>
                        </a:cubicBezTo>
                        <a:cubicBezTo>
                          <a:pt x="182970" y="329898"/>
                          <a:pt x="190511" y="320374"/>
                          <a:pt x="202417" y="307277"/>
                        </a:cubicBezTo>
                        <a:cubicBezTo>
                          <a:pt x="214323" y="294180"/>
                          <a:pt x="221070" y="289417"/>
                          <a:pt x="242898" y="264414"/>
                        </a:cubicBezTo>
                        <a:cubicBezTo>
                          <a:pt x="264726" y="239411"/>
                          <a:pt x="308780" y="185436"/>
                          <a:pt x="333386" y="157258"/>
                        </a:cubicBezTo>
                        <a:cubicBezTo>
                          <a:pt x="357992" y="129080"/>
                          <a:pt x="377439" y="112411"/>
                          <a:pt x="390536" y="95345"/>
                        </a:cubicBezTo>
                        <a:cubicBezTo>
                          <a:pt x="403633" y="78279"/>
                          <a:pt x="402045" y="69548"/>
                          <a:pt x="411967" y="54864"/>
                        </a:cubicBezTo>
                        <a:cubicBezTo>
                          <a:pt x="421889" y="40180"/>
                          <a:pt x="425064" y="2476"/>
                          <a:pt x="416730" y="95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6" name="Freeform: Shape 95">
                    <a:extLst>
                      <a:ext uri="{FF2B5EF4-FFF2-40B4-BE49-F238E27FC236}">
                        <a16:creationId xmlns:a16="http://schemas.microsoft.com/office/drawing/2014/main" id="{62D536A2-C6DB-7807-A7C1-CE7553F2ED9F}"/>
                      </a:ext>
                    </a:extLst>
                  </p:cNvPr>
                  <p:cNvSpPr/>
                  <p:nvPr/>
                </p:nvSpPr>
                <p:spPr>
                  <a:xfrm rot="3962158">
                    <a:off x="5209875" y="1598676"/>
                    <a:ext cx="650243" cy="630014"/>
                  </a:xfrm>
                  <a:custGeom>
                    <a:avLst/>
                    <a:gdLst>
                      <a:gd name="connsiteX0" fmla="*/ 416730 w 421512"/>
                      <a:gd name="connsiteY0" fmla="*/ 95 h 459721"/>
                      <a:gd name="connsiteX1" fmla="*/ 361961 w 421512"/>
                      <a:gd name="connsiteY1" fmla="*/ 40577 h 459721"/>
                      <a:gd name="connsiteX2" fmla="*/ 333386 w 421512"/>
                      <a:gd name="connsiteY2" fmla="*/ 59627 h 459721"/>
                      <a:gd name="connsiteX3" fmla="*/ 290523 w 421512"/>
                      <a:gd name="connsiteY3" fmla="*/ 62008 h 459721"/>
                      <a:gd name="connsiteX4" fmla="*/ 230992 w 421512"/>
                      <a:gd name="connsiteY4" fmla="*/ 104870 h 459721"/>
                      <a:gd name="connsiteX5" fmla="*/ 192892 w 421512"/>
                      <a:gd name="connsiteY5" fmla="*/ 147733 h 459721"/>
                      <a:gd name="connsiteX6" fmla="*/ 161936 w 421512"/>
                      <a:gd name="connsiteY6" fmla="*/ 195358 h 459721"/>
                      <a:gd name="connsiteX7" fmla="*/ 123836 w 421512"/>
                      <a:gd name="connsiteY7" fmla="*/ 238220 h 459721"/>
                      <a:gd name="connsiteX8" fmla="*/ 80973 w 421512"/>
                      <a:gd name="connsiteY8" fmla="*/ 290608 h 459721"/>
                      <a:gd name="connsiteX9" fmla="*/ 40492 w 421512"/>
                      <a:gd name="connsiteY9" fmla="*/ 350139 h 459721"/>
                      <a:gd name="connsiteX10" fmla="*/ 16680 w 421512"/>
                      <a:gd name="connsiteY10" fmla="*/ 400145 h 459721"/>
                      <a:gd name="connsiteX11" fmla="*/ 11 w 421512"/>
                      <a:gd name="connsiteY11" fmla="*/ 433483 h 459721"/>
                      <a:gd name="connsiteX12" fmla="*/ 19061 w 421512"/>
                      <a:gd name="connsiteY12" fmla="*/ 459677 h 459721"/>
                      <a:gd name="connsiteX13" fmla="*/ 69067 w 421512"/>
                      <a:gd name="connsiteY13" fmla="*/ 438245 h 459721"/>
                      <a:gd name="connsiteX14" fmla="*/ 133361 w 421512"/>
                      <a:gd name="connsiteY14" fmla="*/ 385858 h 459721"/>
                      <a:gd name="connsiteX15" fmla="*/ 171461 w 421512"/>
                      <a:gd name="connsiteY15" fmla="*/ 342995 h 459721"/>
                      <a:gd name="connsiteX16" fmla="*/ 202417 w 421512"/>
                      <a:gd name="connsiteY16" fmla="*/ 307277 h 459721"/>
                      <a:gd name="connsiteX17" fmla="*/ 242898 w 421512"/>
                      <a:gd name="connsiteY17" fmla="*/ 264414 h 459721"/>
                      <a:gd name="connsiteX18" fmla="*/ 333386 w 421512"/>
                      <a:gd name="connsiteY18" fmla="*/ 157258 h 459721"/>
                      <a:gd name="connsiteX19" fmla="*/ 390536 w 421512"/>
                      <a:gd name="connsiteY19" fmla="*/ 95345 h 459721"/>
                      <a:gd name="connsiteX20" fmla="*/ 411967 w 421512"/>
                      <a:gd name="connsiteY20" fmla="*/ 54864 h 459721"/>
                      <a:gd name="connsiteX21" fmla="*/ 416730 w 421512"/>
                      <a:gd name="connsiteY21" fmla="*/ 95 h 4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21512" h="459721">
                        <a:moveTo>
                          <a:pt x="416730" y="95"/>
                        </a:moveTo>
                        <a:cubicBezTo>
                          <a:pt x="408396" y="-2286"/>
                          <a:pt x="361961" y="40577"/>
                          <a:pt x="361961" y="40577"/>
                        </a:cubicBezTo>
                        <a:cubicBezTo>
                          <a:pt x="348070" y="50499"/>
                          <a:pt x="345292" y="56055"/>
                          <a:pt x="333386" y="59627"/>
                        </a:cubicBezTo>
                        <a:cubicBezTo>
                          <a:pt x="321480" y="63199"/>
                          <a:pt x="307589" y="54468"/>
                          <a:pt x="290523" y="62008"/>
                        </a:cubicBezTo>
                        <a:cubicBezTo>
                          <a:pt x="273457" y="69548"/>
                          <a:pt x="247264" y="90583"/>
                          <a:pt x="230992" y="104870"/>
                        </a:cubicBezTo>
                        <a:cubicBezTo>
                          <a:pt x="214720" y="119157"/>
                          <a:pt x="204401" y="132652"/>
                          <a:pt x="192892" y="147733"/>
                        </a:cubicBezTo>
                        <a:cubicBezTo>
                          <a:pt x="181383" y="162814"/>
                          <a:pt x="173445" y="180277"/>
                          <a:pt x="161936" y="195358"/>
                        </a:cubicBezTo>
                        <a:cubicBezTo>
                          <a:pt x="150427" y="210439"/>
                          <a:pt x="137330" y="222345"/>
                          <a:pt x="123836" y="238220"/>
                        </a:cubicBezTo>
                        <a:cubicBezTo>
                          <a:pt x="110342" y="254095"/>
                          <a:pt x="94864" y="271955"/>
                          <a:pt x="80973" y="290608"/>
                        </a:cubicBezTo>
                        <a:cubicBezTo>
                          <a:pt x="67082" y="309261"/>
                          <a:pt x="51208" y="331883"/>
                          <a:pt x="40492" y="350139"/>
                        </a:cubicBezTo>
                        <a:cubicBezTo>
                          <a:pt x="29776" y="368395"/>
                          <a:pt x="23427" y="386254"/>
                          <a:pt x="16680" y="400145"/>
                        </a:cubicBezTo>
                        <a:cubicBezTo>
                          <a:pt x="9933" y="414036"/>
                          <a:pt x="-386" y="423561"/>
                          <a:pt x="11" y="433483"/>
                        </a:cubicBezTo>
                        <a:cubicBezTo>
                          <a:pt x="408" y="443405"/>
                          <a:pt x="7552" y="458883"/>
                          <a:pt x="19061" y="459677"/>
                        </a:cubicBezTo>
                        <a:cubicBezTo>
                          <a:pt x="30570" y="460471"/>
                          <a:pt x="50017" y="450548"/>
                          <a:pt x="69067" y="438245"/>
                        </a:cubicBezTo>
                        <a:cubicBezTo>
                          <a:pt x="88117" y="425942"/>
                          <a:pt x="116295" y="401733"/>
                          <a:pt x="133361" y="385858"/>
                        </a:cubicBezTo>
                        <a:cubicBezTo>
                          <a:pt x="150427" y="369983"/>
                          <a:pt x="159952" y="356092"/>
                          <a:pt x="171461" y="342995"/>
                        </a:cubicBezTo>
                        <a:cubicBezTo>
                          <a:pt x="182970" y="329898"/>
                          <a:pt x="190511" y="320374"/>
                          <a:pt x="202417" y="307277"/>
                        </a:cubicBezTo>
                        <a:cubicBezTo>
                          <a:pt x="214323" y="294180"/>
                          <a:pt x="221070" y="289417"/>
                          <a:pt x="242898" y="264414"/>
                        </a:cubicBezTo>
                        <a:cubicBezTo>
                          <a:pt x="264726" y="239411"/>
                          <a:pt x="308780" y="185436"/>
                          <a:pt x="333386" y="157258"/>
                        </a:cubicBezTo>
                        <a:cubicBezTo>
                          <a:pt x="357992" y="129080"/>
                          <a:pt x="377439" y="112411"/>
                          <a:pt x="390536" y="95345"/>
                        </a:cubicBezTo>
                        <a:cubicBezTo>
                          <a:pt x="403633" y="78279"/>
                          <a:pt x="402045" y="69548"/>
                          <a:pt x="411967" y="54864"/>
                        </a:cubicBezTo>
                        <a:cubicBezTo>
                          <a:pt x="421889" y="40180"/>
                          <a:pt x="425064" y="2476"/>
                          <a:pt x="416730" y="95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03A3AEF8-40AD-4560-37ED-1817E761B3EB}"/>
                  </a:ext>
                </a:extLst>
              </p:cNvPr>
              <p:cNvGrpSpPr/>
              <p:nvPr/>
            </p:nvGrpSpPr>
            <p:grpSpPr>
              <a:xfrm rot="20419906">
                <a:off x="4263421" y="2373108"/>
                <a:ext cx="1199210" cy="820297"/>
                <a:chOff x="7143060" y="5670266"/>
                <a:chExt cx="1199210" cy="820297"/>
              </a:xfrm>
            </p:grpSpPr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CD06E36A-3BD9-17EF-2A80-04B22B6B2BC0}"/>
                    </a:ext>
                  </a:extLst>
                </p:cNvPr>
                <p:cNvSpPr/>
                <p:nvPr/>
              </p:nvSpPr>
              <p:spPr>
                <a:xfrm rot="21097212">
                  <a:off x="8011871" y="5748157"/>
                  <a:ext cx="272577" cy="183804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151169FB-A6ED-6017-EC46-82C7B4E67CBB}"/>
                    </a:ext>
                  </a:extLst>
                </p:cNvPr>
                <p:cNvSpPr/>
                <p:nvPr/>
              </p:nvSpPr>
              <p:spPr>
                <a:xfrm rot="21097212">
                  <a:off x="7196435" y="6212554"/>
                  <a:ext cx="272577" cy="194297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E827523F-C52B-42EA-E23B-D1809D4414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097212" flipH="1">
                  <a:off x="7307976" y="5900547"/>
                  <a:ext cx="869833" cy="345300"/>
                </a:xfrm>
                <a:prstGeom prst="line">
                  <a:avLst/>
                </a:prstGeom>
                <a:ln w="57150" cap="sq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5CEEE23A-06CC-7153-CF75-A1C23C0CEA75}"/>
                    </a:ext>
                  </a:extLst>
                </p:cNvPr>
                <p:cNvGrpSpPr/>
                <p:nvPr/>
              </p:nvGrpSpPr>
              <p:grpSpPr>
                <a:xfrm rot="1046299">
                  <a:off x="7143060" y="6175241"/>
                  <a:ext cx="378310" cy="252725"/>
                  <a:chOff x="5219990" y="1588561"/>
                  <a:chExt cx="1502880" cy="1003978"/>
                </a:xfrm>
              </p:grpSpPr>
              <p:sp>
                <p:nvSpPr>
                  <p:cNvPr id="125" name="Freeform: Shape 124">
                    <a:extLst>
                      <a:ext uri="{FF2B5EF4-FFF2-40B4-BE49-F238E27FC236}">
                        <a16:creationId xmlns:a16="http://schemas.microsoft.com/office/drawing/2014/main" id="{6902C471-D1F1-FBF8-11D6-F1EA96D4D4BC}"/>
                      </a:ext>
                    </a:extLst>
                  </p:cNvPr>
                  <p:cNvSpPr/>
                  <p:nvPr/>
                </p:nvSpPr>
                <p:spPr>
                  <a:xfrm rot="14829858">
                    <a:off x="6110216" y="1979884"/>
                    <a:ext cx="600068" cy="625241"/>
                  </a:xfrm>
                  <a:custGeom>
                    <a:avLst/>
                    <a:gdLst>
                      <a:gd name="connsiteX0" fmla="*/ 416730 w 421512"/>
                      <a:gd name="connsiteY0" fmla="*/ 95 h 459721"/>
                      <a:gd name="connsiteX1" fmla="*/ 361961 w 421512"/>
                      <a:gd name="connsiteY1" fmla="*/ 40577 h 459721"/>
                      <a:gd name="connsiteX2" fmla="*/ 333386 w 421512"/>
                      <a:gd name="connsiteY2" fmla="*/ 59627 h 459721"/>
                      <a:gd name="connsiteX3" fmla="*/ 290523 w 421512"/>
                      <a:gd name="connsiteY3" fmla="*/ 62008 h 459721"/>
                      <a:gd name="connsiteX4" fmla="*/ 230992 w 421512"/>
                      <a:gd name="connsiteY4" fmla="*/ 104870 h 459721"/>
                      <a:gd name="connsiteX5" fmla="*/ 192892 w 421512"/>
                      <a:gd name="connsiteY5" fmla="*/ 147733 h 459721"/>
                      <a:gd name="connsiteX6" fmla="*/ 161936 w 421512"/>
                      <a:gd name="connsiteY6" fmla="*/ 195358 h 459721"/>
                      <a:gd name="connsiteX7" fmla="*/ 123836 w 421512"/>
                      <a:gd name="connsiteY7" fmla="*/ 238220 h 459721"/>
                      <a:gd name="connsiteX8" fmla="*/ 80973 w 421512"/>
                      <a:gd name="connsiteY8" fmla="*/ 290608 h 459721"/>
                      <a:gd name="connsiteX9" fmla="*/ 40492 w 421512"/>
                      <a:gd name="connsiteY9" fmla="*/ 350139 h 459721"/>
                      <a:gd name="connsiteX10" fmla="*/ 16680 w 421512"/>
                      <a:gd name="connsiteY10" fmla="*/ 400145 h 459721"/>
                      <a:gd name="connsiteX11" fmla="*/ 11 w 421512"/>
                      <a:gd name="connsiteY11" fmla="*/ 433483 h 459721"/>
                      <a:gd name="connsiteX12" fmla="*/ 19061 w 421512"/>
                      <a:gd name="connsiteY12" fmla="*/ 459677 h 459721"/>
                      <a:gd name="connsiteX13" fmla="*/ 69067 w 421512"/>
                      <a:gd name="connsiteY13" fmla="*/ 438245 h 459721"/>
                      <a:gd name="connsiteX14" fmla="*/ 133361 w 421512"/>
                      <a:gd name="connsiteY14" fmla="*/ 385858 h 459721"/>
                      <a:gd name="connsiteX15" fmla="*/ 171461 w 421512"/>
                      <a:gd name="connsiteY15" fmla="*/ 342995 h 459721"/>
                      <a:gd name="connsiteX16" fmla="*/ 202417 w 421512"/>
                      <a:gd name="connsiteY16" fmla="*/ 307277 h 459721"/>
                      <a:gd name="connsiteX17" fmla="*/ 242898 w 421512"/>
                      <a:gd name="connsiteY17" fmla="*/ 264414 h 459721"/>
                      <a:gd name="connsiteX18" fmla="*/ 333386 w 421512"/>
                      <a:gd name="connsiteY18" fmla="*/ 157258 h 459721"/>
                      <a:gd name="connsiteX19" fmla="*/ 390536 w 421512"/>
                      <a:gd name="connsiteY19" fmla="*/ 95345 h 459721"/>
                      <a:gd name="connsiteX20" fmla="*/ 411967 w 421512"/>
                      <a:gd name="connsiteY20" fmla="*/ 54864 h 459721"/>
                      <a:gd name="connsiteX21" fmla="*/ 416730 w 421512"/>
                      <a:gd name="connsiteY21" fmla="*/ 95 h 4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21512" h="459721">
                        <a:moveTo>
                          <a:pt x="416730" y="95"/>
                        </a:moveTo>
                        <a:cubicBezTo>
                          <a:pt x="408396" y="-2286"/>
                          <a:pt x="361961" y="40577"/>
                          <a:pt x="361961" y="40577"/>
                        </a:cubicBezTo>
                        <a:cubicBezTo>
                          <a:pt x="348070" y="50499"/>
                          <a:pt x="345292" y="56055"/>
                          <a:pt x="333386" y="59627"/>
                        </a:cubicBezTo>
                        <a:cubicBezTo>
                          <a:pt x="321480" y="63199"/>
                          <a:pt x="307589" y="54468"/>
                          <a:pt x="290523" y="62008"/>
                        </a:cubicBezTo>
                        <a:cubicBezTo>
                          <a:pt x="273457" y="69548"/>
                          <a:pt x="247264" y="90583"/>
                          <a:pt x="230992" y="104870"/>
                        </a:cubicBezTo>
                        <a:cubicBezTo>
                          <a:pt x="214720" y="119157"/>
                          <a:pt x="204401" y="132652"/>
                          <a:pt x="192892" y="147733"/>
                        </a:cubicBezTo>
                        <a:cubicBezTo>
                          <a:pt x="181383" y="162814"/>
                          <a:pt x="173445" y="180277"/>
                          <a:pt x="161936" y="195358"/>
                        </a:cubicBezTo>
                        <a:cubicBezTo>
                          <a:pt x="150427" y="210439"/>
                          <a:pt x="137330" y="222345"/>
                          <a:pt x="123836" y="238220"/>
                        </a:cubicBezTo>
                        <a:cubicBezTo>
                          <a:pt x="110342" y="254095"/>
                          <a:pt x="94864" y="271955"/>
                          <a:pt x="80973" y="290608"/>
                        </a:cubicBezTo>
                        <a:cubicBezTo>
                          <a:pt x="67082" y="309261"/>
                          <a:pt x="51208" y="331883"/>
                          <a:pt x="40492" y="350139"/>
                        </a:cubicBezTo>
                        <a:cubicBezTo>
                          <a:pt x="29776" y="368395"/>
                          <a:pt x="23427" y="386254"/>
                          <a:pt x="16680" y="400145"/>
                        </a:cubicBezTo>
                        <a:cubicBezTo>
                          <a:pt x="9933" y="414036"/>
                          <a:pt x="-386" y="423561"/>
                          <a:pt x="11" y="433483"/>
                        </a:cubicBezTo>
                        <a:cubicBezTo>
                          <a:pt x="408" y="443405"/>
                          <a:pt x="7552" y="458883"/>
                          <a:pt x="19061" y="459677"/>
                        </a:cubicBezTo>
                        <a:cubicBezTo>
                          <a:pt x="30570" y="460471"/>
                          <a:pt x="50017" y="450548"/>
                          <a:pt x="69067" y="438245"/>
                        </a:cubicBezTo>
                        <a:cubicBezTo>
                          <a:pt x="88117" y="425942"/>
                          <a:pt x="116295" y="401733"/>
                          <a:pt x="133361" y="385858"/>
                        </a:cubicBezTo>
                        <a:cubicBezTo>
                          <a:pt x="150427" y="369983"/>
                          <a:pt x="159952" y="356092"/>
                          <a:pt x="171461" y="342995"/>
                        </a:cubicBezTo>
                        <a:cubicBezTo>
                          <a:pt x="182970" y="329898"/>
                          <a:pt x="190511" y="320374"/>
                          <a:pt x="202417" y="307277"/>
                        </a:cubicBezTo>
                        <a:cubicBezTo>
                          <a:pt x="214323" y="294180"/>
                          <a:pt x="221070" y="289417"/>
                          <a:pt x="242898" y="264414"/>
                        </a:cubicBezTo>
                        <a:cubicBezTo>
                          <a:pt x="264726" y="239411"/>
                          <a:pt x="308780" y="185436"/>
                          <a:pt x="333386" y="157258"/>
                        </a:cubicBezTo>
                        <a:cubicBezTo>
                          <a:pt x="357992" y="129080"/>
                          <a:pt x="377439" y="112411"/>
                          <a:pt x="390536" y="95345"/>
                        </a:cubicBezTo>
                        <a:cubicBezTo>
                          <a:pt x="403633" y="78279"/>
                          <a:pt x="402045" y="69548"/>
                          <a:pt x="411967" y="54864"/>
                        </a:cubicBezTo>
                        <a:cubicBezTo>
                          <a:pt x="421889" y="40180"/>
                          <a:pt x="425064" y="2476"/>
                          <a:pt x="416730" y="95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6" name="Freeform: Shape 125">
                    <a:extLst>
                      <a:ext uri="{FF2B5EF4-FFF2-40B4-BE49-F238E27FC236}">
                        <a16:creationId xmlns:a16="http://schemas.microsoft.com/office/drawing/2014/main" id="{EED8F9B9-ABDF-22F8-B07D-7D2975A7E355}"/>
                      </a:ext>
                    </a:extLst>
                  </p:cNvPr>
                  <p:cNvSpPr/>
                  <p:nvPr/>
                </p:nvSpPr>
                <p:spPr>
                  <a:xfrm rot="3962158">
                    <a:off x="5209875" y="1598676"/>
                    <a:ext cx="650243" cy="630014"/>
                  </a:xfrm>
                  <a:custGeom>
                    <a:avLst/>
                    <a:gdLst>
                      <a:gd name="connsiteX0" fmla="*/ 416730 w 421512"/>
                      <a:gd name="connsiteY0" fmla="*/ 95 h 459721"/>
                      <a:gd name="connsiteX1" fmla="*/ 361961 w 421512"/>
                      <a:gd name="connsiteY1" fmla="*/ 40577 h 459721"/>
                      <a:gd name="connsiteX2" fmla="*/ 333386 w 421512"/>
                      <a:gd name="connsiteY2" fmla="*/ 59627 h 459721"/>
                      <a:gd name="connsiteX3" fmla="*/ 290523 w 421512"/>
                      <a:gd name="connsiteY3" fmla="*/ 62008 h 459721"/>
                      <a:gd name="connsiteX4" fmla="*/ 230992 w 421512"/>
                      <a:gd name="connsiteY4" fmla="*/ 104870 h 459721"/>
                      <a:gd name="connsiteX5" fmla="*/ 192892 w 421512"/>
                      <a:gd name="connsiteY5" fmla="*/ 147733 h 459721"/>
                      <a:gd name="connsiteX6" fmla="*/ 161936 w 421512"/>
                      <a:gd name="connsiteY6" fmla="*/ 195358 h 459721"/>
                      <a:gd name="connsiteX7" fmla="*/ 123836 w 421512"/>
                      <a:gd name="connsiteY7" fmla="*/ 238220 h 459721"/>
                      <a:gd name="connsiteX8" fmla="*/ 80973 w 421512"/>
                      <a:gd name="connsiteY8" fmla="*/ 290608 h 459721"/>
                      <a:gd name="connsiteX9" fmla="*/ 40492 w 421512"/>
                      <a:gd name="connsiteY9" fmla="*/ 350139 h 459721"/>
                      <a:gd name="connsiteX10" fmla="*/ 16680 w 421512"/>
                      <a:gd name="connsiteY10" fmla="*/ 400145 h 459721"/>
                      <a:gd name="connsiteX11" fmla="*/ 11 w 421512"/>
                      <a:gd name="connsiteY11" fmla="*/ 433483 h 459721"/>
                      <a:gd name="connsiteX12" fmla="*/ 19061 w 421512"/>
                      <a:gd name="connsiteY12" fmla="*/ 459677 h 459721"/>
                      <a:gd name="connsiteX13" fmla="*/ 69067 w 421512"/>
                      <a:gd name="connsiteY13" fmla="*/ 438245 h 459721"/>
                      <a:gd name="connsiteX14" fmla="*/ 133361 w 421512"/>
                      <a:gd name="connsiteY14" fmla="*/ 385858 h 459721"/>
                      <a:gd name="connsiteX15" fmla="*/ 171461 w 421512"/>
                      <a:gd name="connsiteY15" fmla="*/ 342995 h 459721"/>
                      <a:gd name="connsiteX16" fmla="*/ 202417 w 421512"/>
                      <a:gd name="connsiteY16" fmla="*/ 307277 h 459721"/>
                      <a:gd name="connsiteX17" fmla="*/ 242898 w 421512"/>
                      <a:gd name="connsiteY17" fmla="*/ 264414 h 459721"/>
                      <a:gd name="connsiteX18" fmla="*/ 333386 w 421512"/>
                      <a:gd name="connsiteY18" fmla="*/ 157258 h 459721"/>
                      <a:gd name="connsiteX19" fmla="*/ 390536 w 421512"/>
                      <a:gd name="connsiteY19" fmla="*/ 95345 h 459721"/>
                      <a:gd name="connsiteX20" fmla="*/ 411967 w 421512"/>
                      <a:gd name="connsiteY20" fmla="*/ 54864 h 459721"/>
                      <a:gd name="connsiteX21" fmla="*/ 416730 w 421512"/>
                      <a:gd name="connsiteY21" fmla="*/ 95 h 4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21512" h="459721">
                        <a:moveTo>
                          <a:pt x="416730" y="95"/>
                        </a:moveTo>
                        <a:cubicBezTo>
                          <a:pt x="408396" y="-2286"/>
                          <a:pt x="361961" y="40577"/>
                          <a:pt x="361961" y="40577"/>
                        </a:cubicBezTo>
                        <a:cubicBezTo>
                          <a:pt x="348070" y="50499"/>
                          <a:pt x="345292" y="56055"/>
                          <a:pt x="333386" y="59627"/>
                        </a:cubicBezTo>
                        <a:cubicBezTo>
                          <a:pt x="321480" y="63199"/>
                          <a:pt x="307589" y="54468"/>
                          <a:pt x="290523" y="62008"/>
                        </a:cubicBezTo>
                        <a:cubicBezTo>
                          <a:pt x="273457" y="69548"/>
                          <a:pt x="247264" y="90583"/>
                          <a:pt x="230992" y="104870"/>
                        </a:cubicBezTo>
                        <a:cubicBezTo>
                          <a:pt x="214720" y="119157"/>
                          <a:pt x="204401" y="132652"/>
                          <a:pt x="192892" y="147733"/>
                        </a:cubicBezTo>
                        <a:cubicBezTo>
                          <a:pt x="181383" y="162814"/>
                          <a:pt x="173445" y="180277"/>
                          <a:pt x="161936" y="195358"/>
                        </a:cubicBezTo>
                        <a:cubicBezTo>
                          <a:pt x="150427" y="210439"/>
                          <a:pt x="137330" y="222345"/>
                          <a:pt x="123836" y="238220"/>
                        </a:cubicBezTo>
                        <a:cubicBezTo>
                          <a:pt x="110342" y="254095"/>
                          <a:pt x="94864" y="271955"/>
                          <a:pt x="80973" y="290608"/>
                        </a:cubicBezTo>
                        <a:cubicBezTo>
                          <a:pt x="67082" y="309261"/>
                          <a:pt x="51208" y="331883"/>
                          <a:pt x="40492" y="350139"/>
                        </a:cubicBezTo>
                        <a:cubicBezTo>
                          <a:pt x="29776" y="368395"/>
                          <a:pt x="23427" y="386254"/>
                          <a:pt x="16680" y="400145"/>
                        </a:cubicBezTo>
                        <a:cubicBezTo>
                          <a:pt x="9933" y="414036"/>
                          <a:pt x="-386" y="423561"/>
                          <a:pt x="11" y="433483"/>
                        </a:cubicBezTo>
                        <a:cubicBezTo>
                          <a:pt x="408" y="443405"/>
                          <a:pt x="7552" y="458883"/>
                          <a:pt x="19061" y="459677"/>
                        </a:cubicBezTo>
                        <a:cubicBezTo>
                          <a:pt x="30570" y="460471"/>
                          <a:pt x="50017" y="450548"/>
                          <a:pt x="69067" y="438245"/>
                        </a:cubicBezTo>
                        <a:cubicBezTo>
                          <a:pt x="88117" y="425942"/>
                          <a:pt x="116295" y="401733"/>
                          <a:pt x="133361" y="385858"/>
                        </a:cubicBezTo>
                        <a:cubicBezTo>
                          <a:pt x="150427" y="369983"/>
                          <a:pt x="159952" y="356092"/>
                          <a:pt x="171461" y="342995"/>
                        </a:cubicBezTo>
                        <a:cubicBezTo>
                          <a:pt x="182970" y="329898"/>
                          <a:pt x="190511" y="320374"/>
                          <a:pt x="202417" y="307277"/>
                        </a:cubicBezTo>
                        <a:cubicBezTo>
                          <a:pt x="214323" y="294180"/>
                          <a:pt x="221070" y="289417"/>
                          <a:pt x="242898" y="264414"/>
                        </a:cubicBezTo>
                        <a:cubicBezTo>
                          <a:pt x="264726" y="239411"/>
                          <a:pt x="308780" y="185436"/>
                          <a:pt x="333386" y="157258"/>
                        </a:cubicBezTo>
                        <a:cubicBezTo>
                          <a:pt x="357992" y="129080"/>
                          <a:pt x="377439" y="112411"/>
                          <a:pt x="390536" y="95345"/>
                        </a:cubicBezTo>
                        <a:cubicBezTo>
                          <a:pt x="403633" y="78279"/>
                          <a:pt x="402045" y="69548"/>
                          <a:pt x="411967" y="54864"/>
                        </a:cubicBezTo>
                        <a:cubicBezTo>
                          <a:pt x="421889" y="40180"/>
                          <a:pt x="425064" y="2476"/>
                          <a:pt x="416730" y="95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F7940D1D-A1AA-139F-B669-F425B7BF52C8}"/>
                    </a:ext>
                  </a:extLst>
                </p:cNvPr>
                <p:cNvSpPr/>
                <p:nvPr/>
              </p:nvSpPr>
              <p:spPr>
                <a:xfrm rot="21097212">
                  <a:off x="8139700" y="5822384"/>
                  <a:ext cx="27662" cy="2766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72418672-360B-B53A-82F4-BCA028794082}"/>
                    </a:ext>
                  </a:extLst>
                </p:cNvPr>
                <p:cNvSpPr/>
                <p:nvPr/>
              </p:nvSpPr>
              <p:spPr>
                <a:xfrm rot="21097212">
                  <a:off x="7320533" y="6294059"/>
                  <a:ext cx="27662" cy="2766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CBE16C20-2541-F593-B0D8-24C3D7EF61BF}"/>
                    </a:ext>
                  </a:extLst>
                </p:cNvPr>
                <p:cNvSpPr/>
                <p:nvPr/>
              </p:nvSpPr>
              <p:spPr>
                <a:xfrm rot="21097212">
                  <a:off x="7365650" y="5766083"/>
                  <a:ext cx="287328" cy="19785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B67008F6-E81A-0F16-4BDD-24CBBB0CB222}"/>
                    </a:ext>
                  </a:extLst>
                </p:cNvPr>
                <p:cNvSpPr/>
                <p:nvPr/>
              </p:nvSpPr>
              <p:spPr>
                <a:xfrm rot="21097212">
                  <a:off x="7942296" y="6200451"/>
                  <a:ext cx="272577" cy="21925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458C3D79-337F-E3AB-C644-8F461D940E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097212">
                  <a:off x="7543152" y="5829134"/>
                  <a:ext cx="505720" cy="522005"/>
                </a:xfrm>
                <a:prstGeom prst="line">
                  <a:avLst/>
                </a:prstGeom>
                <a:ln w="57150" cap="rnd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C4F7AFB3-093B-CEFB-E0F1-CF33D317FFEF}"/>
                    </a:ext>
                  </a:extLst>
                </p:cNvPr>
                <p:cNvSpPr/>
                <p:nvPr/>
              </p:nvSpPr>
              <p:spPr>
                <a:xfrm rot="21097212">
                  <a:off x="8066168" y="6289305"/>
                  <a:ext cx="27662" cy="2766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11D96E33-A14C-4023-2E5F-930E32A0FC61}"/>
                    </a:ext>
                  </a:extLst>
                </p:cNvPr>
                <p:cNvSpPr/>
                <p:nvPr/>
              </p:nvSpPr>
              <p:spPr>
                <a:xfrm rot="21097212">
                  <a:off x="7492753" y="5857957"/>
                  <a:ext cx="27662" cy="2766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: Rounded Corners 114">
                  <a:extLst>
                    <a:ext uri="{FF2B5EF4-FFF2-40B4-BE49-F238E27FC236}">
                      <a16:creationId xmlns:a16="http://schemas.microsoft.com/office/drawing/2014/main" id="{BF425200-5529-ED02-6215-3B7A4FCCCF7B}"/>
                    </a:ext>
                  </a:extLst>
                </p:cNvPr>
                <p:cNvSpPr/>
                <p:nvPr/>
              </p:nvSpPr>
              <p:spPr>
                <a:xfrm rot="83729">
                  <a:off x="7668877" y="5948483"/>
                  <a:ext cx="179666" cy="230773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36E2AF80-8827-C4B5-20E4-DA9D61418179}"/>
                    </a:ext>
                  </a:extLst>
                </p:cNvPr>
                <p:cNvGrpSpPr/>
                <p:nvPr/>
              </p:nvGrpSpPr>
              <p:grpSpPr>
                <a:xfrm rot="6131734">
                  <a:off x="7324378" y="5733058"/>
                  <a:ext cx="378310" cy="252725"/>
                  <a:chOff x="5219990" y="1588561"/>
                  <a:chExt cx="1502880" cy="1003978"/>
                </a:xfrm>
              </p:grpSpPr>
              <p:sp>
                <p:nvSpPr>
                  <p:cNvPr id="123" name="Freeform: Shape 122">
                    <a:extLst>
                      <a:ext uri="{FF2B5EF4-FFF2-40B4-BE49-F238E27FC236}">
                        <a16:creationId xmlns:a16="http://schemas.microsoft.com/office/drawing/2014/main" id="{7479C61F-0197-F0D6-F0C3-19F15D659C8E}"/>
                      </a:ext>
                    </a:extLst>
                  </p:cNvPr>
                  <p:cNvSpPr/>
                  <p:nvPr/>
                </p:nvSpPr>
                <p:spPr>
                  <a:xfrm rot="14829858">
                    <a:off x="6110216" y="1979884"/>
                    <a:ext cx="600068" cy="625241"/>
                  </a:xfrm>
                  <a:custGeom>
                    <a:avLst/>
                    <a:gdLst>
                      <a:gd name="connsiteX0" fmla="*/ 416730 w 421512"/>
                      <a:gd name="connsiteY0" fmla="*/ 95 h 459721"/>
                      <a:gd name="connsiteX1" fmla="*/ 361961 w 421512"/>
                      <a:gd name="connsiteY1" fmla="*/ 40577 h 459721"/>
                      <a:gd name="connsiteX2" fmla="*/ 333386 w 421512"/>
                      <a:gd name="connsiteY2" fmla="*/ 59627 h 459721"/>
                      <a:gd name="connsiteX3" fmla="*/ 290523 w 421512"/>
                      <a:gd name="connsiteY3" fmla="*/ 62008 h 459721"/>
                      <a:gd name="connsiteX4" fmla="*/ 230992 w 421512"/>
                      <a:gd name="connsiteY4" fmla="*/ 104870 h 459721"/>
                      <a:gd name="connsiteX5" fmla="*/ 192892 w 421512"/>
                      <a:gd name="connsiteY5" fmla="*/ 147733 h 459721"/>
                      <a:gd name="connsiteX6" fmla="*/ 161936 w 421512"/>
                      <a:gd name="connsiteY6" fmla="*/ 195358 h 459721"/>
                      <a:gd name="connsiteX7" fmla="*/ 123836 w 421512"/>
                      <a:gd name="connsiteY7" fmla="*/ 238220 h 459721"/>
                      <a:gd name="connsiteX8" fmla="*/ 80973 w 421512"/>
                      <a:gd name="connsiteY8" fmla="*/ 290608 h 459721"/>
                      <a:gd name="connsiteX9" fmla="*/ 40492 w 421512"/>
                      <a:gd name="connsiteY9" fmla="*/ 350139 h 459721"/>
                      <a:gd name="connsiteX10" fmla="*/ 16680 w 421512"/>
                      <a:gd name="connsiteY10" fmla="*/ 400145 h 459721"/>
                      <a:gd name="connsiteX11" fmla="*/ 11 w 421512"/>
                      <a:gd name="connsiteY11" fmla="*/ 433483 h 459721"/>
                      <a:gd name="connsiteX12" fmla="*/ 19061 w 421512"/>
                      <a:gd name="connsiteY12" fmla="*/ 459677 h 459721"/>
                      <a:gd name="connsiteX13" fmla="*/ 69067 w 421512"/>
                      <a:gd name="connsiteY13" fmla="*/ 438245 h 459721"/>
                      <a:gd name="connsiteX14" fmla="*/ 133361 w 421512"/>
                      <a:gd name="connsiteY14" fmla="*/ 385858 h 459721"/>
                      <a:gd name="connsiteX15" fmla="*/ 171461 w 421512"/>
                      <a:gd name="connsiteY15" fmla="*/ 342995 h 459721"/>
                      <a:gd name="connsiteX16" fmla="*/ 202417 w 421512"/>
                      <a:gd name="connsiteY16" fmla="*/ 307277 h 459721"/>
                      <a:gd name="connsiteX17" fmla="*/ 242898 w 421512"/>
                      <a:gd name="connsiteY17" fmla="*/ 264414 h 459721"/>
                      <a:gd name="connsiteX18" fmla="*/ 333386 w 421512"/>
                      <a:gd name="connsiteY18" fmla="*/ 157258 h 459721"/>
                      <a:gd name="connsiteX19" fmla="*/ 390536 w 421512"/>
                      <a:gd name="connsiteY19" fmla="*/ 95345 h 459721"/>
                      <a:gd name="connsiteX20" fmla="*/ 411967 w 421512"/>
                      <a:gd name="connsiteY20" fmla="*/ 54864 h 459721"/>
                      <a:gd name="connsiteX21" fmla="*/ 416730 w 421512"/>
                      <a:gd name="connsiteY21" fmla="*/ 95 h 4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21512" h="459721">
                        <a:moveTo>
                          <a:pt x="416730" y="95"/>
                        </a:moveTo>
                        <a:cubicBezTo>
                          <a:pt x="408396" y="-2286"/>
                          <a:pt x="361961" y="40577"/>
                          <a:pt x="361961" y="40577"/>
                        </a:cubicBezTo>
                        <a:cubicBezTo>
                          <a:pt x="348070" y="50499"/>
                          <a:pt x="345292" y="56055"/>
                          <a:pt x="333386" y="59627"/>
                        </a:cubicBezTo>
                        <a:cubicBezTo>
                          <a:pt x="321480" y="63199"/>
                          <a:pt x="307589" y="54468"/>
                          <a:pt x="290523" y="62008"/>
                        </a:cubicBezTo>
                        <a:cubicBezTo>
                          <a:pt x="273457" y="69548"/>
                          <a:pt x="247264" y="90583"/>
                          <a:pt x="230992" y="104870"/>
                        </a:cubicBezTo>
                        <a:cubicBezTo>
                          <a:pt x="214720" y="119157"/>
                          <a:pt x="204401" y="132652"/>
                          <a:pt x="192892" y="147733"/>
                        </a:cubicBezTo>
                        <a:cubicBezTo>
                          <a:pt x="181383" y="162814"/>
                          <a:pt x="173445" y="180277"/>
                          <a:pt x="161936" y="195358"/>
                        </a:cubicBezTo>
                        <a:cubicBezTo>
                          <a:pt x="150427" y="210439"/>
                          <a:pt x="137330" y="222345"/>
                          <a:pt x="123836" y="238220"/>
                        </a:cubicBezTo>
                        <a:cubicBezTo>
                          <a:pt x="110342" y="254095"/>
                          <a:pt x="94864" y="271955"/>
                          <a:pt x="80973" y="290608"/>
                        </a:cubicBezTo>
                        <a:cubicBezTo>
                          <a:pt x="67082" y="309261"/>
                          <a:pt x="51208" y="331883"/>
                          <a:pt x="40492" y="350139"/>
                        </a:cubicBezTo>
                        <a:cubicBezTo>
                          <a:pt x="29776" y="368395"/>
                          <a:pt x="23427" y="386254"/>
                          <a:pt x="16680" y="400145"/>
                        </a:cubicBezTo>
                        <a:cubicBezTo>
                          <a:pt x="9933" y="414036"/>
                          <a:pt x="-386" y="423561"/>
                          <a:pt x="11" y="433483"/>
                        </a:cubicBezTo>
                        <a:cubicBezTo>
                          <a:pt x="408" y="443405"/>
                          <a:pt x="7552" y="458883"/>
                          <a:pt x="19061" y="459677"/>
                        </a:cubicBezTo>
                        <a:cubicBezTo>
                          <a:pt x="30570" y="460471"/>
                          <a:pt x="50017" y="450548"/>
                          <a:pt x="69067" y="438245"/>
                        </a:cubicBezTo>
                        <a:cubicBezTo>
                          <a:pt x="88117" y="425942"/>
                          <a:pt x="116295" y="401733"/>
                          <a:pt x="133361" y="385858"/>
                        </a:cubicBezTo>
                        <a:cubicBezTo>
                          <a:pt x="150427" y="369983"/>
                          <a:pt x="159952" y="356092"/>
                          <a:pt x="171461" y="342995"/>
                        </a:cubicBezTo>
                        <a:cubicBezTo>
                          <a:pt x="182970" y="329898"/>
                          <a:pt x="190511" y="320374"/>
                          <a:pt x="202417" y="307277"/>
                        </a:cubicBezTo>
                        <a:cubicBezTo>
                          <a:pt x="214323" y="294180"/>
                          <a:pt x="221070" y="289417"/>
                          <a:pt x="242898" y="264414"/>
                        </a:cubicBezTo>
                        <a:cubicBezTo>
                          <a:pt x="264726" y="239411"/>
                          <a:pt x="308780" y="185436"/>
                          <a:pt x="333386" y="157258"/>
                        </a:cubicBezTo>
                        <a:cubicBezTo>
                          <a:pt x="357992" y="129080"/>
                          <a:pt x="377439" y="112411"/>
                          <a:pt x="390536" y="95345"/>
                        </a:cubicBezTo>
                        <a:cubicBezTo>
                          <a:pt x="403633" y="78279"/>
                          <a:pt x="402045" y="69548"/>
                          <a:pt x="411967" y="54864"/>
                        </a:cubicBezTo>
                        <a:cubicBezTo>
                          <a:pt x="421889" y="40180"/>
                          <a:pt x="425064" y="2476"/>
                          <a:pt x="416730" y="95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4" name="Freeform: Shape 123">
                    <a:extLst>
                      <a:ext uri="{FF2B5EF4-FFF2-40B4-BE49-F238E27FC236}">
                        <a16:creationId xmlns:a16="http://schemas.microsoft.com/office/drawing/2014/main" id="{C60E2295-2863-B9A7-6C9E-3F0DD8B4582C}"/>
                      </a:ext>
                    </a:extLst>
                  </p:cNvPr>
                  <p:cNvSpPr/>
                  <p:nvPr/>
                </p:nvSpPr>
                <p:spPr>
                  <a:xfrm rot="3962158">
                    <a:off x="5209875" y="1598676"/>
                    <a:ext cx="650243" cy="630014"/>
                  </a:xfrm>
                  <a:custGeom>
                    <a:avLst/>
                    <a:gdLst>
                      <a:gd name="connsiteX0" fmla="*/ 416730 w 421512"/>
                      <a:gd name="connsiteY0" fmla="*/ 95 h 459721"/>
                      <a:gd name="connsiteX1" fmla="*/ 361961 w 421512"/>
                      <a:gd name="connsiteY1" fmla="*/ 40577 h 459721"/>
                      <a:gd name="connsiteX2" fmla="*/ 333386 w 421512"/>
                      <a:gd name="connsiteY2" fmla="*/ 59627 h 459721"/>
                      <a:gd name="connsiteX3" fmla="*/ 290523 w 421512"/>
                      <a:gd name="connsiteY3" fmla="*/ 62008 h 459721"/>
                      <a:gd name="connsiteX4" fmla="*/ 230992 w 421512"/>
                      <a:gd name="connsiteY4" fmla="*/ 104870 h 459721"/>
                      <a:gd name="connsiteX5" fmla="*/ 192892 w 421512"/>
                      <a:gd name="connsiteY5" fmla="*/ 147733 h 459721"/>
                      <a:gd name="connsiteX6" fmla="*/ 161936 w 421512"/>
                      <a:gd name="connsiteY6" fmla="*/ 195358 h 459721"/>
                      <a:gd name="connsiteX7" fmla="*/ 123836 w 421512"/>
                      <a:gd name="connsiteY7" fmla="*/ 238220 h 459721"/>
                      <a:gd name="connsiteX8" fmla="*/ 80973 w 421512"/>
                      <a:gd name="connsiteY8" fmla="*/ 290608 h 459721"/>
                      <a:gd name="connsiteX9" fmla="*/ 40492 w 421512"/>
                      <a:gd name="connsiteY9" fmla="*/ 350139 h 459721"/>
                      <a:gd name="connsiteX10" fmla="*/ 16680 w 421512"/>
                      <a:gd name="connsiteY10" fmla="*/ 400145 h 459721"/>
                      <a:gd name="connsiteX11" fmla="*/ 11 w 421512"/>
                      <a:gd name="connsiteY11" fmla="*/ 433483 h 459721"/>
                      <a:gd name="connsiteX12" fmla="*/ 19061 w 421512"/>
                      <a:gd name="connsiteY12" fmla="*/ 459677 h 459721"/>
                      <a:gd name="connsiteX13" fmla="*/ 69067 w 421512"/>
                      <a:gd name="connsiteY13" fmla="*/ 438245 h 459721"/>
                      <a:gd name="connsiteX14" fmla="*/ 133361 w 421512"/>
                      <a:gd name="connsiteY14" fmla="*/ 385858 h 459721"/>
                      <a:gd name="connsiteX15" fmla="*/ 171461 w 421512"/>
                      <a:gd name="connsiteY15" fmla="*/ 342995 h 459721"/>
                      <a:gd name="connsiteX16" fmla="*/ 202417 w 421512"/>
                      <a:gd name="connsiteY16" fmla="*/ 307277 h 459721"/>
                      <a:gd name="connsiteX17" fmla="*/ 242898 w 421512"/>
                      <a:gd name="connsiteY17" fmla="*/ 264414 h 459721"/>
                      <a:gd name="connsiteX18" fmla="*/ 333386 w 421512"/>
                      <a:gd name="connsiteY18" fmla="*/ 157258 h 459721"/>
                      <a:gd name="connsiteX19" fmla="*/ 390536 w 421512"/>
                      <a:gd name="connsiteY19" fmla="*/ 95345 h 459721"/>
                      <a:gd name="connsiteX20" fmla="*/ 411967 w 421512"/>
                      <a:gd name="connsiteY20" fmla="*/ 54864 h 459721"/>
                      <a:gd name="connsiteX21" fmla="*/ 416730 w 421512"/>
                      <a:gd name="connsiteY21" fmla="*/ 95 h 4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21512" h="459721">
                        <a:moveTo>
                          <a:pt x="416730" y="95"/>
                        </a:moveTo>
                        <a:cubicBezTo>
                          <a:pt x="408396" y="-2286"/>
                          <a:pt x="361961" y="40577"/>
                          <a:pt x="361961" y="40577"/>
                        </a:cubicBezTo>
                        <a:cubicBezTo>
                          <a:pt x="348070" y="50499"/>
                          <a:pt x="345292" y="56055"/>
                          <a:pt x="333386" y="59627"/>
                        </a:cubicBezTo>
                        <a:cubicBezTo>
                          <a:pt x="321480" y="63199"/>
                          <a:pt x="307589" y="54468"/>
                          <a:pt x="290523" y="62008"/>
                        </a:cubicBezTo>
                        <a:cubicBezTo>
                          <a:pt x="273457" y="69548"/>
                          <a:pt x="247264" y="90583"/>
                          <a:pt x="230992" y="104870"/>
                        </a:cubicBezTo>
                        <a:cubicBezTo>
                          <a:pt x="214720" y="119157"/>
                          <a:pt x="204401" y="132652"/>
                          <a:pt x="192892" y="147733"/>
                        </a:cubicBezTo>
                        <a:cubicBezTo>
                          <a:pt x="181383" y="162814"/>
                          <a:pt x="173445" y="180277"/>
                          <a:pt x="161936" y="195358"/>
                        </a:cubicBezTo>
                        <a:cubicBezTo>
                          <a:pt x="150427" y="210439"/>
                          <a:pt x="137330" y="222345"/>
                          <a:pt x="123836" y="238220"/>
                        </a:cubicBezTo>
                        <a:cubicBezTo>
                          <a:pt x="110342" y="254095"/>
                          <a:pt x="94864" y="271955"/>
                          <a:pt x="80973" y="290608"/>
                        </a:cubicBezTo>
                        <a:cubicBezTo>
                          <a:pt x="67082" y="309261"/>
                          <a:pt x="51208" y="331883"/>
                          <a:pt x="40492" y="350139"/>
                        </a:cubicBezTo>
                        <a:cubicBezTo>
                          <a:pt x="29776" y="368395"/>
                          <a:pt x="23427" y="386254"/>
                          <a:pt x="16680" y="400145"/>
                        </a:cubicBezTo>
                        <a:cubicBezTo>
                          <a:pt x="9933" y="414036"/>
                          <a:pt x="-386" y="423561"/>
                          <a:pt x="11" y="433483"/>
                        </a:cubicBezTo>
                        <a:cubicBezTo>
                          <a:pt x="408" y="443405"/>
                          <a:pt x="7552" y="458883"/>
                          <a:pt x="19061" y="459677"/>
                        </a:cubicBezTo>
                        <a:cubicBezTo>
                          <a:pt x="30570" y="460471"/>
                          <a:pt x="50017" y="450548"/>
                          <a:pt x="69067" y="438245"/>
                        </a:cubicBezTo>
                        <a:cubicBezTo>
                          <a:pt x="88117" y="425942"/>
                          <a:pt x="116295" y="401733"/>
                          <a:pt x="133361" y="385858"/>
                        </a:cubicBezTo>
                        <a:cubicBezTo>
                          <a:pt x="150427" y="369983"/>
                          <a:pt x="159952" y="356092"/>
                          <a:pt x="171461" y="342995"/>
                        </a:cubicBezTo>
                        <a:cubicBezTo>
                          <a:pt x="182970" y="329898"/>
                          <a:pt x="190511" y="320374"/>
                          <a:pt x="202417" y="307277"/>
                        </a:cubicBezTo>
                        <a:cubicBezTo>
                          <a:pt x="214323" y="294180"/>
                          <a:pt x="221070" y="289417"/>
                          <a:pt x="242898" y="264414"/>
                        </a:cubicBezTo>
                        <a:cubicBezTo>
                          <a:pt x="264726" y="239411"/>
                          <a:pt x="308780" y="185436"/>
                          <a:pt x="333386" y="157258"/>
                        </a:cubicBezTo>
                        <a:cubicBezTo>
                          <a:pt x="357992" y="129080"/>
                          <a:pt x="377439" y="112411"/>
                          <a:pt x="390536" y="95345"/>
                        </a:cubicBezTo>
                        <a:cubicBezTo>
                          <a:pt x="403633" y="78279"/>
                          <a:pt x="402045" y="69548"/>
                          <a:pt x="411967" y="54864"/>
                        </a:cubicBezTo>
                        <a:cubicBezTo>
                          <a:pt x="421889" y="40180"/>
                          <a:pt x="425064" y="2476"/>
                          <a:pt x="416730" y="95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7F8BC197-DC58-7D71-03C3-D6D32C238E91}"/>
                    </a:ext>
                  </a:extLst>
                </p:cNvPr>
                <p:cNvGrpSpPr/>
                <p:nvPr/>
              </p:nvGrpSpPr>
              <p:grpSpPr>
                <a:xfrm rot="1552656">
                  <a:off x="7963959" y="5703501"/>
                  <a:ext cx="378311" cy="252727"/>
                  <a:chOff x="5219990" y="1588561"/>
                  <a:chExt cx="1502889" cy="1003986"/>
                </a:xfrm>
              </p:grpSpPr>
              <p:sp>
                <p:nvSpPr>
                  <p:cNvPr id="121" name="Freeform: Shape 120">
                    <a:extLst>
                      <a:ext uri="{FF2B5EF4-FFF2-40B4-BE49-F238E27FC236}">
                        <a16:creationId xmlns:a16="http://schemas.microsoft.com/office/drawing/2014/main" id="{BC19FF35-AE4A-96EC-D7CB-4B98FAFB97BD}"/>
                      </a:ext>
                    </a:extLst>
                  </p:cNvPr>
                  <p:cNvSpPr/>
                  <p:nvPr/>
                </p:nvSpPr>
                <p:spPr>
                  <a:xfrm rot="14829858">
                    <a:off x="6110223" y="1979892"/>
                    <a:ext cx="600067" cy="625244"/>
                  </a:xfrm>
                  <a:custGeom>
                    <a:avLst/>
                    <a:gdLst>
                      <a:gd name="connsiteX0" fmla="*/ 416730 w 421512"/>
                      <a:gd name="connsiteY0" fmla="*/ 95 h 459721"/>
                      <a:gd name="connsiteX1" fmla="*/ 361961 w 421512"/>
                      <a:gd name="connsiteY1" fmla="*/ 40577 h 459721"/>
                      <a:gd name="connsiteX2" fmla="*/ 333386 w 421512"/>
                      <a:gd name="connsiteY2" fmla="*/ 59627 h 459721"/>
                      <a:gd name="connsiteX3" fmla="*/ 290523 w 421512"/>
                      <a:gd name="connsiteY3" fmla="*/ 62008 h 459721"/>
                      <a:gd name="connsiteX4" fmla="*/ 230992 w 421512"/>
                      <a:gd name="connsiteY4" fmla="*/ 104870 h 459721"/>
                      <a:gd name="connsiteX5" fmla="*/ 192892 w 421512"/>
                      <a:gd name="connsiteY5" fmla="*/ 147733 h 459721"/>
                      <a:gd name="connsiteX6" fmla="*/ 161936 w 421512"/>
                      <a:gd name="connsiteY6" fmla="*/ 195358 h 459721"/>
                      <a:gd name="connsiteX7" fmla="*/ 123836 w 421512"/>
                      <a:gd name="connsiteY7" fmla="*/ 238220 h 459721"/>
                      <a:gd name="connsiteX8" fmla="*/ 80973 w 421512"/>
                      <a:gd name="connsiteY8" fmla="*/ 290608 h 459721"/>
                      <a:gd name="connsiteX9" fmla="*/ 40492 w 421512"/>
                      <a:gd name="connsiteY9" fmla="*/ 350139 h 459721"/>
                      <a:gd name="connsiteX10" fmla="*/ 16680 w 421512"/>
                      <a:gd name="connsiteY10" fmla="*/ 400145 h 459721"/>
                      <a:gd name="connsiteX11" fmla="*/ 11 w 421512"/>
                      <a:gd name="connsiteY11" fmla="*/ 433483 h 459721"/>
                      <a:gd name="connsiteX12" fmla="*/ 19061 w 421512"/>
                      <a:gd name="connsiteY12" fmla="*/ 459677 h 459721"/>
                      <a:gd name="connsiteX13" fmla="*/ 69067 w 421512"/>
                      <a:gd name="connsiteY13" fmla="*/ 438245 h 459721"/>
                      <a:gd name="connsiteX14" fmla="*/ 133361 w 421512"/>
                      <a:gd name="connsiteY14" fmla="*/ 385858 h 459721"/>
                      <a:gd name="connsiteX15" fmla="*/ 171461 w 421512"/>
                      <a:gd name="connsiteY15" fmla="*/ 342995 h 459721"/>
                      <a:gd name="connsiteX16" fmla="*/ 202417 w 421512"/>
                      <a:gd name="connsiteY16" fmla="*/ 307277 h 459721"/>
                      <a:gd name="connsiteX17" fmla="*/ 242898 w 421512"/>
                      <a:gd name="connsiteY17" fmla="*/ 264414 h 459721"/>
                      <a:gd name="connsiteX18" fmla="*/ 333386 w 421512"/>
                      <a:gd name="connsiteY18" fmla="*/ 157258 h 459721"/>
                      <a:gd name="connsiteX19" fmla="*/ 390536 w 421512"/>
                      <a:gd name="connsiteY19" fmla="*/ 95345 h 459721"/>
                      <a:gd name="connsiteX20" fmla="*/ 411967 w 421512"/>
                      <a:gd name="connsiteY20" fmla="*/ 54864 h 459721"/>
                      <a:gd name="connsiteX21" fmla="*/ 416730 w 421512"/>
                      <a:gd name="connsiteY21" fmla="*/ 95 h 4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21512" h="459721">
                        <a:moveTo>
                          <a:pt x="416730" y="95"/>
                        </a:moveTo>
                        <a:cubicBezTo>
                          <a:pt x="408396" y="-2286"/>
                          <a:pt x="361961" y="40577"/>
                          <a:pt x="361961" y="40577"/>
                        </a:cubicBezTo>
                        <a:cubicBezTo>
                          <a:pt x="348070" y="50499"/>
                          <a:pt x="345292" y="56055"/>
                          <a:pt x="333386" y="59627"/>
                        </a:cubicBezTo>
                        <a:cubicBezTo>
                          <a:pt x="321480" y="63199"/>
                          <a:pt x="307589" y="54468"/>
                          <a:pt x="290523" y="62008"/>
                        </a:cubicBezTo>
                        <a:cubicBezTo>
                          <a:pt x="273457" y="69548"/>
                          <a:pt x="247264" y="90583"/>
                          <a:pt x="230992" y="104870"/>
                        </a:cubicBezTo>
                        <a:cubicBezTo>
                          <a:pt x="214720" y="119157"/>
                          <a:pt x="204401" y="132652"/>
                          <a:pt x="192892" y="147733"/>
                        </a:cubicBezTo>
                        <a:cubicBezTo>
                          <a:pt x="181383" y="162814"/>
                          <a:pt x="173445" y="180277"/>
                          <a:pt x="161936" y="195358"/>
                        </a:cubicBezTo>
                        <a:cubicBezTo>
                          <a:pt x="150427" y="210439"/>
                          <a:pt x="137330" y="222345"/>
                          <a:pt x="123836" y="238220"/>
                        </a:cubicBezTo>
                        <a:cubicBezTo>
                          <a:pt x="110342" y="254095"/>
                          <a:pt x="94864" y="271955"/>
                          <a:pt x="80973" y="290608"/>
                        </a:cubicBezTo>
                        <a:cubicBezTo>
                          <a:pt x="67082" y="309261"/>
                          <a:pt x="51208" y="331883"/>
                          <a:pt x="40492" y="350139"/>
                        </a:cubicBezTo>
                        <a:cubicBezTo>
                          <a:pt x="29776" y="368395"/>
                          <a:pt x="23427" y="386254"/>
                          <a:pt x="16680" y="400145"/>
                        </a:cubicBezTo>
                        <a:cubicBezTo>
                          <a:pt x="9933" y="414036"/>
                          <a:pt x="-386" y="423561"/>
                          <a:pt x="11" y="433483"/>
                        </a:cubicBezTo>
                        <a:cubicBezTo>
                          <a:pt x="408" y="443405"/>
                          <a:pt x="7552" y="458883"/>
                          <a:pt x="19061" y="459677"/>
                        </a:cubicBezTo>
                        <a:cubicBezTo>
                          <a:pt x="30570" y="460471"/>
                          <a:pt x="50017" y="450548"/>
                          <a:pt x="69067" y="438245"/>
                        </a:cubicBezTo>
                        <a:cubicBezTo>
                          <a:pt x="88117" y="425942"/>
                          <a:pt x="116295" y="401733"/>
                          <a:pt x="133361" y="385858"/>
                        </a:cubicBezTo>
                        <a:cubicBezTo>
                          <a:pt x="150427" y="369983"/>
                          <a:pt x="159952" y="356092"/>
                          <a:pt x="171461" y="342995"/>
                        </a:cubicBezTo>
                        <a:cubicBezTo>
                          <a:pt x="182970" y="329898"/>
                          <a:pt x="190511" y="320374"/>
                          <a:pt x="202417" y="307277"/>
                        </a:cubicBezTo>
                        <a:cubicBezTo>
                          <a:pt x="214323" y="294180"/>
                          <a:pt x="221070" y="289417"/>
                          <a:pt x="242898" y="264414"/>
                        </a:cubicBezTo>
                        <a:cubicBezTo>
                          <a:pt x="264726" y="239411"/>
                          <a:pt x="308780" y="185436"/>
                          <a:pt x="333386" y="157258"/>
                        </a:cubicBezTo>
                        <a:cubicBezTo>
                          <a:pt x="357992" y="129080"/>
                          <a:pt x="377439" y="112411"/>
                          <a:pt x="390536" y="95345"/>
                        </a:cubicBezTo>
                        <a:cubicBezTo>
                          <a:pt x="403633" y="78279"/>
                          <a:pt x="402045" y="69548"/>
                          <a:pt x="411967" y="54864"/>
                        </a:cubicBezTo>
                        <a:cubicBezTo>
                          <a:pt x="421889" y="40180"/>
                          <a:pt x="425064" y="2476"/>
                          <a:pt x="416730" y="95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2" name="Freeform: Shape 121">
                    <a:extLst>
                      <a:ext uri="{FF2B5EF4-FFF2-40B4-BE49-F238E27FC236}">
                        <a16:creationId xmlns:a16="http://schemas.microsoft.com/office/drawing/2014/main" id="{7D00BC97-76B8-E863-894D-776A49520990}"/>
                      </a:ext>
                    </a:extLst>
                  </p:cNvPr>
                  <p:cNvSpPr/>
                  <p:nvPr/>
                </p:nvSpPr>
                <p:spPr>
                  <a:xfrm rot="3962158">
                    <a:off x="5209875" y="1598676"/>
                    <a:ext cx="650243" cy="630014"/>
                  </a:xfrm>
                  <a:custGeom>
                    <a:avLst/>
                    <a:gdLst>
                      <a:gd name="connsiteX0" fmla="*/ 416730 w 421512"/>
                      <a:gd name="connsiteY0" fmla="*/ 95 h 459721"/>
                      <a:gd name="connsiteX1" fmla="*/ 361961 w 421512"/>
                      <a:gd name="connsiteY1" fmla="*/ 40577 h 459721"/>
                      <a:gd name="connsiteX2" fmla="*/ 333386 w 421512"/>
                      <a:gd name="connsiteY2" fmla="*/ 59627 h 459721"/>
                      <a:gd name="connsiteX3" fmla="*/ 290523 w 421512"/>
                      <a:gd name="connsiteY3" fmla="*/ 62008 h 459721"/>
                      <a:gd name="connsiteX4" fmla="*/ 230992 w 421512"/>
                      <a:gd name="connsiteY4" fmla="*/ 104870 h 459721"/>
                      <a:gd name="connsiteX5" fmla="*/ 192892 w 421512"/>
                      <a:gd name="connsiteY5" fmla="*/ 147733 h 459721"/>
                      <a:gd name="connsiteX6" fmla="*/ 161936 w 421512"/>
                      <a:gd name="connsiteY6" fmla="*/ 195358 h 459721"/>
                      <a:gd name="connsiteX7" fmla="*/ 123836 w 421512"/>
                      <a:gd name="connsiteY7" fmla="*/ 238220 h 459721"/>
                      <a:gd name="connsiteX8" fmla="*/ 80973 w 421512"/>
                      <a:gd name="connsiteY8" fmla="*/ 290608 h 459721"/>
                      <a:gd name="connsiteX9" fmla="*/ 40492 w 421512"/>
                      <a:gd name="connsiteY9" fmla="*/ 350139 h 459721"/>
                      <a:gd name="connsiteX10" fmla="*/ 16680 w 421512"/>
                      <a:gd name="connsiteY10" fmla="*/ 400145 h 459721"/>
                      <a:gd name="connsiteX11" fmla="*/ 11 w 421512"/>
                      <a:gd name="connsiteY11" fmla="*/ 433483 h 459721"/>
                      <a:gd name="connsiteX12" fmla="*/ 19061 w 421512"/>
                      <a:gd name="connsiteY12" fmla="*/ 459677 h 459721"/>
                      <a:gd name="connsiteX13" fmla="*/ 69067 w 421512"/>
                      <a:gd name="connsiteY13" fmla="*/ 438245 h 459721"/>
                      <a:gd name="connsiteX14" fmla="*/ 133361 w 421512"/>
                      <a:gd name="connsiteY14" fmla="*/ 385858 h 459721"/>
                      <a:gd name="connsiteX15" fmla="*/ 171461 w 421512"/>
                      <a:gd name="connsiteY15" fmla="*/ 342995 h 459721"/>
                      <a:gd name="connsiteX16" fmla="*/ 202417 w 421512"/>
                      <a:gd name="connsiteY16" fmla="*/ 307277 h 459721"/>
                      <a:gd name="connsiteX17" fmla="*/ 242898 w 421512"/>
                      <a:gd name="connsiteY17" fmla="*/ 264414 h 459721"/>
                      <a:gd name="connsiteX18" fmla="*/ 333386 w 421512"/>
                      <a:gd name="connsiteY18" fmla="*/ 157258 h 459721"/>
                      <a:gd name="connsiteX19" fmla="*/ 390536 w 421512"/>
                      <a:gd name="connsiteY19" fmla="*/ 95345 h 459721"/>
                      <a:gd name="connsiteX20" fmla="*/ 411967 w 421512"/>
                      <a:gd name="connsiteY20" fmla="*/ 54864 h 459721"/>
                      <a:gd name="connsiteX21" fmla="*/ 416730 w 421512"/>
                      <a:gd name="connsiteY21" fmla="*/ 95 h 4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21512" h="459721">
                        <a:moveTo>
                          <a:pt x="416730" y="95"/>
                        </a:moveTo>
                        <a:cubicBezTo>
                          <a:pt x="408396" y="-2286"/>
                          <a:pt x="361961" y="40577"/>
                          <a:pt x="361961" y="40577"/>
                        </a:cubicBezTo>
                        <a:cubicBezTo>
                          <a:pt x="348070" y="50499"/>
                          <a:pt x="345292" y="56055"/>
                          <a:pt x="333386" y="59627"/>
                        </a:cubicBezTo>
                        <a:cubicBezTo>
                          <a:pt x="321480" y="63199"/>
                          <a:pt x="307589" y="54468"/>
                          <a:pt x="290523" y="62008"/>
                        </a:cubicBezTo>
                        <a:cubicBezTo>
                          <a:pt x="273457" y="69548"/>
                          <a:pt x="247264" y="90583"/>
                          <a:pt x="230992" y="104870"/>
                        </a:cubicBezTo>
                        <a:cubicBezTo>
                          <a:pt x="214720" y="119157"/>
                          <a:pt x="204401" y="132652"/>
                          <a:pt x="192892" y="147733"/>
                        </a:cubicBezTo>
                        <a:cubicBezTo>
                          <a:pt x="181383" y="162814"/>
                          <a:pt x="173445" y="180277"/>
                          <a:pt x="161936" y="195358"/>
                        </a:cubicBezTo>
                        <a:cubicBezTo>
                          <a:pt x="150427" y="210439"/>
                          <a:pt x="137330" y="222345"/>
                          <a:pt x="123836" y="238220"/>
                        </a:cubicBezTo>
                        <a:cubicBezTo>
                          <a:pt x="110342" y="254095"/>
                          <a:pt x="94864" y="271955"/>
                          <a:pt x="80973" y="290608"/>
                        </a:cubicBezTo>
                        <a:cubicBezTo>
                          <a:pt x="67082" y="309261"/>
                          <a:pt x="51208" y="331883"/>
                          <a:pt x="40492" y="350139"/>
                        </a:cubicBezTo>
                        <a:cubicBezTo>
                          <a:pt x="29776" y="368395"/>
                          <a:pt x="23427" y="386254"/>
                          <a:pt x="16680" y="400145"/>
                        </a:cubicBezTo>
                        <a:cubicBezTo>
                          <a:pt x="9933" y="414036"/>
                          <a:pt x="-386" y="423561"/>
                          <a:pt x="11" y="433483"/>
                        </a:cubicBezTo>
                        <a:cubicBezTo>
                          <a:pt x="408" y="443405"/>
                          <a:pt x="7552" y="458883"/>
                          <a:pt x="19061" y="459677"/>
                        </a:cubicBezTo>
                        <a:cubicBezTo>
                          <a:pt x="30570" y="460471"/>
                          <a:pt x="50017" y="450548"/>
                          <a:pt x="69067" y="438245"/>
                        </a:cubicBezTo>
                        <a:cubicBezTo>
                          <a:pt x="88117" y="425942"/>
                          <a:pt x="116295" y="401733"/>
                          <a:pt x="133361" y="385858"/>
                        </a:cubicBezTo>
                        <a:cubicBezTo>
                          <a:pt x="150427" y="369983"/>
                          <a:pt x="159952" y="356092"/>
                          <a:pt x="171461" y="342995"/>
                        </a:cubicBezTo>
                        <a:cubicBezTo>
                          <a:pt x="182970" y="329898"/>
                          <a:pt x="190511" y="320374"/>
                          <a:pt x="202417" y="307277"/>
                        </a:cubicBezTo>
                        <a:cubicBezTo>
                          <a:pt x="214323" y="294180"/>
                          <a:pt x="221070" y="289417"/>
                          <a:pt x="242898" y="264414"/>
                        </a:cubicBezTo>
                        <a:cubicBezTo>
                          <a:pt x="264726" y="239411"/>
                          <a:pt x="308780" y="185436"/>
                          <a:pt x="333386" y="157258"/>
                        </a:cubicBezTo>
                        <a:cubicBezTo>
                          <a:pt x="357992" y="129080"/>
                          <a:pt x="377439" y="112411"/>
                          <a:pt x="390536" y="95345"/>
                        </a:cubicBezTo>
                        <a:cubicBezTo>
                          <a:pt x="403633" y="78279"/>
                          <a:pt x="402045" y="69548"/>
                          <a:pt x="411967" y="54864"/>
                        </a:cubicBezTo>
                        <a:cubicBezTo>
                          <a:pt x="421889" y="40180"/>
                          <a:pt x="425064" y="2476"/>
                          <a:pt x="416730" y="95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E57F8647-1316-862B-CBD6-6152DD519E21}"/>
                    </a:ext>
                  </a:extLst>
                </p:cNvPr>
                <p:cNvGrpSpPr/>
                <p:nvPr/>
              </p:nvGrpSpPr>
              <p:grpSpPr>
                <a:xfrm rot="5897621">
                  <a:off x="7897776" y="6175044"/>
                  <a:ext cx="378311" cy="252727"/>
                  <a:chOff x="5219990" y="1588561"/>
                  <a:chExt cx="1502889" cy="1003986"/>
                </a:xfrm>
              </p:grpSpPr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0F4424FE-7EAE-6038-11FA-EB4F2DA106E3}"/>
                      </a:ext>
                    </a:extLst>
                  </p:cNvPr>
                  <p:cNvSpPr/>
                  <p:nvPr/>
                </p:nvSpPr>
                <p:spPr>
                  <a:xfrm rot="14829858">
                    <a:off x="6110223" y="1979892"/>
                    <a:ext cx="600067" cy="625244"/>
                  </a:xfrm>
                  <a:custGeom>
                    <a:avLst/>
                    <a:gdLst>
                      <a:gd name="connsiteX0" fmla="*/ 416730 w 421512"/>
                      <a:gd name="connsiteY0" fmla="*/ 95 h 459721"/>
                      <a:gd name="connsiteX1" fmla="*/ 361961 w 421512"/>
                      <a:gd name="connsiteY1" fmla="*/ 40577 h 459721"/>
                      <a:gd name="connsiteX2" fmla="*/ 333386 w 421512"/>
                      <a:gd name="connsiteY2" fmla="*/ 59627 h 459721"/>
                      <a:gd name="connsiteX3" fmla="*/ 290523 w 421512"/>
                      <a:gd name="connsiteY3" fmla="*/ 62008 h 459721"/>
                      <a:gd name="connsiteX4" fmla="*/ 230992 w 421512"/>
                      <a:gd name="connsiteY4" fmla="*/ 104870 h 459721"/>
                      <a:gd name="connsiteX5" fmla="*/ 192892 w 421512"/>
                      <a:gd name="connsiteY5" fmla="*/ 147733 h 459721"/>
                      <a:gd name="connsiteX6" fmla="*/ 161936 w 421512"/>
                      <a:gd name="connsiteY6" fmla="*/ 195358 h 459721"/>
                      <a:gd name="connsiteX7" fmla="*/ 123836 w 421512"/>
                      <a:gd name="connsiteY7" fmla="*/ 238220 h 459721"/>
                      <a:gd name="connsiteX8" fmla="*/ 80973 w 421512"/>
                      <a:gd name="connsiteY8" fmla="*/ 290608 h 459721"/>
                      <a:gd name="connsiteX9" fmla="*/ 40492 w 421512"/>
                      <a:gd name="connsiteY9" fmla="*/ 350139 h 459721"/>
                      <a:gd name="connsiteX10" fmla="*/ 16680 w 421512"/>
                      <a:gd name="connsiteY10" fmla="*/ 400145 h 459721"/>
                      <a:gd name="connsiteX11" fmla="*/ 11 w 421512"/>
                      <a:gd name="connsiteY11" fmla="*/ 433483 h 459721"/>
                      <a:gd name="connsiteX12" fmla="*/ 19061 w 421512"/>
                      <a:gd name="connsiteY12" fmla="*/ 459677 h 459721"/>
                      <a:gd name="connsiteX13" fmla="*/ 69067 w 421512"/>
                      <a:gd name="connsiteY13" fmla="*/ 438245 h 459721"/>
                      <a:gd name="connsiteX14" fmla="*/ 133361 w 421512"/>
                      <a:gd name="connsiteY14" fmla="*/ 385858 h 459721"/>
                      <a:gd name="connsiteX15" fmla="*/ 171461 w 421512"/>
                      <a:gd name="connsiteY15" fmla="*/ 342995 h 459721"/>
                      <a:gd name="connsiteX16" fmla="*/ 202417 w 421512"/>
                      <a:gd name="connsiteY16" fmla="*/ 307277 h 459721"/>
                      <a:gd name="connsiteX17" fmla="*/ 242898 w 421512"/>
                      <a:gd name="connsiteY17" fmla="*/ 264414 h 459721"/>
                      <a:gd name="connsiteX18" fmla="*/ 333386 w 421512"/>
                      <a:gd name="connsiteY18" fmla="*/ 157258 h 459721"/>
                      <a:gd name="connsiteX19" fmla="*/ 390536 w 421512"/>
                      <a:gd name="connsiteY19" fmla="*/ 95345 h 459721"/>
                      <a:gd name="connsiteX20" fmla="*/ 411967 w 421512"/>
                      <a:gd name="connsiteY20" fmla="*/ 54864 h 459721"/>
                      <a:gd name="connsiteX21" fmla="*/ 416730 w 421512"/>
                      <a:gd name="connsiteY21" fmla="*/ 95 h 4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21512" h="459721">
                        <a:moveTo>
                          <a:pt x="416730" y="95"/>
                        </a:moveTo>
                        <a:cubicBezTo>
                          <a:pt x="408396" y="-2286"/>
                          <a:pt x="361961" y="40577"/>
                          <a:pt x="361961" y="40577"/>
                        </a:cubicBezTo>
                        <a:cubicBezTo>
                          <a:pt x="348070" y="50499"/>
                          <a:pt x="345292" y="56055"/>
                          <a:pt x="333386" y="59627"/>
                        </a:cubicBezTo>
                        <a:cubicBezTo>
                          <a:pt x="321480" y="63199"/>
                          <a:pt x="307589" y="54468"/>
                          <a:pt x="290523" y="62008"/>
                        </a:cubicBezTo>
                        <a:cubicBezTo>
                          <a:pt x="273457" y="69548"/>
                          <a:pt x="247264" y="90583"/>
                          <a:pt x="230992" y="104870"/>
                        </a:cubicBezTo>
                        <a:cubicBezTo>
                          <a:pt x="214720" y="119157"/>
                          <a:pt x="204401" y="132652"/>
                          <a:pt x="192892" y="147733"/>
                        </a:cubicBezTo>
                        <a:cubicBezTo>
                          <a:pt x="181383" y="162814"/>
                          <a:pt x="173445" y="180277"/>
                          <a:pt x="161936" y="195358"/>
                        </a:cubicBezTo>
                        <a:cubicBezTo>
                          <a:pt x="150427" y="210439"/>
                          <a:pt x="137330" y="222345"/>
                          <a:pt x="123836" y="238220"/>
                        </a:cubicBezTo>
                        <a:cubicBezTo>
                          <a:pt x="110342" y="254095"/>
                          <a:pt x="94864" y="271955"/>
                          <a:pt x="80973" y="290608"/>
                        </a:cubicBezTo>
                        <a:cubicBezTo>
                          <a:pt x="67082" y="309261"/>
                          <a:pt x="51208" y="331883"/>
                          <a:pt x="40492" y="350139"/>
                        </a:cubicBezTo>
                        <a:cubicBezTo>
                          <a:pt x="29776" y="368395"/>
                          <a:pt x="23427" y="386254"/>
                          <a:pt x="16680" y="400145"/>
                        </a:cubicBezTo>
                        <a:cubicBezTo>
                          <a:pt x="9933" y="414036"/>
                          <a:pt x="-386" y="423561"/>
                          <a:pt x="11" y="433483"/>
                        </a:cubicBezTo>
                        <a:cubicBezTo>
                          <a:pt x="408" y="443405"/>
                          <a:pt x="7552" y="458883"/>
                          <a:pt x="19061" y="459677"/>
                        </a:cubicBezTo>
                        <a:cubicBezTo>
                          <a:pt x="30570" y="460471"/>
                          <a:pt x="50017" y="450548"/>
                          <a:pt x="69067" y="438245"/>
                        </a:cubicBezTo>
                        <a:cubicBezTo>
                          <a:pt x="88117" y="425942"/>
                          <a:pt x="116295" y="401733"/>
                          <a:pt x="133361" y="385858"/>
                        </a:cubicBezTo>
                        <a:cubicBezTo>
                          <a:pt x="150427" y="369983"/>
                          <a:pt x="159952" y="356092"/>
                          <a:pt x="171461" y="342995"/>
                        </a:cubicBezTo>
                        <a:cubicBezTo>
                          <a:pt x="182970" y="329898"/>
                          <a:pt x="190511" y="320374"/>
                          <a:pt x="202417" y="307277"/>
                        </a:cubicBezTo>
                        <a:cubicBezTo>
                          <a:pt x="214323" y="294180"/>
                          <a:pt x="221070" y="289417"/>
                          <a:pt x="242898" y="264414"/>
                        </a:cubicBezTo>
                        <a:cubicBezTo>
                          <a:pt x="264726" y="239411"/>
                          <a:pt x="308780" y="185436"/>
                          <a:pt x="333386" y="157258"/>
                        </a:cubicBezTo>
                        <a:cubicBezTo>
                          <a:pt x="357992" y="129080"/>
                          <a:pt x="377439" y="112411"/>
                          <a:pt x="390536" y="95345"/>
                        </a:cubicBezTo>
                        <a:cubicBezTo>
                          <a:pt x="403633" y="78279"/>
                          <a:pt x="402045" y="69548"/>
                          <a:pt x="411967" y="54864"/>
                        </a:cubicBezTo>
                        <a:cubicBezTo>
                          <a:pt x="421889" y="40180"/>
                          <a:pt x="425064" y="2476"/>
                          <a:pt x="416730" y="95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0" name="Freeform: Shape 119">
                    <a:extLst>
                      <a:ext uri="{FF2B5EF4-FFF2-40B4-BE49-F238E27FC236}">
                        <a16:creationId xmlns:a16="http://schemas.microsoft.com/office/drawing/2014/main" id="{EBC2C370-7534-B6B7-DDC1-B6B1431809A6}"/>
                      </a:ext>
                    </a:extLst>
                  </p:cNvPr>
                  <p:cNvSpPr/>
                  <p:nvPr/>
                </p:nvSpPr>
                <p:spPr>
                  <a:xfrm rot="3962158">
                    <a:off x="5209875" y="1598676"/>
                    <a:ext cx="650243" cy="630014"/>
                  </a:xfrm>
                  <a:custGeom>
                    <a:avLst/>
                    <a:gdLst>
                      <a:gd name="connsiteX0" fmla="*/ 416730 w 421512"/>
                      <a:gd name="connsiteY0" fmla="*/ 95 h 459721"/>
                      <a:gd name="connsiteX1" fmla="*/ 361961 w 421512"/>
                      <a:gd name="connsiteY1" fmla="*/ 40577 h 459721"/>
                      <a:gd name="connsiteX2" fmla="*/ 333386 w 421512"/>
                      <a:gd name="connsiteY2" fmla="*/ 59627 h 459721"/>
                      <a:gd name="connsiteX3" fmla="*/ 290523 w 421512"/>
                      <a:gd name="connsiteY3" fmla="*/ 62008 h 459721"/>
                      <a:gd name="connsiteX4" fmla="*/ 230992 w 421512"/>
                      <a:gd name="connsiteY4" fmla="*/ 104870 h 459721"/>
                      <a:gd name="connsiteX5" fmla="*/ 192892 w 421512"/>
                      <a:gd name="connsiteY5" fmla="*/ 147733 h 459721"/>
                      <a:gd name="connsiteX6" fmla="*/ 161936 w 421512"/>
                      <a:gd name="connsiteY6" fmla="*/ 195358 h 459721"/>
                      <a:gd name="connsiteX7" fmla="*/ 123836 w 421512"/>
                      <a:gd name="connsiteY7" fmla="*/ 238220 h 459721"/>
                      <a:gd name="connsiteX8" fmla="*/ 80973 w 421512"/>
                      <a:gd name="connsiteY8" fmla="*/ 290608 h 459721"/>
                      <a:gd name="connsiteX9" fmla="*/ 40492 w 421512"/>
                      <a:gd name="connsiteY9" fmla="*/ 350139 h 459721"/>
                      <a:gd name="connsiteX10" fmla="*/ 16680 w 421512"/>
                      <a:gd name="connsiteY10" fmla="*/ 400145 h 459721"/>
                      <a:gd name="connsiteX11" fmla="*/ 11 w 421512"/>
                      <a:gd name="connsiteY11" fmla="*/ 433483 h 459721"/>
                      <a:gd name="connsiteX12" fmla="*/ 19061 w 421512"/>
                      <a:gd name="connsiteY12" fmla="*/ 459677 h 459721"/>
                      <a:gd name="connsiteX13" fmla="*/ 69067 w 421512"/>
                      <a:gd name="connsiteY13" fmla="*/ 438245 h 459721"/>
                      <a:gd name="connsiteX14" fmla="*/ 133361 w 421512"/>
                      <a:gd name="connsiteY14" fmla="*/ 385858 h 459721"/>
                      <a:gd name="connsiteX15" fmla="*/ 171461 w 421512"/>
                      <a:gd name="connsiteY15" fmla="*/ 342995 h 459721"/>
                      <a:gd name="connsiteX16" fmla="*/ 202417 w 421512"/>
                      <a:gd name="connsiteY16" fmla="*/ 307277 h 459721"/>
                      <a:gd name="connsiteX17" fmla="*/ 242898 w 421512"/>
                      <a:gd name="connsiteY17" fmla="*/ 264414 h 459721"/>
                      <a:gd name="connsiteX18" fmla="*/ 333386 w 421512"/>
                      <a:gd name="connsiteY18" fmla="*/ 157258 h 459721"/>
                      <a:gd name="connsiteX19" fmla="*/ 390536 w 421512"/>
                      <a:gd name="connsiteY19" fmla="*/ 95345 h 459721"/>
                      <a:gd name="connsiteX20" fmla="*/ 411967 w 421512"/>
                      <a:gd name="connsiteY20" fmla="*/ 54864 h 459721"/>
                      <a:gd name="connsiteX21" fmla="*/ 416730 w 421512"/>
                      <a:gd name="connsiteY21" fmla="*/ 95 h 4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21512" h="459721">
                        <a:moveTo>
                          <a:pt x="416730" y="95"/>
                        </a:moveTo>
                        <a:cubicBezTo>
                          <a:pt x="408396" y="-2286"/>
                          <a:pt x="361961" y="40577"/>
                          <a:pt x="361961" y="40577"/>
                        </a:cubicBezTo>
                        <a:cubicBezTo>
                          <a:pt x="348070" y="50499"/>
                          <a:pt x="345292" y="56055"/>
                          <a:pt x="333386" y="59627"/>
                        </a:cubicBezTo>
                        <a:cubicBezTo>
                          <a:pt x="321480" y="63199"/>
                          <a:pt x="307589" y="54468"/>
                          <a:pt x="290523" y="62008"/>
                        </a:cubicBezTo>
                        <a:cubicBezTo>
                          <a:pt x="273457" y="69548"/>
                          <a:pt x="247264" y="90583"/>
                          <a:pt x="230992" y="104870"/>
                        </a:cubicBezTo>
                        <a:cubicBezTo>
                          <a:pt x="214720" y="119157"/>
                          <a:pt x="204401" y="132652"/>
                          <a:pt x="192892" y="147733"/>
                        </a:cubicBezTo>
                        <a:cubicBezTo>
                          <a:pt x="181383" y="162814"/>
                          <a:pt x="173445" y="180277"/>
                          <a:pt x="161936" y="195358"/>
                        </a:cubicBezTo>
                        <a:cubicBezTo>
                          <a:pt x="150427" y="210439"/>
                          <a:pt x="137330" y="222345"/>
                          <a:pt x="123836" y="238220"/>
                        </a:cubicBezTo>
                        <a:cubicBezTo>
                          <a:pt x="110342" y="254095"/>
                          <a:pt x="94864" y="271955"/>
                          <a:pt x="80973" y="290608"/>
                        </a:cubicBezTo>
                        <a:cubicBezTo>
                          <a:pt x="67082" y="309261"/>
                          <a:pt x="51208" y="331883"/>
                          <a:pt x="40492" y="350139"/>
                        </a:cubicBezTo>
                        <a:cubicBezTo>
                          <a:pt x="29776" y="368395"/>
                          <a:pt x="23427" y="386254"/>
                          <a:pt x="16680" y="400145"/>
                        </a:cubicBezTo>
                        <a:cubicBezTo>
                          <a:pt x="9933" y="414036"/>
                          <a:pt x="-386" y="423561"/>
                          <a:pt x="11" y="433483"/>
                        </a:cubicBezTo>
                        <a:cubicBezTo>
                          <a:pt x="408" y="443405"/>
                          <a:pt x="7552" y="458883"/>
                          <a:pt x="19061" y="459677"/>
                        </a:cubicBezTo>
                        <a:cubicBezTo>
                          <a:pt x="30570" y="460471"/>
                          <a:pt x="50017" y="450548"/>
                          <a:pt x="69067" y="438245"/>
                        </a:cubicBezTo>
                        <a:cubicBezTo>
                          <a:pt x="88117" y="425942"/>
                          <a:pt x="116295" y="401733"/>
                          <a:pt x="133361" y="385858"/>
                        </a:cubicBezTo>
                        <a:cubicBezTo>
                          <a:pt x="150427" y="369983"/>
                          <a:pt x="159952" y="356092"/>
                          <a:pt x="171461" y="342995"/>
                        </a:cubicBezTo>
                        <a:cubicBezTo>
                          <a:pt x="182970" y="329898"/>
                          <a:pt x="190511" y="320374"/>
                          <a:pt x="202417" y="307277"/>
                        </a:cubicBezTo>
                        <a:cubicBezTo>
                          <a:pt x="214323" y="294180"/>
                          <a:pt x="221070" y="289417"/>
                          <a:pt x="242898" y="264414"/>
                        </a:cubicBezTo>
                        <a:cubicBezTo>
                          <a:pt x="264726" y="239411"/>
                          <a:pt x="308780" y="185436"/>
                          <a:pt x="333386" y="157258"/>
                        </a:cubicBezTo>
                        <a:cubicBezTo>
                          <a:pt x="357992" y="129080"/>
                          <a:pt x="377439" y="112411"/>
                          <a:pt x="390536" y="95345"/>
                        </a:cubicBezTo>
                        <a:cubicBezTo>
                          <a:pt x="403633" y="78279"/>
                          <a:pt x="402045" y="69548"/>
                          <a:pt x="411967" y="54864"/>
                        </a:cubicBezTo>
                        <a:cubicBezTo>
                          <a:pt x="421889" y="40180"/>
                          <a:pt x="425064" y="2476"/>
                          <a:pt x="416730" y="95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1A187633-22DB-D19B-CC25-CFC28794EE23}"/>
                  </a:ext>
                </a:extLst>
              </p:cNvPr>
              <p:cNvGrpSpPr/>
              <p:nvPr/>
            </p:nvGrpSpPr>
            <p:grpSpPr>
              <a:xfrm rot="21386424">
                <a:off x="4829051" y="756173"/>
                <a:ext cx="1199210" cy="820297"/>
                <a:chOff x="7143060" y="5670266"/>
                <a:chExt cx="1199210" cy="820297"/>
              </a:xfrm>
            </p:grpSpPr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A8E852D9-E05A-56BA-4482-1E3710D69648}"/>
                    </a:ext>
                  </a:extLst>
                </p:cNvPr>
                <p:cNvSpPr/>
                <p:nvPr/>
              </p:nvSpPr>
              <p:spPr>
                <a:xfrm rot="21097212">
                  <a:off x="8011871" y="5748157"/>
                  <a:ext cx="272577" cy="183804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056B2114-D907-48B3-5243-71B0C1D9D123}"/>
                    </a:ext>
                  </a:extLst>
                </p:cNvPr>
                <p:cNvSpPr/>
                <p:nvPr/>
              </p:nvSpPr>
              <p:spPr>
                <a:xfrm rot="21097212">
                  <a:off x="7196435" y="6212554"/>
                  <a:ext cx="272577" cy="194297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8D4832F6-81AE-7F4D-D23B-DD8E3CF206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097212" flipH="1">
                  <a:off x="7307976" y="5900547"/>
                  <a:ext cx="869833" cy="345300"/>
                </a:xfrm>
                <a:prstGeom prst="line">
                  <a:avLst/>
                </a:prstGeom>
                <a:ln w="57150" cap="sq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E624C274-D064-5EA3-BC59-883AB6477018}"/>
                    </a:ext>
                  </a:extLst>
                </p:cNvPr>
                <p:cNvGrpSpPr/>
                <p:nvPr/>
              </p:nvGrpSpPr>
              <p:grpSpPr>
                <a:xfrm rot="1046299">
                  <a:off x="7143060" y="6175241"/>
                  <a:ext cx="378310" cy="252725"/>
                  <a:chOff x="5219990" y="1588561"/>
                  <a:chExt cx="1502880" cy="1003978"/>
                </a:xfrm>
              </p:grpSpPr>
              <p:sp>
                <p:nvSpPr>
                  <p:cNvPr id="149" name="Freeform: Shape 148">
                    <a:extLst>
                      <a:ext uri="{FF2B5EF4-FFF2-40B4-BE49-F238E27FC236}">
                        <a16:creationId xmlns:a16="http://schemas.microsoft.com/office/drawing/2014/main" id="{6BBAB669-E359-EAB4-3D24-00513998A4B4}"/>
                      </a:ext>
                    </a:extLst>
                  </p:cNvPr>
                  <p:cNvSpPr/>
                  <p:nvPr/>
                </p:nvSpPr>
                <p:spPr>
                  <a:xfrm rot="14829858">
                    <a:off x="6110216" y="1979884"/>
                    <a:ext cx="600068" cy="625241"/>
                  </a:xfrm>
                  <a:custGeom>
                    <a:avLst/>
                    <a:gdLst>
                      <a:gd name="connsiteX0" fmla="*/ 416730 w 421512"/>
                      <a:gd name="connsiteY0" fmla="*/ 95 h 459721"/>
                      <a:gd name="connsiteX1" fmla="*/ 361961 w 421512"/>
                      <a:gd name="connsiteY1" fmla="*/ 40577 h 459721"/>
                      <a:gd name="connsiteX2" fmla="*/ 333386 w 421512"/>
                      <a:gd name="connsiteY2" fmla="*/ 59627 h 459721"/>
                      <a:gd name="connsiteX3" fmla="*/ 290523 w 421512"/>
                      <a:gd name="connsiteY3" fmla="*/ 62008 h 459721"/>
                      <a:gd name="connsiteX4" fmla="*/ 230992 w 421512"/>
                      <a:gd name="connsiteY4" fmla="*/ 104870 h 459721"/>
                      <a:gd name="connsiteX5" fmla="*/ 192892 w 421512"/>
                      <a:gd name="connsiteY5" fmla="*/ 147733 h 459721"/>
                      <a:gd name="connsiteX6" fmla="*/ 161936 w 421512"/>
                      <a:gd name="connsiteY6" fmla="*/ 195358 h 459721"/>
                      <a:gd name="connsiteX7" fmla="*/ 123836 w 421512"/>
                      <a:gd name="connsiteY7" fmla="*/ 238220 h 459721"/>
                      <a:gd name="connsiteX8" fmla="*/ 80973 w 421512"/>
                      <a:gd name="connsiteY8" fmla="*/ 290608 h 459721"/>
                      <a:gd name="connsiteX9" fmla="*/ 40492 w 421512"/>
                      <a:gd name="connsiteY9" fmla="*/ 350139 h 459721"/>
                      <a:gd name="connsiteX10" fmla="*/ 16680 w 421512"/>
                      <a:gd name="connsiteY10" fmla="*/ 400145 h 459721"/>
                      <a:gd name="connsiteX11" fmla="*/ 11 w 421512"/>
                      <a:gd name="connsiteY11" fmla="*/ 433483 h 459721"/>
                      <a:gd name="connsiteX12" fmla="*/ 19061 w 421512"/>
                      <a:gd name="connsiteY12" fmla="*/ 459677 h 459721"/>
                      <a:gd name="connsiteX13" fmla="*/ 69067 w 421512"/>
                      <a:gd name="connsiteY13" fmla="*/ 438245 h 459721"/>
                      <a:gd name="connsiteX14" fmla="*/ 133361 w 421512"/>
                      <a:gd name="connsiteY14" fmla="*/ 385858 h 459721"/>
                      <a:gd name="connsiteX15" fmla="*/ 171461 w 421512"/>
                      <a:gd name="connsiteY15" fmla="*/ 342995 h 459721"/>
                      <a:gd name="connsiteX16" fmla="*/ 202417 w 421512"/>
                      <a:gd name="connsiteY16" fmla="*/ 307277 h 459721"/>
                      <a:gd name="connsiteX17" fmla="*/ 242898 w 421512"/>
                      <a:gd name="connsiteY17" fmla="*/ 264414 h 459721"/>
                      <a:gd name="connsiteX18" fmla="*/ 333386 w 421512"/>
                      <a:gd name="connsiteY18" fmla="*/ 157258 h 459721"/>
                      <a:gd name="connsiteX19" fmla="*/ 390536 w 421512"/>
                      <a:gd name="connsiteY19" fmla="*/ 95345 h 459721"/>
                      <a:gd name="connsiteX20" fmla="*/ 411967 w 421512"/>
                      <a:gd name="connsiteY20" fmla="*/ 54864 h 459721"/>
                      <a:gd name="connsiteX21" fmla="*/ 416730 w 421512"/>
                      <a:gd name="connsiteY21" fmla="*/ 95 h 4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21512" h="459721">
                        <a:moveTo>
                          <a:pt x="416730" y="95"/>
                        </a:moveTo>
                        <a:cubicBezTo>
                          <a:pt x="408396" y="-2286"/>
                          <a:pt x="361961" y="40577"/>
                          <a:pt x="361961" y="40577"/>
                        </a:cubicBezTo>
                        <a:cubicBezTo>
                          <a:pt x="348070" y="50499"/>
                          <a:pt x="345292" y="56055"/>
                          <a:pt x="333386" y="59627"/>
                        </a:cubicBezTo>
                        <a:cubicBezTo>
                          <a:pt x="321480" y="63199"/>
                          <a:pt x="307589" y="54468"/>
                          <a:pt x="290523" y="62008"/>
                        </a:cubicBezTo>
                        <a:cubicBezTo>
                          <a:pt x="273457" y="69548"/>
                          <a:pt x="247264" y="90583"/>
                          <a:pt x="230992" y="104870"/>
                        </a:cubicBezTo>
                        <a:cubicBezTo>
                          <a:pt x="214720" y="119157"/>
                          <a:pt x="204401" y="132652"/>
                          <a:pt x="192892" y="147733"/>
                        </a:cubicBezTo>
                        <a:cubicBezTo>
                          <a:pt x="181383" y="162814"/>
                          <a:pt x="173445" y="180277"/>
                          <a:pt x="161936" y="195358"/>
                        </a:cubicBezTo>
                        <a:cubicBezTo>
                          <a:pt x="150427" y="210439"/>
                          <a:pt x="137330" y="222345"/>
                          <a:pt x="123836" y="238220"/>
                        </a:cubicBezTo>
                        <a:cubicBezTo>
                          <a:pt x="110342" y="254095"/>
                          <a:pt x="94864" y="271955"/>
                          <a:pt x="80973" y="290608"/>
                        </a:cubicBezTo>
                        <a:cubicBezTo>
                          <a:pt x="67082" y="309261"/>
                          <a:pt x="51208" y="331883"/>
                          <a:pt x="40492" y="350139"/>
                        </a:cubicBezTo>
                        <a:cubicBezTo>
                          <a:pt x="29776" y="368395"/>
                          <a:pt x="23427" y="386254"/>
                          <a:pt x="16680" y="400145"/>
                        </a:cubicBezTo>
                        <a:cubicBezTo>
                          <a:pt x="9933" y="414036"/>
                          <a:pt x="-386" y="423561"/>
                          <a:pt x="11" y="433483"/>
                        </a:cubicBezTo>
                        <a:cubicBezTo>
                          <a:pt x="408" y="443405"/>
                          <a:pt x="7552" y="458883"/>
                          <a:pt x="19061" y="459677"/>
                        </a:cubicBezTo>
                        <a:cubicBezTo>
                          <a:pt x="30570" y="460471"/>
                          <a:pt x="50017" y="450548"/>
                          <a:pt x="69067" y="438245"/>
                        </a:cubicBezTo>
                        <a:cubicBezTo>
                          <a:pt x="88117" y="425942"/>
                          <a:pt x="116295" y="401733"/>
                          <a:pt x="133361" y="385858"/>
                        </a:cubicBezTo>
                        <a:cubicBezTo>
                          <a:pt x="150427" y="369983"/>
                          <a:pt x="159952" y="356092"/>
                          <a:pt x="171461" y="342995"/>
                        </a:cubicBezTo>
                        <a:cubicBezTo>
                          <a:pt x="182970" y="329898"/>
                          <a:pt x="190511" y="320374"/>
                          <a:pt x="202417" y="307277"/>
                        </a:cubicBezTo>
                        <a:cubicBezTo>
                          <a:pt x="214323" y="294180"/>
                          <a:pt x="221070" y="289417"/>
                          <a:pt x="242898" y="264414"/>
                        </a:cubicBezTo>
                        <a:cubicBezTo>
                          <a:pt x="264726" y="239411"/>
                          <a:pt x="308780" y="185436"/>
                          <a:pt x="333386" y="157258"/>
                        </a:cubicBezTo>
                        <a:cubicBezTo>
                          <a:pt x="357992" y="129080"/>
                          <a:pt x="377439" y="112411"/>
                          <a:pt x="390536" y="95345"/>
                        </a:cubicBezTo>
                        <a:cubicBezTo>
                          <a:pt x="403633" y="78279"/>
                          <a:pt x="402045" y="69548"/>
                          <a:pt x="411967" y="54864"/>
                        </a:cubicBezTo>
                        <a:cubicBezTo>
                          <a:pt x="421889" y="40180"/>
                          <a:pt x="425064" y="2476"/>
                          <a:pt x="416730" y="95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0" name="Freeform: Shape 149">
                    <a:extLst>
                      <a:ext uri="{FF2B5EF4-FFF2-40B4-BE49-F238E27FC236}">
                        <a16:creationId xmlns:a16="http://schemas.microsoft.com/office/drawing/2014/main" id="{A724C3A3-ACBE-F0F7-A84D-78687D08C81B}"/>
                      </a:ext>
                    </a:extLst>
                  </p:cNvPr>
                  <p:cNvSpPr/>
                  <p:nvPr/>
                </p:nvSpPr>
                <p:spPr>
                  <a:xfrm rot="3962158">
                    <a:off x="5209875" y="1598676"/>
                    <a:ext cx="650243" cy="630014"/>
                  </a:xfrm>
                  <a:custGeom>
                    <a:avLst/>
                    <a:gdLst>
                      <a:gd name="connsiteX0" fmla="*/ 416730 w 421512"/>
                      <a:gd name="connsiteY0" fmla="*/ 95 h 459721"/>
                      <a:gd name="connsiteX1" fmla="*/ 361961 w 421512"/>
                      <a:gd name="connsiteY1" fmla="*/ 40577 h 459721"/>
                      <a:gd name="connsiteX2" fmla="*/ 333386 w 421512"/>
                      <a:gd name="connsiteY2" fmla="*/ 59627 h 459721"/>
                      <a:gd name="connsiteX3" fmla="*/ 290523 w 421512"/>
                      <a:gd name="connsiteY3" fmla="*/ 62008 h 459721"/>
                      <a:gd name="connsiteX4" fmla="*/ 230992 w 421512"/>
                      <a:gd name="connsiteY4" fmla="*/ 104870 h 459721"/>
                      <a:gd name="connsiteX5" fmla="*/ 192892 w 421512"/>
                      <a:gd name="connsiteY5" fmla="*/ 147733 h 459721"/>
                      <a:gd name="connsiteX6" fmla="*/ 161936 w 421512"/>
                      <a:gd name="connsiteY6" fmla="*/ 195358 h 459721"/>
                      <a:gd name="connsiteX7" fmla="*/ 123836 w 421512"/>
                      <a:gd name="connsiteY7" fmla="*/ 238220 h 459721"/>
                      <a:gd name="connsiteX8" fmla="*/ 80973 w 421512"/>
                      <a:gd name="connsiteY8" fmla="*/ 290608 h 459721"/>
                      <a:gd name="connsiteX9" fmla="*/ 40492 w 421512"/>
                      <a:gd name="connsiteY9" fmla="*/ 350139 h 459721"/>
                      <a:gd name="connsiteX10" fmla="*/ 16680 w 421512"/>
                      <a:gd name="connsiteY10" fmla="*/ 400145 h 459721"/>
                      <a:gd name="connsiteX11" fmla="*/ 11 w 421512"/>
                      <a:gd name="connsiteY11" fmla="*/ 433483 h 459721"/>
                      <a:gd name="connsiteX12" fmla="*/ 19061 w 421512"/>
                      <a:gd name="connsiteY12" fmla="*/ 459677 h 459721"/>
                      <a:gd name="connsiteX13" fmla="*/ 69067 w 421512"/>
                      <a:gd name="connsiteY13" fmla="*/ 438245 h 459721"/>
                      <a:gd name="connsiteX14" fmla="*/ 133361 w 421512"/>
                      <a:gd name="connsiteY14" fmla="*/ 385858 h 459721"/>
                      <a:gd name="connsiteX15" fmla="*/ 171461 w 421512"/>
                      <a:gd name="connsiteY15" fmla="*/ 342995 h 459721"/>
                      <a:gd name="connsiteX16" fmla="*/ 202417 w 421512"/>
                      <a:gd name="connsiteY16" fmla="*/ 307277 h 459721"/>
                      <a:gd name="connsiteX17" fmla="*/ 242898 w 421512"/>
                      <a:gd name="connsiteY17" fmla="*/ 264414 h 459721"/>
                      <a:gd name="connsiteX18" fmla="*/ 333386 w 421512"/>
                      <a:gd name="connsiteY18" fmla="*/ 157258 h 459721"/>
                      <a:gd name="connsiteX19" fmla="*/ 390536 w 421512"/>
                      <a:gd name="connsiteY19" fmla="*/ 95345 h 459721"/>
                      <a:gd name="connsiteX20" fmla="*/ 411967 w 421512"/>
                      <a:gd name="connsiteY20" fmla="*/ 54864 h 459721"/>
                      <a:gd name="connsiteX21" fmla="*/ 416730 w 421512"/>
                      <a:gd name="connsiteY21" fmla="*/ 95 h 4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21512" h="459721">
                        <a:moveTo>
                          <a:pt x="416730" y="95"/>
                        </a:moveTo>
                        <a:cubicBezTo>
                          <a:pt x="408396" y="-2286"/>
                          <a:pt x="361961" y="40577"/>
                          <a:pt x="361961" y="40577"/>
                        </a:cubicBezTo>
                        <a:cubicBezTo>
                          <a:pt x="348070" y="50499"/>
                          <a:pt x="345292" y="56055"/>
                          <a:pt x="333386" y="59627"/>
                        </a:cubicBezTo>
                        <a:cubicBezTo>
                          <a:pt x="321480" y="63199"/>
                          <a:pt x="307589" y="54468"/>
                          <a:pt x="290523" y="62008"/>
                        </a:cubicBezTo>
                        <a:cubicBezTo>
                          <a:pt x="273457" y="69548"/>
                          <a:pt x="247264" y="90583"/>
                          <a:pt x="230992" y="104870"/>
                        </a:cubicBezTo>
                        <a:cubicBezTo>
                          <a:pt x="214720" y="119157"/>
                          <a:pt x="204401" y="132652"/>
                          <a:pt x="192892" y="147733"/>
                        </a:cubicBezTo>
                        <a:cubicBezTo>
                          <a:pt x="181383" y="162814"/>
                          <a:pt x="173445" y="180277"/>
                          <a:pt x="161936" y="195358"/>
                        </a:cubicBezTo>
                        <a:cubicBezTo>
                          <a:pt x="150427" y="210439"/>
                          <a:pt x="137330" y="222345"/>
                          <a:pt x="123836" y="238220"/>
                        </a:cubicBezTo>
                        <a:cubicBezTo>
                          <a:pt x="110342" y="254095"/>
                          <a:pt x="94864" y="271955"/>
                          <a:pt x="80973" y="290608"/>
                        </a:cubicBezTo>
                        <a:cubicBezTo>
                          <a:pt x="67082" y="309261"/>
                          <a:pt x="51208" y="331883"/>
                          <a:pt x="40492" y="350139"/>
                        </a:cubicBezTo>
                        <a:cubicBezTo>
                          <a:pt x="29776" y="368395"/>
                          <a:pt x="23427" y="386254"/>
                          <a:pt x="16680" y="400145"/>
                        </a:cubicBezTo>
                        <a:cubicBezTo>
                          <a:pt x="9933" y="414036"/>
                          <a:pt x="-386" y="423561"/>
                          <a:pt x="11" y="433483"/>
                        </a:cubicBezTo>
                        <a:cubicBezTo>
                          <a:pt x="408" y="443405"/>
                          <a:pt x="7552" y="458883"/>
                          <a:pt x="19061" y="459677"/>
                        </a:cubicBezTo>
                        <a:cubicBezTo>
                          <a:pt x="30570" y="460471"/>
                          <a:pt x="50017" y="450548"/>
                          <a:pt x="69067" y="438245"/>
                        </a:cubicBezTo>
                        <a:cubicBezTo>
                          <a:pt x="88117" y="425942"/>
                          <a:pt x="116295" y="401733"/>
                          <a:pt x="133361" y="385858"/>
                        </a:cubicBezTo>
                        <a:cubicBezTo>
                          <a:pt x="150427" y="369983"/>
                          <a:pt x="159952" y="356092"/>
                          <a:pt x="171461" y="342995"/>
                        </a:cubicBezTo>
                        <a:cubicBezTo>
                          <a:pt x="182970" y="329898"/>
                          <a:pt x="190511" y="320374"/>
                          <a:pt x="202417" y="307277"/>
                        </a:cubicBezTo>
                        <a:cubicBezTo>
                          <a:pt x="214323" y="294180"/>
                          <a:pt x="221070" y="289417"/>
                          <a:pt x="242898" y="264414"/>
                        </a:cubicBezTo>
                        <a:cubicBezTo>
                          <a:pt x="264726" y="239411"/>
                          <a:pt x="308780" y="185436"/>
                          <a:pt x="333386" y="157258"/>
                        </a:cubicBezTo>
                        <a:cubicBezTo>
                          <a:pt x="357992" y="129080"/>
                          <a:pt x="377439" y="112411"/>
                          <a:pt x="390536" y="95345"/>
                        </a:cubicBezTo>
                        <a:cubicBezTo>
                          <a:pt x="403633" y="78279"/>
                          <a:pt x="402045" y="69548"/>
                          <a:pt x="411967" y="54864"/>
                        </a:cubicBezTo>
                        <a:cubicBezTo>
                          <a:pt x="421889" y="40180"/>
                          <a:pt x="425064" y="2476"/>
                          <a:pt x="416730" y="95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861CB636-0CA6-0484-9499-67335F5E6BCD}"/>
                    </a:ext>
                  </a:extLst>
                </p:cNvPr>
                <p:cNvSpPr/>
                <p:nvPr/>
              </p:nvSpPr>
              <p:spPr>
                <a:xfrm rot="21097212">
                  <a:off x="8139700" y="5822384"/>
                  <a:ext cx="27662" cy="2766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EE885E9F-A5F4-B21E-404D-5A7B254FF144}"/>
                    </a:ext>
                  </a:extLst>
                </p:cNvPr>
                <p:cNvSpPr/>
                <p:nvPr/>
              </p:nvSpPr>
              <p:spPr>
                <a:xfrm rot="21097212">
                  <a:off x="7320533" y="6294059"/>
                  <a:ext cx="27662" cy="2766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0FECAA01-D5CB-C03A-9E09-E97D212D7134}"/>
                    </a:ext>
                  </a:extLst>
                </p:cNvPr>
                <p:cNvSpPr/>
                <p:nvPr/>
              </p:nvSpPr>
              <p:spPr>
                <a:xfrm rot="21097212">
                  <a:off x="7365650" y="5766083"/>
                  <a:ext cx="287328" cy="19785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B5CFEAA0-869E-5851-E8E1-2EBCC2173F28}"/>
                    </a:ext>
                  </a:extLst>
                </p:cNvPr>
                <p:cNvSpPr/>
                <p:nvPr/>
              </p:nvSpPr>
              <p:spPr>
                <a:xfrm rot="21097212">
                  <a:off x="7942296" y="6200451"/>
                  <a:ext cx="272577" cy="21925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E1D96A9B-FAEB-FD75-9BF2-16202B93D4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097212">
                  <a:off x="7543152" y="5829134"/>
                  <a:ext cx="505720" cy="522005"/>
                </a:xfrm>
                <a:prstGeom prst="line">
                  <a:avLst/>
                </a:prstGeom>
                <a:ln w="57150" cap="rnd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9F5D4D05-C69A-5C20-2256-43B80B8602C9}"/>
                    </a:ext>
                  </a:extLst>
                </p:cNvPr>
                <p:cNvSpPr/>
                <p:nvPr/>
              </p:nvSpPr>
              <p:spPr>
                <a:xfrm rot="21097212">
                  <a:off x="8066168" y="6289305"/>
                  <a:ext cx="27662" cy="2766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CAD8E393-668E-23BE-F65F-3097456A1523}"/>
                    </a:ext>
                  </a:extLst>
                </p:cNvPr>
                <p:cNvSpPr/>
                <p:nvPr/>
              </p:nvSpPr>
              <p:spPr>
                <a:xfrm rot="21097212">
                  <a:off x="7492753" y="5857957"/>
                  <a:ext cx="27662" cy="2766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ectangle: Rounded Corners 138">
                  <a:extLst>
                    <a:ext uri="{FF2B5EF4-FFF2-40B4-BE49-F238E27FC236}">
                      <a16:creationId xmlns:a16="http://schemas.microsoft.com/office/drawing/2014/main" id="{52818805-6B36-86C4-9B17-FDA1886980C7}"/>
                    </a:ext>
                  </a:extLst>
                </p:cNvPr>
                <p:cNvSpPr/>
                <p:nvPr/>
              </p:nvSpPr>
              <p:spPr>
                <a:xfrm rot="83729">
                  <a:off x="7668877" y="5948483"/>
                  <a:ext cx="179666" cy="230773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76283007-9BDC-D38D-862D-29099CBA8440}"/>
                    </a:ext>
                  </a:extLst>
                </p:cNvPr>
                <p:cNvGrpSpPr/>
                <p:nvPr/>
              </p:nvGrpSpPr>
              <p:grpSpPr>
                <a:xfrm rot="6131734">
                  <a:off x="7324378" y="5733058"/>
                  <a:ext cx="378310" cy="252725"/>
                  <a:chOff x="5219990" y="1588561"/>
                  <a:chExt cx="1502880" cy="1003978"/>
                </a:xfrm>
              </p:grpSpPr>
              <p:sp>
                <p:nvSpPr>
                  <p:cNvPr id="147" name="Freeform: Shape 146">
                    <a:extLst>
                      <a:ext uri="{FF2B5EF4-FFF2-40B4-BE49-F238E27FC236}">
                        <a16:creationId xmlns:a16="http://schemas.microsoft.com/office/drawing/2014/main" id="{97032E86-247E-F7E7-ACA2-F659897B1047}"/>
                      </a:ext>
                    </a:extLst>
                  </p:cNvPr>
                  <p:cNvSpPr/>
                  <p:nvPr/>
                </p:nvSpPr>
                <p:spPr>
                  <a:xfrm rot="14829858">
                    <a:off x="6110216" y="1979884"/>
                    <a:ext cx="600068" cy="625241"/>
                  </a:xfrm>
                  <a:custGeom>
                    <a:avLst/>
                    <a:gdLst>
                      <a:gd name="connsiteX0" fmla="*/ 416730 w 421512"/>
                      <a:gd name="connsiteY0" fmla="*/ 95 h 459721"/>
                      <a:gd name="connsiteX1" fmla="*/ 361961 w 421512"/>
                      <a:gd name="connsiteY1" fmla="*/ 40577 h 459721"/>
                      <a:gd name="connsiteX2" fmla="*/ 333386 w 421512"/>
                      <a:gd name="connsiteY2" fmla="*/ 59627 h 459721"/>
                      <a:gd name="connsiteX3" fmla="*/ 290523 w 421512"/>
                      <a:gd name="connsiteY3" fmla="*/ 62008 h 459721"/>
                      <a:gd name="connsiteX4" fmla="*/ 230992 w 421512"/>
                      <a:gd name="connsiteY4" fmla="*/ 104870 h 459721"/>
                      <a:gd name="connsiteX5" fmla="*/ 192892 w 421512"/>
                      <a:gd name="connsiteY5" fmla="*/ 147733 h 459721"/>
                      <a:gd name="connsiteX6" fmla="*/ 161936 w 421512"/>
                      <a:gd name="connsiteY6" fmla="*/ 195358 h 459721"/>
                      <a:gd name="connsiteX7" fmla="*/ 123836 w 421512"/>
                      <a:gd name="connsiteY7" fmla="*/ 238220 h 459721"/>
                      <a:gd name="connsiteX8" fmla="*/ 80973 w 421512"/>
                      <a:gd name="connsiteY8" fmla="*/ 290608 h 459721"/>
                      <a:gd name="connsiteX9" fmla="*/ 40492 w 421512"/>
                      <a:gd name="connsiteY9" fmla="*/ 350139 h 459721"/>
                      <a:gd name="connsiteX10" fmla="*/ 16680 w 421512"/>
                      <a:gd name="connsiteY10" fmla="*/ 400145 h 459721"/>
                      <a:gd name="connsiteX11" fmla="*/ 11 w 421512"/>
                      <a:gd name="connsiteY11" fmla="*/ 433483 h 459721"/>
                      <a:gd name="connsiteX12" fmla="*/ 19061 w 421512"/>
                      <a:gd name="connsiteY12" fmla="*/ 459677 h 459721"/>
                      <a:gd name="connsiteX13" fmla="*/ 69067 w 421512"/>
                      <a:gd name="connsiteY13" fmla="*/ 438245 h 459721"/>
                      <a:gd name="connsiteX14" fmla="*/ 133361 w 421512"/>
                      <a:gd name="connsiteY14" fmla="*/ 385858 h 459721"/>
                      <a:gd name="connsiteX15" fmla="*/ 171461 w 421512"/>
                      <a:gd name="connsiteY15" fmla="*/ 342995 h 459721"/>
                      <a:gd name="connsiteX16" fmla="*/ 202417 w 421512"/>
                      <a:gd name="connsiteY16" fmla="*/ 307277 h 459721"/>
                      <a:gd name="connsiteX17" fmla="*/ 242898 w 421512"/>
                      <a:gd name="connsiteY17" fmla="*/ 264414 h 459721"/>
                      <a:gd name="connsiteX18" fmla="*/ 333386 w 421512"/>
                      <a:gd name="connsiteY18" fmla="*/ 157258 h 459721"/>
                      <a:gd name="connsiteX19" fmla="*/ 390536 w 421512"/>
                      <a:gd name="connsiteY19" fmla="*/ 95345 h 459721"/>
                      <a:gd name="connsiteX20" fmla="*/ 411967 w 421512"/>
                      <a:gd name="connsiteY20" fmla="*/ 54864 h 459721"/>
                      <a:gd name="connsiteX21" fmla="*/ 416730 w 421512"/>
                      <a:gd name="connsiteY21" fmla="*/ 95 h 4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21512" h="459721">
                        <a:moveTo>
                          <a:pt x="416730" y="95"/>
                        </a:moveTo>
                        <a:cubicBezTo>
                          <a:pt x="408396" y="-2286"/>
                          <a:pt x="361961" y="40577"/>
                          <a:pt x="361961" y="40577"/>
                        </a:cubicBezTo>
                        <a:cubicBezTo>
                          <a:pt x="348070" y="50499"/>
                          <a:pt x="345292" y="56055"/>
                          <a:pt x="333386" y="59627"/>
                        </a:cubicBezTo>
                        <a:cubicBezTo>
                          <a:pt x="321480" y="63199"/>
                          <a:pt x="307589" y="54468"/>
                          <a:pt x="290523" y="62008"/>
                        </a:cubicBezTo>
                        <a:cubicBezTo>
                          <a:pt x="273457" y="69548"/>
                          <a:pt x="247264" y="90583"/>
                          <a:pt x="230992" y="104870"/>
                        </a:cubicBezTo>
                        <a:cubicBezTo>
                          <a:pt x="214720" y="119157"/>
                          <a:pt x="204401" y="132652"/>
                          <a:pt x="192892" y="147733"/>
                        </a:cubicBezTo>
                        <a:cubicBezTo>
                          <a:pt x="181383" y="162814"/>
                          <a:pt x="173445" y="180277"/>
                          <a:pt x="161936" y="195358"/>
                        </a:cubicBezTo>
                        <a:cubicBezTo>
                          <a:pt x="150427" y="210439"/>
                          <a:pt x="137330" y="222345"/>
                          <a:pt x="123836" y="238220"/>
                        </a:cubicBezTo>
                        <a:cubicBezTo>
                          <a:pt x="110342" y="254095"/>
                          <a:pt x="94864" y="271955"/>
                          <a:pt x="80973" y="290608"/>
                        </a:cubicBezTo>
                        <a:cubicBezTo>
                          <a:pt x="67082" y="309261"/>
                          <a:pt x="51208" y="331883"/>
                          <a:pt x="40492" y="350139"/>
                        </a:cubicBezTo>
                        <a:cubicBezTo>
                          <a:pt x="29776" y="368395"/>
                          <a:pt x="23427" y="386254"/>
                          <a:pt x="16680" y="400145"/>
                        </a:cubicBezTo>
                        <a:cubicBezTo>
                          <a:pt x="9933" y="414036"/>
                          <a:pt x="-386" y="423561"/>
                          <a:pt x="11" y="433483"/>
                        </a:cubicBezTo>
                        <a:cubicBezTo>
                          <a:pt x="408" y="443405"/>
                          <a:pt x="7552" y="458883"/>
                          <a:pt x="19061" y="459677"/>
                        </a:cubicBezTo>
                        <a:cubicBezTo>
                          <a:pt x="30570" y="460471"/>
                          <a:pt x="50017" y="450548"/>
                          <a:pt x="69067" y="438245"/>
                        </a:cubicBezTo>
                        <a:cubicBezTo>
                          <a:pt x="88117" y="425942"/>
                          <a:pt x="116295" y="401733"/>
                          <a:pt x="133361" y="385858"/>
                        </a:cubicBezTo>
                        <a:cubicBezTo>
                          <a:pt x="150427" y="369983"/>
                          <a:pt x="159952" y="356092"/>
                          <a:pt x="171461" y="342995"/>
                        </a:cubicBezTo>
                        <a:cubicBezTo>
                          <a:pt x="182970" y="329898"/>
                          <a:pt x="190511" y="320374"/>
                          <a:pt x="202417" y="307277"/>
                        </a:cubicBezTo>
                        <a:cubicBezTo>
                          <a:pt x="214323" y="294180"/>
                          <a:pt x="221070" y="289417"/>
                          <a:pt x="242898" y="264414"/>
                        </a:cubicBezTo>
                        <a:cubicBezTo>
                          <a:pt x="264726" y="239411"/>
                          <a:pt x="308780" y="185436"/>
                          <a:pt x="333386" y="157258"/>
                        </a:cubicBezTo>
                        <a:cubicBezTo>
                          <a:pt x="357992" y="129080"/>
                          <a:pt x="377439" y="112411"/>
                          <a:pt x="390536" y="95345"/>
                        </a:cubicBezTo>
                        <a:cubicBezTo>
                          <a:pt x="403633" y="78279"/>
                          <a:pt x="402045" y="69548"/>
                          <a:pt x="411967" y="54864"/>
                        </a:cubicBezTo>
                        <a:cubicBezTo>
                          <a:pt x="421889" y="40180"/>
                          <a:pt x="425064" y="2476"/>
                          <a:pt x="416730" y="95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8" name="Freeform: Shape 147">
                    <a:extLst>
                      <a:ext uri="{FF2B5EF4-FFF2-40B4-BE49-F238E27FC236}">
                        <a16:creationId xmlns:a16="http://schemas.microsoft.com/office/drawing/2014/main" id="{9B8FAAE0-DECC-C7DC-6EDA-C0C98D1C0A2B}"/>
                      </a:ext>
                    </a:extLst>
                  </p:cNvPr>
                  <p:cNvSpPr/>
                  <p:nvPr/>
                </p:nvSpPr>
                <p:spPr>
                  <a:xfrm rot="3962158">
                    <a:off x="5209875" y="1598676"/>
                    <a:ext cx="650243" cy="630014"/>
                  </a:xfrm>
                  <a:custGeom>
                    <a:avLst/>
                    <a:gdLst>
                      <a:gd name="connsiteX0" fmla="*/ 416730 w 421512"/>
                      <a:gd name="connsiteY0" fmla="*/ 95 h 459721"/>
                      <a:gd name="connsiteX1" fmla="*/ 361961 w 421512"/>
                      <a:gd name="connsiteY1" fmla="*/ 40577 h 459721"/>
                      <a:gd name="connsiteX2" fmla="*/ 333386 w 421512"/>
                      <a:gd name="connsiteY2" fmla="*/ 59627 h 459721"/>
                      <a:gd name="connsiteX3" fmla="*/ 290523 w 421512"/>
                      <a:gd name="connsiteY3" fmla="*/ 62008 h 459721"/>
                      <a:gd name="connsiteX4" fmla="*/ 230992 w 421512"/>
                      <a:gd name="connsiteY4" fmla="*/ 104870 h 459721"/>
                      <a:gd name="connsiteX5" fmla="*/ 192892 w 421512"/>
                      <a:gd name="connsiteY5" fmla="*/ 147733 h 459721"/>
                      <a:gd name="connsiteX6" fmla="*/ 161936 w 421512"/>
                      <a:gd name="connsiteY6" fmla="*/ 195358 h 459721"/>
                      <a:gd name="connsiteX7" fmla="*/ 123836 w 421512"/>
                      <a:gd name="connsiteY7" fmla="*/ 238220 h 459721"/>
                      <a:gd name="connsiteX8" fmla="*/ 80973 w 421512"/>
                      <a:gd name="connsiteY8" fmla="*/ 290608 h 459721"/>
                      <a:gd name="connsiteX9" fmla="*/ 40492 w 421512"/>
                      <a:gd name="connsiteY9" fmla="*/ 350139 h 459721"/>
                      <a:gd name="connsiteX10" fmla="*/ 16680 w 421512"/>
                      <a:gd name="connsiteY10" fmla="*/ 400145 h 459721"/>
                      <a:gd name="connsiteX11" fmla="*/ 11 w 421512"/>
                      <a:gd name="connsiteY11" fmla="*/ 433483 h 459721"/>
                      <a:gd name="connsiteX12" fmla="*/ 19061 w 421512"/>
                      <a:gd name="connsiteY12" fmla="*/ 459677 h 459721"/>
                      <a:gd name="connsiteX13" fmla="*/ 69067 w 421512"/>
                      <a:gd name="connsiteY13" fmla="*/ 438245 h 459721"/>
                      <a:gd name="connsiteX14" fmla="*/ 133361 w 421512"/>
                      <a:gd name="connsiteY14" fmla="*/ 385858 h 459721"/>
                      <a:gd name="connsiteX15" fmla="*/ 171461 w 421512"/>
                      <a:gd name="connsiteY15" fmla="*/ 342995 h 459721"/>
                      <a:gd name="connsiteX16" fmla="*/ 202417 w 421512"/>
                      <a:gd name="connsiteY16" fmla="*/ 307277 h 459721"/>
                      <a:gd name="connsiteX17" fmla="*/ 242898 w 421512"/>
                      <a:gd name="connsiteY17" fmla="*/ 264414 h 459721"/>
                      <a:gd name="connsiteX18" fmla="*/ 333386 w 421512"/>
                      <a:gd name="connsiteY18" fmla="*/ 157258 h 459721"/>
                      <a:gd name="connsiteX19" fmla="*/ 390536 w 421512"/>
                      <a:gd name="connsiteY19" fmla="*/ 95345 h 459721"/>
                      <a:gd name="connsiteX20" fmla="*/ 411967 w 421512"/>
                      <a:gd name="connsiteY20" fmla="*/ 54864 h 459721"/>
                      <a:gd name="connsiteX21" fmla="*/ 416730 w 421512"/>
                      <a:gd name="connsiteY21" fmla="*/ 95 h 4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21512" h="459721">
                        <a:moveTo>
                          <a:pt x="416730" y="95"/>
                        </a:moveTo>
                        <a:cubicBezTo>
                          <a:pt x="408396" y="-2286"/>
                          <a:pt x="361961" y="40577"/>
                          <a:pt x="361961" y="40577"/>
                        </a:cubicBezTo>
                        <a:cubicBezTo>
                          <a:pt x="348070" y="50499"/>
                          <a:pt x="345292" y="56055"/>
                          <a:pt x="333386" y="59627"/>
                        </a:cubicBezTo>
                        <a:cubicBezTo>
                          <a:pt x="321480" y="63199"/>
                          <a:pt x="307589" y="54468"/>
                          <a:pt x="290523" y="62008"/>
                        </a:cubicBezTo>
                        <a:cubicBezTo>
                          <a:pt x="273457" y="69548"/>
                          <a:pt x="247264" y="90583"/>
                          <a:pt x="230992" y="104870"/>
                        </a:cubicBezTo>
                        <a:cubicBezTo>
                          <a:pt x="214720" y="119157"/>
                          <a:pt x="204401" y="132652"/>
                          <a:pt x="192892" y="147733"/>
                        </a:cubicBezTo>
                        <a:cubicBezTo>
                          <a:pt x="181383" y="162814"/>
                          <a:pt x="173445" y="180277"/>
                          <a:pt x="161936" y="195358"/>
                        </a:cubicBezTo>
                        <a:cubicBezTo>
                          <a:pt x="150427" y="210439"/>
                          <a:pt x="137330" y="222345"/>
                          <a:pt x="123836" y="238220"/>
                        </a:cubicBezTo>
                        <a:cubicBezTo>
                          <a:pt x="110342" y="254095"/>
                          <a:pt x="94864" y="271955"/>
                          <a:pt x="80973" y="290608"/>
                        </a:cubicBezTo>
                        <a:cubicBezTo>
                          <a:pt x="67082" y="309261"/>
                          <a:pt x="51208" y="331883"/>
                          <a:pt x="40492" y="350139"/>
                        </a:cubicBezTo>
                        <a:cubicBezTo>
                          <a:pt x="29776" y="368395"/>
                          <a:pt x="23427" y="386254"/>
                          <a:pt x="16680" y="400145"/>
                        </a:cubicBezTo>
                        <a:cubicBezTo>
                          <a:pt x="9933" y="414036"/>
                          <a:pt x="-386" y="423561"/>
                          <a:pt x="11" y="433483"/>
                        </a:cubicBezTo>
                        <a:cubicBezTo>
                          <a:pt x="408" y="443405"/>
                          <a:pt x="7552" y="458883"/>
                          <a:pt x="19061" y="459677"/>
                        </a:cubicBezTo>
                        <a:cubicBezTo>
                          <a:pt x="30570" y="460471"/>
                          <a:pt x="50017" y="450548"/>
                          <a:pt x="69067" y="438245"/>
                        </a:cubicBezTo>
                        <a:cubicBezTo>
                          <a:pt x="88117" y="425942"/>
                          <a:pt x="116295" y="401733"/>
                          <a:pt x="133361" y="385858"/>
                        </a:cubicBezTo>
                        <a:cubicBezTo>
                          <a:pt x="150427" y="369983"/>
                          <a:pt x="159952" y="356092"/>
                          <a:pt x="171461" y="342995"/>
                        </a:cubicBezTo>
                        <a:cubicBezTo>
                          <a:pt x="182970" y="329898"/>
                          <a:pt x="190511" y="320374"/>
                          <a:pt x="202417" y="307277"/>
                        </a:cubicBezTo>
                        <a:cubicBezTo>
                          <a:pt x="214323" y="294180"/>
                          <a:pt x="221070" y="289417"/>
                          <a:pt x="242898" y="264414"/>
                        </a:cubicBezTo>
                        <a:cubicBezTo>
                          <a:pt x="264726" y="239411"/>
                          <a:pt x="308780" y="185436"/>
                          <a:pt x="333386" y="157258"/>
                        </a:cubicBezTo>
                        <a:cubicBezTo>
                          <a:pt x="357992" y="129080"/>
                          <a:pt x="377439" y="112411"/>
                          <a:pt x="390536" y="95345"/>
                        </a:cubicBezTo>
                        <a:cubicBezTo>
                          <a:pt x="403633" y="78279"/>
                          <a:pt x="402045" y="69548"/>
                          <a:pt x="411967" y="54864"/>
                        </a:cubicBezTo>
                        <a:cubicBezTo>
                          <a:pt x="421889" y="40180"/>
                          <a:pt x="425064" y="2476"/>
                          <a:pt x="416730" y="95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0995D2FF-40C7-9B6F-777A-278621C61B78}"/>
                    </a:ext>
                  </a:extLst>
                </p:cNvPr>
                <p:cNvGrpSpPr/>
                <p:nvPr/>
              </p:nvGrpSpPr>
              <p:grpSpPr>
                <a:xfrm rot="1552656">
                  <a:off x="7963959" y="5703501"/>
                  <a:ext cx="378311" cy="252727"/>
                  <a:chOff x="5219990" y="1588561"/>
                  <a:chExt cx="1502889" cy="1003986"/>
                </a:xfrm>
              </p:grpSpPr>
              <p:sp>
                <p:nvSpPr>
                  <p:cNvPr id="145" name="Freeform: Shape 144">
                    <a:extLst>
                      <a:ext uri="{FF2B5EF4-FFF2-40B4-BE49-F238E27FC236}">
                        <a16:creationId xmlns:a16="http://schemas.microsoft.com/office/drawing/2014/main" id="{D703DA03-E79E-C23B-F5D4-8C1BABDE225D}"/>
                      </a:ext>
                    </a:extLst>
                  </p:cNvPr>
                  <p:cNvSpPr/>
                  <p:nvPr/>
                </p:nvSpPr>
                <p:spPr>
                  <a:xfrm rot="14829858">
                    <a:off x="6110223" y="1979892"/>
                    <a:ext cx="600067" cy="625244"/>
                  </a:xfrm>
                  <a:custGeom>
                    <a:avLst/>
                    <a:gdLst>
                      <a:gd name="connsiteX0" fmla="*/ 416730 w 421512"/>
                      <a:gd name="connsiteY0" fmla="*/ 95 h 459721"/>
                      <a:gd name="connsiteX1" fmla="*/ 361961 w 421512"/>
                      <a:gd name="connsiteY1" fmla="*/ 40577 h 459721"/>
                      <a:gd name="connsiteX2" fmla="*/ 333386 w 421512"/>
                      <a:gd name="connsiteY2" fmla="*/ 59627 h 459721"/>
                      <a:gd name="connsiteX3" fmla="*/ 290523 w 421512"/>
                      <a:gd name="connsiteY3" fmla="*/ 62008 h 459721"/>
                      <a:gd name="connsiteX4" fmla="*/ 230992 w 421512"/>
                      <a:gd name="connsiteY4" fmla="*/ 104870 h 459721"/>
                      <a:gd name="connsiteX5" fmla="*/ 192892 w 421512"/>
                      <a:gd name="connsiteY5" fmla="*/ 147733 h 459721"/>
                      <a:gd name="connsiteX6" fmla="*/ 161936 w 421512"/>
                      <a:gd name="connsiteY6" fmla="*/ 195358 h 459721"/>
                      <a:gd name="connsiteX7" fmla="*/ 123836 w 421512"/>
                      <a:gd name="connsiteY7" fmla="*/ 238220 h 459721"/>
                      <a:gd name="connsiteX8" fmla="*/ 80973 w 421512"/>
                      <a:gd name="connsiteY8" fmla="*/ 290608 h 459721"/>
                      <a:gd name="connsiteX9" fmla="*/ 40492 w 421512"/>
                      <a:gd name="connsiteY9" fmla="*/ 350139 h 459721"/>
                      <a:gd name="connsiteX10" fmla="*/ 16680 w 421512"/>
                      <a:gd name="connsiteY10" fmla="*/ 400145 h 459721"/>
                      <a:gd name="connsiteX11" fmla="*/ 11 w 421512"/>
                      <a:gd name="connsiteY11" fmla="*/ 433483 h 459721"/>
                      <a:gd name="connsiteX12" fmla="*/ 19061 w 421512"/>
                      <a:gd name="connsiteY12" fmla="*/ 459677 h 459721"/>
                      <a:gd name="connsiteX13" fmla="*/ 69067 w 421512"/>
                      <a:gd name="connsiteY13" fmla="*/ 438245 h 459721"/>
                      <a:gd name="connsiteX14" fmla="*/ 133361 w 421512"/>
                      <a:gd name="connsiteY14" fmla="*/ 385858 h 459721"/>
                      <a:gd name="connsiteX15" fmla="*/ 171461 w 421512"/>
                      <a:gd name="connsiteY15" fmla="*/ 342995 h 459721"/>
                      <a:gd name="connsiteX16" fmla="*/ 202417 w 421512"/>
                      <a:gd name="connsiteY16" fmla="*/ 307277 h 459721"/>
                      <a:gd name="connsiteX17" fmla="*/ 242898 w 421512"/>
                      <a:gd name="connsiteY17" fmla="*/ 264414 h 459721"/>
                      <a:gd name="connsiteX18" fmla="*/ 333386 w 421512"/>
                      <a:gd name="connsiteY18" fmla="*/ 157258 h 459721"/>
                      <a:gd name="connsiteX19" fmla="*/ 390536 w 421512"/>
                      <a:gd name="connsiteY19" fmla="*/ 95345 h 459721"/>
                      <a:gd name="connsiteX20" fmla="*/ 411967 w 421512"/>
                      <a:gd name="connsiteY20" fmla="*/ 54864 h 459721"/>
                      <a:gd name="connsiteX21" fmla="*/ 416730 w 421512"/>
                      <a:gd name="connsiteY21" fmla="*/ 95 h 4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21512" h="459721">
                        <a:moveTo>
                          <a:pt x="416730" y="95"/>
                        </a:moveTo>
                        <a:cubicBezTo>
                          <a:pt x="408396" y="-2286"/>
                          <a:pt x="361961" y="40577"/>
                          <a:pt x="361961" y="40577"/>
                        </a:cubicBezTo>
                        <a:cubicBezTo>
                          <a:pt x="348070" y="50499"/>
                          <a:pt x="345292" y="56055"/>
                          <a:pt x="333386" y="59627"/>
                        </a:cubicBezTo>
                        <a:cubicBezTo>
                          <a:pt x="321480" y="63199"/>
                          <a:pt x="307589" y="54468"/>
                          <a:pt x="290523" y="62008"/>
                        </a:cubicBezTo>
                        <a:cubicBezTo>
                          <a:pt x="273457" y="69548"/>
                          <a:pt x="247264" y="90583"/>
                          <a:pt x="230992" y="104870"/>
                        </a:cubicBezTo>
                        <a:cubicBezTo>
                          <a:pt x="214720" y="119157"/>
                          <a:pt x="204401" y="132652"/>
                          <a:pt x="192892" y="147733"/>
                        </a:cubicBezTo>
                        <a:cubicBezTo>
                          <a:pt x="181383" y="162814"/>
                          <a:pt x="173445" y="180277"/>
                          <a:pt x="161936" y="195358"/>
                        </a:cubicBezTo>
                        <a:cubicBezTo>
                          <a:pt x="150427" y="210439"/>
                          <a:pt x="137330" y="222345"/>
                          <a:pt x="123836" y="238220"/>
                        </a:cubicBezTo>
                        <a:cubicBezTo>
                          <a:pt x="110342" y="254095"/>
                          <a:pt x="94864" y="271955"/>
                          <a:pt x="80973" y="290608"/>
                        </a:cubicBezTo>
                        <a:cubicBezTo>
                          <a:pt x="67082" y="309261"/>
                          <a:pt x="51208" y="331883"/>
                          <a:pt x="40492" y="350139"/>
                        </a:cubicBezTo>
                        <a:cubicBezTo>
                          <a:pt x="29776" y="368395"/>
                          <a:pt x="23427" y="386254"/>
                          <a:pt x="16680" y="400145"/>
                        </a:cubicBezTo>
                        <a:cubicBezTo>
                          <a:pt x="9933" y="414036"/>
                          <a:pt x="-386" y="423561"/>
                          <a:pt x="11" y="433483"/>
                        </a:cubicBezTo>
                        <a:cubicBezTo>
                          <a:pt x="408" y="443405"/>
                          <a:pt x="7552" y="458883"/>
                          <a:pt x="19061" y="459677"/>
                        </a:cubicBezTo>
                        <a:cubicBezTo>
                          <a:pt x="30570" y="460471"/>
                          <a:pt x="50017" y="450548"/>
                          <a:pt x="69067" y="438245"/>
                        </a:cubicBezTo>
                        <a:cubicBezTo>
                          <a:pt x="88117" y="425942"/>
                          <a:pt x="116295" y="401733"/>
                          <a:pt x="133361" y="385858"/>
                        </a:cubicBezTo>
                        <a:cubicBezTo>
                          <a:pt x="150427" y="369983"/>
                          <a:pt x="159952" y="356092"/>
                          <a:pt x="171461" y="342995"/>
                        </a:cubicBezTo>
                        <a:cubicBezTo>
                          <a:pt x="182970" y="329898"/>
                          <a:pt x="190511" y="320374"/>
                          <a:pt x="202417" y="307277"/>
                        </a:cubicBezTo>
                        <a:cubicBezTo>
                          <a:pt x="214323" y="294180"/>
                          <a:pt x="221070" y="289417"/>
                          <a:pt x="242898" y="264414"/>
                        </a:cubicBezTo>
                        <a:cubicBezTo>
                          <a:pt x="264726" y="239411"/>
                          <a:pt x="308780" y="185436"/>
                          <a:pt x="333386" y="157258"/>
                        </a:cubicBezTo>
                        <a:cubicBezTo>
                          <a:pt x="357992" y="129080"/>
                          <a:pt x="377439" y="112411"/>
                          <a:pt x="390536" y="95345"/>
                        </a:cubicBezTo>
                        <a:cubicBezTo>
                          <a:pt x="403633" y="78279"/>
                          <a:pt x="402045" y="69548"/>
                          <a:pt x="411967" y="54864"/>
                        </a:cubicBezTo>
                        <a:cubicBezTo>
                          <a:pt x="421889" y="40180"/>
                          <a:pt x="425064" y="2476"/>
                          <a:pt x="416730" y="95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6" name="Freeform: Shape 145">
                    <a:extLst>
                      <a:ext uri="{FF2B5EF4-FFF2-40B4-BE49-F238E27FC236}">
                        <a16:creationId xmlns:a16="http://schemas.microsoft.com/office/drawing/2014/main" id="{1ADB2504-8293-120A-C48F-4CC805D23AE9}"/>
                      </a:ext>
                    </a:extLst>
                  </p:cNvPr>
                  <p:cNvSpPr/>
                  <p:nvPr/>
                </p:nvSpPr>
                <p:spPr>
                  <a:xfrm rot="3962158">
                    <a:off x="5209875" y="1598676"/>
                    <a:ext cx="650243" cy="630014"/>
                  </a:xfrm>
                  <a:custGeom>
                    <a:avLst/>
                    <a:gdLst>
                      <a:gd name="connsiteX0" fmla="*/ 416730 w 421512"/>
                      <a:gd name="connsiteY0" fmla="*/ 95 h 459721"/>
                      <a:gd name="connsiteX1" fmla="*/ 361961 w 421512"/>
                      <a:gd name="connsiteY1" fmla="*/ 40577 h 459721"/>
                      <a:gd name="connsiteX2" fmla="*/ 333386 w 421512"/>
                      <a:gd name="connsiteY2" fmla="*/ 59627 h 459721"/>
                      <a:gd name="connsiteX3" fmla="*/ 290523 w 421512"/>
                      <a:gd name="connsiteY3" fmla="*/ 62008 h 459721"/>
                      <a:gd name="connsiteX4" fmla="*/ 230992 w 421512"/>
                      <a:gd name="connsiteY4" fmla="*/ 104870 h 459721"/>
                      <a:gd name="connsiteX5" fmla="*/ 192892 w 421512"/>
                      <a:gd name="connsiteY5" fmla="*/ 147733 h 459721"/>
                      <a:gd name="connsiteX6" fmla="*/ 161936 w 421512"/>
                      <a:gd name="connsiteY6" fmla="*/ 195358 h 459721"/>
                      <a:gd name="connsiteX7" fmla="*/ 123836 w 421512"/>
                      <a:gd name="connsiteY7" fmla="*/ 238220 h 459721"/>
                      <a:gd name="connsiteX8" fmla="*/ 80973 w 421512"/>
                      <a:gd name="connsiteY8" fmla="*/ 290608 h 459721"/>
                      <a:gd name="connsiteX9" fmla="*/ 40492 w 421512"/>
                      <a:gd name="connsiteY9" fmla="*/ 350139 h 459721"/>
                      <a:gd name="connsiteX10" fmla="*/ 16680 w 421512"/>
                      <a:gd name="connsiteY10" fmla="*/ 400145 h 459721"/>
                      <a:gd name="connsiteX11" fmla="*/ 11 w 421512"/>
                      <a:gd name="connsiteY11" fmla="*/ 433483 h 459721"/>
                      <a:gd name="connsiteX12" fmla="*/ 19061 w 421512"/>
                      <a:gd name="connsiteY12" fmla="*/ 459677 h 459721"/>
                      <a:gd name="connsiteX13" fmla="*/ 69067 w 421512"/>
                      <a:gd name="connsiteY13" fmla="*/ 438245 h 459721"/>
                      <a:gd name="connsiteX14" fmla="*/ 133361 w 421512"/>
                      <a:gd name="connsiteY14" fmla="*/ 385858 h 459721"/>
                      <a:gd name="connsiteX15" fmla="*/ 171461 w 421512"/>
                      <a:gd name="connsiteY15" fmla="*/ 342995 h 459721"/>
                      <a:gd name="connsiteX16" fmla="*/ 202417 w 421512"/>
                      <a:gd name="connsiteY16" fmla="*/ 307277 h 459721"/>
                      <a:gd name="connsiteX17" fmla="*/ 242898 w 421512"/>
                      <a:gd name="connsiteY17" fmla="*/ 264414 h 459721"/>
                      <a:gd name="connsiteX18" fmla="*/ 333386 w 421512"/>
                      <a:gd name="connsiteY18" fmla="*/ 157258 h 459721"/>
                      <a:gd name="connsiteX19" fmla="*/ 390536 w 421512"/>
                      <a:gd name="connsiteY19" fmla="*/ 95345 h 459721"/>
                      <a:gd name="connsiteX20" fmla="*/ 411967 w 421512"/>
                      <a:gd name="connsiteY20" fmla="*/ 54864 h 459721"/>
                      <a:gd name="connsiteX21" fmla="*/ 416730 w 421512"/>
                      <a:gd name="connsiteY21" fmla="*/ 95 h 4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21512" h="459721">
                        <a:moveTo>
                          <a:pt x="416730" y="95"/>
                        </a:moveTo>
                        <a:cubicBezTo>
                          <a:pt x="408396" y="-2286"/>
                          <a:pt x="361961" y="40577"/>
                          <a:pt x="361961" y="40577"/>
                        </a:cubicBezTo>
                        <a:cubicBezTo>
                          <a:pt x="348070" y="50499"/>
                          <a:pt x="345292" y="56055"/>
                          <a:pt x="333386" y="59627"/>
                        </a:cubicBezTo>
                        <a:cubicBezTo>
                          <a:pt x="321480" y="63199"/>
                          <a:pt x="307589" y="54468"/>
                          <a:pt x="290523" y="62008"/>
                        </a:cubicBezTo>
                        <a:cubicBezTo>
                          <a:pt x="273457" y="69548"/>
                          <a:pt x="247264" y="90583"/>
                          <a:pt x="230992" y="104870"/>
                        </a:cubicBezTo>
                        <a:cubicBezTo>
                          <a:pt x="214720" y="119157"/>
                          <a:pt x="204401" y="132652"/>
                          <a:pt x="192892" y="147733"/>
                        </a:cubicBezTo>
                        <a:cubicBezTo>
                          <a:pt x="181383" y="162814"/>
                          <a:pt x="173445" y="180277"/>
                          <a:pt x="161936" y="195358"/>
                        </a:cubicBezTo>
                        <a:cubicBezTo>
                          <a:pt x="150427" y="210439"/>
                          <a:pt x="137330" y="222345"/>
                          <a:pt x="123836" y="238220"/>
                        </a:cubicBezTo>
                        <a:cubicBezTo>
                          <a:pt x="110342" y="254095"/>
                          <a:pt x="94864" y="271955"/>
                          <a:pt x="80973" y="290608"/>
                        </a:cubicBezTo>
                        <a:cubicBezTo>
                          <a:pt x="67082" y="309261"/>
                          <a:pt x="51208" y="331883"/>
                          <a:pt x="40492" y="350139"/>
                        </a:cubicBezTo>
                        <a:cubicBezTo>
                          <a:pt x="29776" y="368395"/>
                          <a:pt x="23427" y="386254"/>
                          <a:pt x="16680" y="400145"/>
                        </a:cubicBezTo>
                        <a:cubicBezTo>
                          <a:pt x="9933" y="414036"/>
                          <a:pt x="-386" y="423561"/>
                          <a:pt x="11" y="433483"/>
                        </a:cubicBezTo>
                        <a:cubicBezTo>
                          <a:pt x="408" y="443405"/>
                          <a:pt x="7552" y="458883"/>
                          <a:pt x="19061" y="459677"/>
                        </a:cubicBezTo>
                        <a:cubicBezTo>
                          <a:pt x="30570" y="460471"/>
                          <a:pt x="50017" y="450548"/>
                          <a:pt x="69067" y="438245"/>
                        </a:cubicBezTo>
                        <a:cubicBezTo>
                          <a:pt x="88117" y="425942"/>
                          <a:pt x="116295" y="401733"/>
                          <a:pt x="133361" y="385858"/>
                        </a:cubicBezTo>
                        <a:cubicBezTo>
                          <a:pt x="150427" y="369983"/>
                          <a:pt x="159952" y="356092"/>
                          <a:pt x="171461" y="342995"/>
                        </a:cubicBezTo>
                        <a:cubicBezTo>
                          <a:pt x="182970" y="329898"/>
                          <a:pt x="190511" y="320374"/>
                          <a:pt x="202417" y="307277"/>
                        </a:cubicBezTo>
                        <a:cubicBezTo>
                          <a:pt x="214323" y="294180"/>
                          <a:pt x="221070" y="289417"/>
                          <a:pt x="242898" y="264414"/>
                        </a:cubicBezTo>
                        <a:cubicBezTo>
                          <a:pt x="264726" y="239411"/>
                          <a:pt x="308780" y="185436"/>
                          <a:pt x="333386" y="157258"/>
                        </a:cubicBezTo>
                        <a:cubicBezTo>
                          <a:pt x="357992" y="129080"/>
                          <a:pt x="377439" y="112411"/>
                          <a:pt x="390536" y="95345"/>
                        </a:cubicBezTo>
                        <a:cubicBezTo>
                          <a:pt x="403633" y="78279"/>
                          <a:pt x="402045" y="69548"/>
                          <a:pt x="411967" y="54864"/>
                        </a:cubicBezTo>
                        <a:cubicBezTo>
                          <a:pt x="421889" y="40180"/>
                          <a:pt x="425064" y="2476"/>
                          <a:pt x="416730" y="95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BC0CF63D-B8B7-817F-550D-8104BB010152}"/>
                    </a:ext>
                  </a:extLst>
                </p:cNvPr>
                <p:cNvGrpSpPr/>
                <p:nvPr/>
              </p:nvGrpSpPr>
              <p:grpSpPr>
                <a:xfrm rot="5897621">
                  <a:off x="7897776" y="6175044"/>
                  <a:ext cx="378311" cy="252727"/>
                  <a:chOff x="5219990" y="1588561"/>
                  <a:chExt cx="1502889" cy="1003986"/>
                </a:xfrm>
              </p:grpSpPr>
              <p:sp>
                <p:nvSpPr>
                  <p:cNvPr id="143" name="Freeform: Shape 142">
                    <a:extLst>
                      <a:ext uri="{FF2B5EF4-FFF2-40B4-BE49-F238E27FC236}">
                        <a16:creationId xmlns:a16="http://schemas.microsoft.com/office/drawing/2014/main" id="{93E097E8-65A6-B543-28B1-C0704A48A247}"/>
                      </a:ext>
                    </a:extLst>
                  </p:cNvPr>
                  <p:cNvSpPr/>
                  <p:nvPr/>
                </p:nvSpPr>
                <p:spPr>
                  <a:xfrm rot="14829858">
                    <a:off x="6110223" y="1979892"/>
                    <a:ext cx="600067" cy="625244"/>
                  </a:xfrm>
                  <a:custGeom>
                    <a:avLst/>
                    <a:gdLst>
                      <a:gd name="connsiteX0" fmla="*/ 416730 w 421512"/>
                      <a:gd name="connsiteY0" fmla="*/ 95 h 459721"/>
                      <a:gd name="connsiteX1" fmla="*/ 361961 w 421512"/>
                      <a:gd name="connsiteY1" fmla="*/ 40577 h 459721"/>
                      <a:gd name="connsiteX2" fmla="*/ 333386 w 421512"/>
                      <a:gd name="connsiteY2" fmla="*/ 59627 h 459721"/>
                      <a:gd name="connsiteX3" fmla="*/ 290523 w 421512"/>
                      <a:gd name="connsiteY3" fmla="*/ 62008 h 459721"/>
                      <a:gd name="connsiteX4" fmla="*/ 230992 w 421512"/>
                      <a:gd name="connsiteY4" fmla="*/ 104870 h 459721"/>
                      <a:gd name="connsiteX5" fmla="*/ 192892 w 421512"/>
                      <a:gd name="connsiteY5" fmla="*/ 147733 h 459721"/>
                      <a:gd name="connsiteX6" fmla="*/ 161936 w 421512"/>
                      <a:gd name="connsiteY6" fmla="*/ 195358 h 459721"/>
                      <a:gd name="connsiteX7" fmla="*/ 123836 w 421512"/>
                      <a:gd name="connsiteY7" fmla="*/ 238220 h 459721"/>
                      <a:gd name="connsiteX8" fmla="*/ 80973 w 421512"/>
                      <a:gd name="connsiteY8" fmla="*/ 290608 h 459721"/>
                      <a:gd name="connsiteX9" fmla="*/ 40492 w 421512"/>
                      <a:gd name="connsiteY9" fmla="*/ 350139 h 459721"/>
                      <a:gd name="connsiteX10" fmla="*/ 16680 w 421512"/>
                      <a:gd name="connsiteY10" fmla="*/ 400145 h 459721"/>
                      <a:gd name="connsiteX11" fmla="*/ 11 w 421512"/>
                      <a:gd name="connsiteY11" fmla="*/ 433483 h 459721"/>
                      <a:gd name="connsiteX12" fmla="*/ 19061 w 421512"/>
                      <a:gd name="connsiteY12" fmla="*/ 459677 h 459721"/>
                      <a:gd name="connsiteX13" fmla="*/ 69067 w 421512"/>
                      <a:gd name="connsiteY13" fmla="*/ 438245 h 459721"/>
                      <a:gd name="connsiteX14" fmla="*/ 133361 w 421512"/>
                      <a:gd name="connsiteY14" fmla="*/ 385858 h 459721"/>
                      <a:gd name="connsiteX15" fmla="*/ 171461 w 421512"/>
                      <a:gd name="connsiteY15" fmla="*/ 342995 h 459721"/>
                      <a:gd name="connsiteX16" fmla="*/ 202417 w 421512"/>
                      <a:gd name="connsiteY16" fmla="*/ 307277 h 459721"/>
                      <a:gd name="connsiteX17" fmla="*/ 242898 w 421512"/>
                      <a:gd name="connsiteY17" fmla="*/ 264414 h 459721"/>
                      <a:gd name="connsiteX18" fmla="*/ 333386 w 421512"/>
                      <a:gd name="connsiteY18" fmla="*/ 157258 h 459721"/>
                      <a:gd name="connsiteX19" fmla="*/ 390536 w 421512"/>
                      <a:gd name="connsiteY19" fmla="*/ 95345 h 459721"/>
                      <a:gd name="connsiteX20" fmla="*/ 411967 w 421512"/>
                      <a:gd name="connsiteY20" fmla="*/ 54864 h 459721"/>
                      <a:gd name="connsiteX21" fmla="*/ 416730 w 421512"/>
                      <a:gd name="connsiteY21" fmla="*/ 95 h 4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21512" h="459721">
                        <a:moveTo>
                          <a:pt x="416730" y="95"/>
                        </a:moveTo>
                        <a:cubicBezTo>
                          <a:pt x="408396" y="-2286"/>
                          <a:pt x="361961" y="40577"/>
                          <a:pt x="361961" y="40577"/>
                        </a:cubicBezTo>
                        <a:cubicBezTo>
                          <a:pt x="348070" y="50499"/>
                          <a:pt x="345292" y="56055"/>
                          <a:pt x="333386" y="59627"/>
                        </a:cubicBezTo>
                        <a:cubicBezTo>
                          <a:pt x="321480" y="63199"/>
                          <a:pt x="307589" y="54468"/>
                          <a:pt x="290523" y="62008"/>
                        </a:cubicBezTo>
                        <a:cubicBezTo>
                          <a:pt x="273457" y="69548"/>
                          <a:pt x="247264" y="90583"/>
                          <a:pt x="230992" y="104870"/>
                        </a:cubicBezTo>
                        <a:cubicBezTo>
                          <a:pt x="214720" y="119157"/>
                          <a:pt x="204401" y="132652"/>
                          <a:pt x="192892" y="147733"/>
                        </a:cubicBezTo>
                        <a:cubicBezTo>
                          <a:pt x="181383" y="162814"/>
                          <a:pt x="173445" y="180277"/>
                          <a:pt x="161936" y="195358"/>
                        </a:cubicBezTo>
                        <a:cubicBezTo>
                          <a:pt x="150427" y="210439"/>
                          <a:pt x="137330" y="222345"/>
                          <a:pt x="123836" y="238220"/>
                        </a:cubicBezTo>
                        <a:cubicBezTo>
                          <a:pt x="110342" y="254095"/>
                          <a:pt x="94864" y="271955"/>
                          <a:pt x="80973" y="290608"/>
                        </a:cubicBezTo>
                        <a:cubicBezTo>
                          <a:pt x="67082" y="309261"/>
                          <a:pt x="51208" y="331883"/>
                          <a:pt x="40492" y="350139"/>
                        </a:cubicBezTo>
                        <a:cubicBezTo>
                          <a:pt x="29776" y="368395"/>
                          <a:pt x="23427" y="386254"/>
                          <a:pt x="16680" y="400145"/>
                        </a:cubicBezTo>
                        <a:cubicBezTo>
                          <a:pt x="9933" y="414036"/>
                          <a:pt x="-386" y="423561"/>
                          <a:pt x="11" y="433483"/>
                        </a:cubicBezTo>
                        <a:cubicBezTo>
                          <a:pt x="408" y="443405"/>
                          <a:pt x="7552" y="458883"/>
                          <a:pt x="19061" y="459677"/>
                        </a:cubicBezTo>
                        <a:cubicBezTo>
                          <a:pt x="30570" y="460471"/>
                          <a:pt x="50017" y="450548"/>
                          <a:pt x="69067" y="438245"/>
                        </a:cubicBezTo>
                        <a:cubicBezTo>
                          <a:pt x="88117" y="425942"/>
                          <a:pt x="116295" y="401733"/>
                          <a:pt x="133361" y="385858"/>
                        </a:cubicBezTo>
                        <a:cubicBezTo>
                          <a:pt x="150427" y="369983"/>
                          <a:pt x="159952" y="356092"/>
                          <a:pt x="171461" y="342995"/>
                        </a:cubicBezTo>
                        <a:cubicBezTo>
                          <a:pt x="182970" y="329898"/>
                          <a:pt x="190511" y="320374"/>
                          <a:pt x="202417" y="307277"/>
                        </a:cubicBezTo>
                        <a:cubicBezTo>
                          <a:pt x="214323" y="294180"/>
                          <a:pt x="221070" y="289417"/>
                          <a:pt x="242898" y="264414"/>
                        </a:cubicBezTo>
                        <a:cubicBezTo>
                          <a:pt x="264726" y="239411"/>
                          <a:pt x="308780" y="185436"/>
                          <a:pt x="333386" y="157258"/>
                        </a:cubicBezTo>
                        <a:cubicBezTo>
                          <a:pt x="357992" y="129080"/>
                          <a:pt x="377439" y="112411"/>
                          <a:pt x="390536" y="95345"/>
                        </a:cubicBezTo>
                        <a:cubicBezTo>
                          <a:pt x="403633" y="78279"/>
                          <a:pt x="402045" y="69548"/>
                          <a:pt x="411967" y="54864"/>
                        </a:cubicBezTo>
                        <a:cubicBezTo>
                          <a:pt x="421889" y="40180"/>
                          <a:pt x="425064" y="2476"/>
                          <a:pt x="416730" y="95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4" name="Freeform: Shape 143">
                    <a:extLst>
                      <a:ext uri="{FF2B5EF4-FFF2-40B4-BE49-F238E27FC236}">
                        <a16:creationId xmlns:a16="http://schemas.microsoft.com/office/drawing/2014/main" id="{642174AC-E842-A3B9-6726-4E31CAB11BB8}"/>
                      </a:ext>
                    </a:extLst>
                  </p:cNvPr>
                  <p:cNvSpPr/>
                  <p:nvPr/>
                </p:nvSpPr>
                <p:spPr>
                  <a:xfrm rot="3962158">
                    <a:off x="5209875" y="1598676"/>
                    <a:ext cx="650243" cy="630014"/>
                  </a:xfrm>
                  <a:custGeom>
                    <a:avLst/>
                    <a:gdLst>
                      <a:gd name="connsiteX0" fmla="*/ 416730 w 421512"/>
                      <a:gd name="connsiteY0" fmla="*/ 95 h 459721"/>
                      <a:gd name="connsiteX1" fmla="*/ 361961 w 421512"/>
                      <a:gd name="connsiteY1" fmla="*/ 40577 h 459721"/>
                      <a:gd name="connsiteX2" fmla="*/ 333386 w 421512"/>
                      <a:gd name="connsiteY2" fmla="*/ 59627 h 459721"/>
                      <a:gd name="connsiteX3" fmla="*/ 290523 w 421512"/>
                      <a:gd name="connsiteY3" fmla="*/ 62008 h 459721"/>
                      <a:gd name="connsiteX4" fmla="*/ 230992 w 421512"/>
                      <a:gd name="connsiteY4" fmla="*/ 104870 h 459721"/>
                      <a:gd name="connsiteX5" fmla="*/ 192892 w 421512"/>
                      <a:gd name="connsiteY5" fmla="*/ 147733 h 459721"/>
                      <a:gd name="connsiteX6" fmla="*/ 161936 w 421512"/>
                      <a:gd name="connsiteY6" fmla="*/ 195358 h 459721"/>
                      <a:gd name="connsiteX7" fmla="*/ 123836 w 421512"/>
                      <a:gd name="connsiteY7" fmla="*/ 238220 h 459721"/>
                      <a:gd name="connsiteX8" fmla="*/ 80973 w 421512"/>
                      <a:gd name="connsiteY8" fmla="*/ 290608 h 459721"/>
                      <a:gd name="connsiteX9" fmla="*/ 40492 w 421512"/>
                      <a:gd name="connsiteY9" fmla="*/ 350139 h 459721"/>
                      <a:gd name="connsiteX10" fmla="*/ 16680 w 421512"/>
                      <a:gd name="connsiteY10" fmla="*/ 400145 h 459721"/>
                      <a:gd name="connsiteX11" fmla="*/ 11 w 421512"/>
                      <a:gd name="connsiteY11" fmla="*/ 433483 h 459721"/>
                      <a:gd name="connsiteX12" fmla="*/ 19061 w 421512"/>
                      <a:gd name="connsiteY12" fmla="*/ 459677 h 459721"/>
                      <a:gd name="connsiteX13" fmla="*/ 69067 w 421512"/>
                      <a:gd name="connsiteY13" fmla="*/ 438245 h 459721"/>
                      <a:gd name="connsiteX14" fmla="*/ 133361 w 421512"/>
                      <a:gd name="connsiteY14" fmla="*/ 385858 h 459721"/>
                      <a:gd name="connsiteX15" fmla="*/ 171461 w 421512"/>
                      <a:gd name="connsiteY15" fmla="*/ 342995 h 459721"/>
                      <a:gd name="connsiteX16" fmla="*/ 202417 w 421512"/>
                      <a:gd name="connsiteY16" fmla="*/ 307277 h 459721"/>
                      <a:gd name="connsiteX17" fmla="*/ 242898 w 421512"/>
                      <a:gd name="connsiteY17" fmla="*/ 264414 h 459721"/>
                      <a:gd name="connsiteX18" fmla="*/ 333386 w 421512"/>
                      <a:gd name="connsiteY18" fmla="*/ 157258 h 459721"/>
                      <a:gd name="connsiteX19" fmla="*/ 390536 w 421512"/>
                      <a:gd name="connsiteY19" fmla="*/ 95345 h 459721"/>
                      <a:gd name="connsiteX20" fmla="*/ 411967 w 421512"/>
                      <a:gd name="connsiteY20" fmla="*/ 54864 h 459721"/>
                      <a:gd name="connsiteX21" fmla="*/ 416730 w 421512"/>
                      <a:gd name="connsiteY21" fmla="*/ 95 h 45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21512" h="459721">
                        <a:moveTo>
                          <a:pt x="416730" y="95"/>
                        </a:moveTo>
                        <a:cubicBezTo>
                          <a:pt x="408396" y="-2286"/>
                          <a:pt x="361961" y="40577"/>
                          <a:pt x="361961" y="40577"/>
                        </a:cubicBezTo>
                        <a:cubicBezTo>
                          <a:pt x="348070" y="50499"/>
                          <a:pt x="345292" y="56055"/>
                          <a:pt x="333386" y="59627"/>
                        </a:cubicBezTo>
                        <a:cubicBezTo>
                          <a:pt x="321480" y="63199"/>
                          <a:pt x="307589" y="54468"/>
                          <a:pt x="290523" y="62008"/>
                        </a:cubicBezTo>
                        <a:cubicBezTo>
                          <a:pt x="273457" y="69548"/>
                          <a:pt x="247264" y="90583"/>
                          <a:pt x="230992" y="104870"/>
                        </a:cubicBezTo>
                        <a:cubicBezTo>
                          <a:pt x="214720" y="119157"/>
                          <a:pt x="204401" y="132652"/>
                          <a:pt x="192892" y="147733"/>
                        </a:cubicBezTo>
                        <a:cubicBezTo>
                          <a:pt x="181383" y="162814"/>
                          <a:pt x="173445" y="180277"/>
                          <a:pt x="161936" y="195358"/>
                        </a:cubicBezTo>
                        <a:cubicBezTo>
                          <a:pt x="150427" y="210439"/>
                          <a:pt x="137330" y="222345"/>
                          <a:pt x="123836" y="238220"/>
                        </a:cubicBezTo>
                        <a:cubicBezTo>
                          <a:pt x="110342" y="254095"/>
                          <a:pt x="94864" y="271955"/>
                          <a:pt x="80973" y="290608"/>
                        </a:cubicBezTo>
                        <a:cubicBezTo>
                          <a:pt x="67082" y="309261"/>
                          <a:pt x="51208" y="331883"/>
                          <a:pt x="40492" y="350139"/>
                        </a:cubicBezTo>
                        <a:cubicBezTo>
                          <a:pt x="29776" y="368395"/>
                          <a:pt x="23427" y="386254"/>
                          <a:pt x="16680" y="400145"/>
                        </a:cubicBezTo>
                        <a:cubicBezTo>
                          <a:pt x="9933" y="414036"/>
                          <a:pt x="-386" y="423561"/>
                          <a:pt x="11" y="433483"/>
                        </a:cubicBezTo>
                        <a:cubicBezTo>
                          <a:pt x="408" y="443405"/>
                          <a:pt x="7552" y="458883"/>
                          <a:pt x="19061" y="459677"/>
                        </a:cubicBezTo>
                        <a:cubicBezTo>
                          <a:pt x="30570" y="460471"/>
                          <a:pt x="50017" y="450548"/>
                          <a:pt x="69067" y="438245"/>
                        </a:cubicBezTo>
                        <a:cubicBezTo>
                          <a:pt x="88117" y="425942"/>
                          <a:pt x="116295" y="401733"/>
                          <a:pt x="133361" y="385858"/>
                        </a:cubicBezTo>
                        <a:cubicBezTo>
                          <a:pt x="150427" y="369983"/>
                          <a:pt x="159952" y="356092"/>
                          <a:pt x="171461" y="342995"/>
                        </a:cubicBezTo>
                        <a:cubicBezTo>
                          <a:pt x="182970" y="329898"/>
                          <a:pt x="190511" y="320374"/>
                          <a:pt x="202417" y="307277"/>
                        </a:cubicBezTo>
                        <a:cubicBezTo>
                          <a:pt x="214323" y="294180"/>
                          <a:pt x="221070" y="289417"/>
                          <a:pt x="242898" y="264414"/>
                        </a:cubicBezTo>
                        <a:cubicBezTo>
                          <a:pt x="264726" y="239411"/>
                          <a:pt x="308780" y="185436"/>
                          <a:pt x="333386" y="157258"/>
                        </a:cubicBezTo>
                        <a:cubicBezTo>
                          <a:pt x="357992" y="129080"/>
                          <a:pt x="377439" y="112411"/>
                          <a:pt x="390536" y="95345"/>
                        </a:cubicBezTo>
                        <a:cubicBezTo>
                          <a:pt x="403633" y="78279"/>
                          <a:pt x="402045" y="69548"/>
                          <a:pt x="411967" y="54864"/>
                        </a:cubicBezTo>
                        <a:cubicBezTo>
                          <a:pt x="421889" y="40180"/>
                          <a:pt x="425064" y="2476"/>
                          <a:pt x="416730" y="95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A01605B7-AA8F-4D66-AD7C-1C2C70376D9E}"/>
                  </a:ext>
                </a:extLst>
              </p:cNvPr>
              <p:cNvSpPr txBox="1"/>
              <p:nvPr/>
            </p:nvSpPr>
            <p:spPr>
              <a:xfrm>
                <a:off x="4337249" y="4799054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7E90DCCE-F07A-83A0-073E-3409108E1145}"/>
                  </a:ext>
                </a:extLst>
              </p:cNvPr>
              <p:cNvSpPr txBox="1"/>
              <p:nvPr/>
            </p:nvSpPr>
            <p:spPr>
              <a:xfrm>
                <a:off x="6029858" y="883669"/>
                <a:ext cx="569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end</a:t>
                </a:r>
              </a:p>
            </p:txBody>
          </p:sp>
        </p:grpSp>
        <p:pic>
          <p:nvPicPr>
            <p:cNvPr id="154" name="Picture 2" descr="Center-of-gravity Icons - Free SVG &amp; PNG Center-of-gravity Images - Noun  Project">
              <a:extLst>
                <a:ext uri="{FF2B5EF4-FFF2-40B4-BE49-F238E27FC236}">
                  <a16:creationId xmlns:a16="http://schemas.microsoft.com/office/drawing/2014/main" id="{79F626F6-4CE8-3AF4-AA4A-F2B6AFED08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8840" y="5516213"/>
              <a:ext cx="114069" cy="114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2" descr="Center-of-gravity Icons - Free SVG &amp; PNG Center-of-gravity Images - Noun  Project">
              <a:extLst>
                <a:ext uri="{FF2B5EF4-FFF2-40B4-BE49-F238E27FC236}">
                  <a16:creationId xmlns:a16="http://schemas.microsoft.com/office/drawing/2014/main" id="{B08FEE7D-1B02-AE96-24BF-A54DF34131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8450" y="5275885"/>
              <a:ext cx="114069" cy="114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2" descr="Center-of-gravity Icons - Free SVG &amp; PNG Center-of-gravity Images - Noun  Project">
              <a:extLst>
                <a:ext uri="{FF2B5EF4-FFF2-40B4-BE49-F238E27FC236}">
                  <a16:creationId xmlns:a16="http://schemas.microsoft.com/office/drawing/2014/main" id="{1E2B3809-1FFB-6742-7407-776BF22580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3563" y="4354082"/>
              <a:ext cx="114069" cy="114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7" name="Picture 2" descr="Center-of-gravity Icons - Free SVG &amp; PNG Center-of-gravity Images - Noun  Project">
              <a:extLst>
                <a:ext uri="{FF2B5EF4-FFF2-40B4-BE49-F238E27FC236}">
                  <a16:creationId xmlns:a16="http://schemas.microsoft.com/office/drawing/2014/main" id="{83A0D358-CD17-B931-0A86-C17DCD03C9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4899" y="3592032"/>
              <a:ext cx="114069" cy="114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2" descr="Center-of-gravity Icons - Free SVG &amp; PNG Center-of-gravity Images - Noun  Project">
              <a:extLst>
                <a:ext uri="{FF2B5EF4-FFF2-40B4-BE49-F238E27FC236}">
                  <a16:creationId xmlns:a16="http://schemas.microsoft.com/office/drawing/2014/main" id="{D010845B-06C3-B223-1761-619C5AC0F3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3228" y="2701966"/>
              <a:ext cx="114069" cy="114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2" descr="Center-of-gravity Icons - Free SVG &amp; PNG Center-of-gravity Images - Noun  Project">
              <a:extLst>
                <a:ext uri="{FF2B5EF4-FFF2-40B4-BE49-F238E27FC236}">
                  <a16:creationId xmlns:a16="http://schemas.microsoft.com/office/drawing/2014/main" id="{9812869A-78AC-B8CA-6C8D-60EF82CCD2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5940" y="1094504"/>
              <a:ext cx="114069" cy="114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2740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22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Krishnamoorthy</dc:creator>
  <cp:lastModifiedBy>Sriram Krishnamoorthy Shankara Naraya</cp:lastModifiedBy>
  <cp:revision>8</cp:revision>
  <dcterms:created xsi:type="dcterms:W3CDTF">2023-04-15T03:05:49Z</dcterms:created>
  <dcterms:modified xsi:type="dcterms:W3CDTF">2023-04-17T19:38:54Z</dcterms:modified>
</cp:coreProperties>
</file>