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9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3A42-15B1-E8C8-8894-8BDEEFCEB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D5691-2513-D6B6-B7F6-A5146A5B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A20E-02E5-6A00-4957-FE174C40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C076-7111-65EF-E6E8-8319782C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AB39-26B4-2F3E-433F-7E11893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1867-7390-D910-41DD-D17C8F79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E6B-7511-0152-005F-899F58167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3BC6-91EE-0552-F989-29371374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E7608-9E9F-8A8C-67EA-DC3EA6D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5B7B-1AF0-6734-0A6D-2C2F99DD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180A7-2796-D738-C304-E8A0C8E34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1FF94-3825-DFB1-00FF-4205FA98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B5D0A-D375-8270-D56B-D58399B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86EE-1FAB-E9B3-542A-BDF38C1E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C700-F64F-073A-527D-8FA30954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137F-8AB7-42C6-2D2A-5D8430DA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0595-5B63-0852-F10C-1EA5967F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6441-B22E-1259-AD30-237E6BC4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9F96-12B2-D720-B129-45C5F156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35E87-3F38-C746-8355-AF769DEC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6482-62AC-EC40-E749-89D73C5C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840A-112D-F05A-D2F4-27FE93A2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5B00-26FD-CE4F-C6D2-6C5C00CE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AE9D9-5A0D-8373-B5F7-43080927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0BC98-794E-5091-CD58-FD4187CB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E515-30B5-4E29-62C7-B763503C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A4B6-97BF-DCD7-0B39-D27E3E27E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DA7A2-D7AE-AC4F-0F3B-8A1D1A1A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0F99-7CFD-1C53-1A0D-2C0AFEF4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91711-85FD-2B0F-BD0D-82173271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E3655-85C2-CB41-790E-914A14F2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8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3F22-1492-920B-E16B-94BA86E3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AB782-30F0-3087-5EE0-9833712F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AA01B-A3F2-BA39-147C-5127F9BF4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773B7-07F0-ADD8-D2AE-82367E579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BB267-2008-E816-2BC8-4D5D4AA72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4215E-6ECB-5EB4-DAD3-A2D5F079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3130B-45A7-47DF-852C-88989374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29570-2C0E-C99A-CD53-29A6C078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37D7-E61C-75D6-D00F-A40B0264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B4D40-6C79-2EDD-383A-9F4DC1A5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CD571-196B-98E5-5781-376B05F0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8708B-7B04-2A57-B994-9649478E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E8206-D7B9-8AD1-EC99-C8139F80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1F48F-B410-4D35-4B25-1567FA69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CBEF-EF19-B08A-480C-E02FA16E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BD5C-EED4-D55D-72B3-BFB0CBAD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0051-6D80-A97B-F3C9-EB82A87AA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893B6-D747-F29A-4C17-8448A0CE0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5418A-0975-8724-5A2E-64C99BF3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202D0-2435-CC37-81A7-5A96EED0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F8ADB-3A88-7E5F-F240-D5E06068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51A5-466D-BE76-B84F-4E7BEF3D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F9F5A-D8D8-25DA-A297-9A48D7A07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82CE-3FD1-B504-3F9E-E642C267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6B712-4E65-81E7-41AF-531665C2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B9A-8925-BC9F-32F9-CDB956C2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FA0AE-59C5-8678-0D5A-80206882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A1C0-CEB1-7250-1AD2-EA4E8FF0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B380A-A840-6167-3881-E1A70B48D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F155-2951-3BF0-8750-F3DE49547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EBF7-9972-3BB4-DDAA-C44F015E5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D4E9-F502-9631-0488-86D079918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F5DDA07-4388-698A-8EB1-DA48DE74C7D3}"/>
              </a:ext>
            </a:extLst>
          </p:cNvPr>
          <p:cNvGrpSpPr/>
          <p:nvPr/>
        </p:nvGrpSpPr>
        <p:grpSpPr>
          <a:xfrm>
            <a:off x="2649361" y="632361"/>
            <a:ext cx="5458569" cy="4872128"/>
            <a:chOff x="2649361" y="632361"/>
            <a:chExt cx="5458569" cy="48721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8BF472-E455-EAC1-00F6-4DD2E75B9C8E}"/>
                </a:ext>
              </a:extLst>
            </p:cNvPr>
            <p:cNvSpPr/>
            <p:nvPr/>
          </p:nvSpPr>
          <p:spPr>
            <a:xfrm rot="19821739">
              <a:off x="6605695" y="1253615"/>
              <a:ext cx="1082842" cy="7301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3DF572-28B1-D996-512C-68A4E64BF593}"/>
                </a:ext>
              </a:extLst>
            </p:cNvPr>
            <p:cNvSpPr/>
            <p:nvPr/>
          </p:nvSpPr>
          <p:spPr>
            <a:xfrm rot="19821739">
              <a:off x="4263145" y="4146043"/>
              <a:ext cx="1082842" cy="771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3F80B1-E26D-385E-FD91-5FC170BB1405}"/>
                </a:ext>
              </a:extLst>
            </p:cNvPr>
            <p:cNvCxnSpPr>
              <a:cxnSpLocks/>
            </p:cNvCxnSpPr>
            <p:nvPr/>
          </p:nvCxnSpPr>
          <p:spPr>
            <a:xfrm rot="19821739" flipH="1">
              <a:off x="4254735" y="2379705"/>
              <a:ext cx="3455511" cy="1371746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154BCE-B171-926B-E569-372D4898C9D4}"/>
                </a:ext>
              </a:extLst>
            </p:cNvPr>
            <p:cNvGrpSpPr/>
            <p:nvPr/>
          </p:nvGrpSpPr>
          <p:grpSpPr>
            <a:xfrm rot="21370826">
              <a:off x="6613599" y="1261908"/>
              <a:ext cx="1099796" cy="680248"/>
              <a:chOff x="5429395" y="1772854"/>
              <a:chExt cx="1099796" cy="680248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EEEFE0A-2B36-2844-AAC2-B93E1F2EFDED}"/>
                  </a:ext>
                </a:extLst>
              </p:cNvPr>
              <p:cNvSpPr/>
              <p:nvPr/>
            </p:nvSpPr>
            <p:spPr>
              <a:xfrm rot="14829858">
                <a:off x="6088575" y="2012485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80BD19E-9DA4-E116-E13A-003A05771EE6}"/>
                  </a:ext>
                </a:extLst>
              </p:cNvPr>
              <p:cNvSpPr/>
              <p:nvPr/>
            </p:nvSpPr>
            <p:spPr>
              <a:xfrm rot="3962158">
                <a:off x="5448500" y="1753749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53A74EA-3B60-4693-EE78-415F6A1682E1}"/>
                </a:ext>
              </a:extLst>
            </p:cNvPr>
            <p:cNvGrpSpPr/>
            <p:nvPr/>
          </p:nvGrpSpPr>
          <p:grpSpPr>
            <a:xfrm rot="21370826">
              <a:off x="4250457" y="4184452"/>
              <a:ext cx="1099796" cy="680248"/>
              <a:chOff x="5429395" y="1772854"/>
              <a:chExt cx="1099796" cy="680248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6805C4-53C8-BD5C-0479-B8B18BE4B673}"/>
                  </a:ext>
                </a:extLst>
              </p:cNvPr>
              <p:cNvSpPr/>
              <p:nvPr/>
            </p:nvSpPr>
            <p:spPr>
              <a:xfrm rot="14829858">
                <a:off x="6088575" y="2012485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C272805-21DC-B8B0-896C-25C53D5EF857}"/>
                  </a:ext>
                </a:extLst>
              </p:cNvPr>
              <p:cNvSpPr/>
              <p:nvPr/>
            </p:nvSpPr>
            <p:spPr>
              <a:xfrm rot="3962158">
                <a:off x="5448500" y="1753749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2E811CE-AA7F-5A90-5830-200E67928C6F}"/>
                </a:ext>
              </a:extLst>
            </p:cNvPr>
            <p:cNvSpPr/>
            <p:nvPr/>
          </p:nvSpPr>
          <p:spPr>
            <a:xfrm rot="19821739">
              <a:off x="7106521" y="1541792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C1FC221-C6E5-0DB3-D656-3E66B8C39317}"/>
                </a:ext>
              </a:extLst>
            </p:cNvPr>
            <p:cNvSpPr/>
            <p:nvPr/>
          </p:nvSpPr>
          <p:spPr>
            <a:xfrm rot="19821739">
              <a:off x="4753082" y="4467956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393C8A0-A07D-C3FF-4818-C6FB8DCE8E46}"/>
                    </a:ext>
                  </a:extLst>
                </p:cNvPr>
                <p:cNvSpPr txBox="1"/>
                <p:nvPr/>
              </p:nvSpPr>
              <p:spPr>
                <a:xfrm rot="221500">
                  <a:off x="6616764" y="632361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393C8A0-A07D-C3FF-4818-C6FB8DCE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1500">
                  <a:off x="6616764" y="632361"/>
                  <a:ext cx="25083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4091" t="-4082" r="-4545" b="-30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35562E-6E3A-D5E9-857C-165E8CBA0407}"/>
                </a:ext>
              </a:extLst>
            </p:cNvPr>
            <p:cNvSpPr/>
            <p:nvPr/>
          </p:nvSpPr>
          <p:spPr>
            <a:xfrm rot="19821739">
              <a:off x="4247126" y="2238236"/>
              <a:ext cx="1141444" cy="7859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49A71D-CC76-CF16-9A11-AF178F08D931}"/>
                </a:ext>
              </a:extLst>
            </p:cNvPr>
            <p:cNvSpPr/>
            <p:nvPr/>
          </p:nvSpPr>
          <p:spPr>
            <a:xfrm rot="19821739">
              <a:off x="7025088" y="3023569"/>
              <a:ext cx="1082842" cy="8709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81B06D-15E3-B51C-5DA0-7C63BCC3F238}"/>
                </a:ext>
              </a:extLst>
            </p:cNvPr>
            <p:cNvCxnSpPr>
              <a:cxnSpLocks/>
            </p:cNvCxnSpPr>
            <p:nvPr/>
          </p:nvCxnSpPr>
          <p:spPr>
            <a:xfrm rot="19821739">
              <a:off x="5199036" y="2014919"/>
              <a:ext cx="2009032" cy="207372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22785A2-4F6B-8CAF-0AE4-BD0F264C3346}"/>
                </a:ext>
              </a:extLst>
            </p:cNvPr>
            <p:cNvGrpSpPr/>
            <p:nvPr/>
          </p:nvGrpSpPr>
          <p:grpSpPr>
            <a:xfrm rot="17045795">
              <a:off x="4286169" y="2356025"/>
              <a:ext cx="1066203" cy="588326"/>
              <a:chOff x="2892172" y="1580012"/>
              <a:chExt cx="1066203" cy="58832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315ECDE-8348-0E46-EFB7-19415C0F1894}"/>
                  </a:ext>
                </a:extLst>
              </p:cNvPr>
              <p:cNvSpPr/>
              <p:nvPr/>
            </p:nvSpPr>
            <p:spPr>
              <a:xfrm rot="2427710">
                <a:off x="2892172" y="1708617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E44110B-596F-3BBB-6922-74B6C9EC3D7C}"/>
                  </a:ext>
                </a:extLst>
              </p:cNvPr>
              <p:cNvSpPr/>
              <p:nvPr/>
            </p:nvSpPr>
            <p:spPr>
              <a:xfrm rot="13239947">
                <a:off x="3536863" y="1580012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20155DC-CB48-CE52-4B78-A6CF049B8783}"/>
                </a:ext>
              </a:extLst>
            </p:cNvPr>
            <p:cNvGrpSpPr/>
            <p:nvPr/>
          </p:nvGrpSpPr>
          <p:grpSpPr>
            <a:xfrm rot="4400712">
              <a:off x="7011020" y="3094243"/>
              <a:ext cx="1099796" cy="680248"/>
              <a:chOff x="5429395" y="1772854"/>
              <a:chExt cx="1099796" cy="680248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D621D92-593F-F980-CFC0-978AA038938E}"/>
                  </a:ext>
                </a:extLst>
              </p:cNvPr>
              <p:cNvSpPr/>
              <p:nvPr/>
            </p:nvSpPr>
            <p:spPr>
              <a:xfrm rot="14829858">
                <a:off x="6088575" y="2012485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B9FD4C-A572-FB5D-C7A5-C573DBC5A923}"/>
                  </a:ext>
                </a:extLst>
              </p:cNvPr>
              <p:cNvSpPr/>
              <p:nvPr/>
            </p:nvSpPr>
            <p:spPr>
              <a:xfrm rot="3962158">
                <a:off x="5448500" y="1753749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D64CDEA-FC80-3FCD-5FF6-39E20DE8DA9D}"/>
                </a:ext>
              </a:extLst>
            </p:cNvPr>
            <p:cNvSpPr/>
            <p:nvPr/>
          </p:nvSpPr>
          <p:spPr>
            <a:xfrm rot="19821739">
              <a:off x="7506807" y="3376393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899CB5-0F11-80DB-AC1B-16B461FAF3D2}"/>
                </a:ext>
              </a:extLst>
            </p:cNvPr>
            <p:cNvSpPr/>
            <p:nvPr/>
          </p:nvSpPr>
          <p:spPr>
            <a:xfrm rot="19821739">
              <a:off x="4762562" y="2605316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357885-C009-C3AA-9C2E-3F0DEBC57F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4303" y="1842131"/>
              <a:ext cx="223991" cy="824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68425F3-33E8-85DA-9CF3-F9ECAEEA4606}"/>
                    </a:ext>
                  </a:extLst>
                </p:cNvPr>
                <p:cNvSpPr txBox="1"/>
                <p:nvPr/>
              </p:nvSpPr>
              <p:spPr>
                <a:xfrm>
                  <a:off x="4226580" y="1634228"/>
                  <a:ext cx="245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68425F3-33E8-85DA-9CF3-F9ECAEEA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580" y="1634228"/>
                  <a:ext cx="24551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4146" t="-2174" r="-731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01EAD52-628F-F7CA-A096-669CF2FD88A0}"/>
                    </a:ext>
                  </a:extLst>
                </p:cNvPr>
                <p:cNvSpPr txBox="1"/>
                <p:nvPr/>
              </p:nvSpPr>
              <p:spPr>
                <a:xfrm>
                  <a:off x="7031191" y="2437443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01EAD52-628F-F7CA-A096-669CF2FD8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191" y="2437443"/>
                  <a:ext cx="2508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3" t="-2222" r="-714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E804890-1AE1-3379-2C93-8A1C3DE79068}"/>
                    </a:ext>
                  </a:extLst>
                </p:cNvPr>
                <p:cNvSpPr txBox="1"/>
                <p:nvPr/>
              </p:nvSpPr>
              <p:spPr>
                <a:xfrm>
                  <a:off x="4257173" y="3530916"/>
                  <a:ext cx="241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E804890-1AE1-3379-2C93-8A1C3DE79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173" y="3530916"/>
                  <a:ext cx="24179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5000" t="-2174" r="-1000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560BBFF5-9978-88EF-8275-ED9F0D43FA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5515" y="770861"/>
              <a:ext cx="223991" cy="824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B4273628-3CFF-2218-1CCE-068E00431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1228" y="2606553"/>
              <a:ext cx="223991" cy="824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93C47270-7B9D-CEA3-1735-96F770156F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7701" y="3691701"/>
              <a:ext cx="223991" cy="824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3" name="Rectangle: Rounded Corners 1042">
              <a:extLst>
                <a:ext uri="{FF2B5EF4-FFF2-40B4-BE49-F238E27FC236}">
                  <a16:creationId xmlns:a16="http://schemas.microsoft.com/office/drawing/2014/main" id="{8CE3F881-E525-3757-653A-F667922EFBEF}"/>
                </a:ext>
              </a:extLst>
            </p:cNvPr>
            <p:cNvSpPr/>
            <p:nvPr/>
          </p:nvSpPr>
          <p:spPr>
            <a:xfrm rot="20408256">
              <a:off x="5670745" y="2549876"/>
              <a:ext cx="713745" cy="9167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6" name="Straight Arrow Connector 1065">
              <a:extLst>
                <a:ext uri="{FF2B5EF4-FFF2-40B4-BE49-F238E27FC236}">
                  <a16:creationId xmlns:a16="http://schemas.microsoft.com/office/drawing/2014/main" id="{9B32C808-5CB7-4CB0-820D-41B10E06FA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9210" y="2321888"/>
              <a:ext cx="186275" cy="666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Arrow Connector 1101">
              <a:extLst>
                <a:ext uri="{FF2B5EF4-FFF2-40B4-BE49-F238E27FC236}">
                  <a16:creationId xmlns:a16="http://schemas.microsoft.com/office/drawing/2014/main" id="{38C5BEB0-6200-AF49-9155-5C5586433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123" y="2515128"/>
              <a:ext cx="403746" cy="4695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Arrow Connector 1104">
              <a:extLst>
                <a:ext uri="{FF2B5EF4-FFF2-40B4-BE49-F238E27FC236}">
                  <a16:creationId xmlns:a16="http://schemas.microsoft.com/office/drawing/2014/main" id="{67D6E5A0-F13F-7C8E-94E2-40E19F1E998F}"/>
                </a:ext>
              </a:extLst>
            </p:cNvPr>
            <p:cNvCxnSpPr>
              <a:cxnSpLocks/>
            </p:cNvCxnSpPr>
            <p:nvPr/>
          </p:nvCxnSpPr>
          <p:spPr>
            <a:xfrm>
              <a:off x="6026556" y="2976970"/>
              <a:ext cx="573003" cy="1824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2C31C3F2-9726-B935-6C0D-FF65BFAB10D2}"/>
                </a:ext>
              </a:extLst>
            </p:cNvPr>
            <p:cNvSpPr txBox="1"/>
            <p:nvPr/>
          </p:nvSpPr>
          <p:spPr>
            <a:xfrm>
              <a:off x="5195282" y="2982862"/>
              <a:ext cx="44403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Body 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6" name="TextBox 1115">
                  <a:extLst>
                    <a:ext uri="{FF2B5EF4-FFF2-40B4-BE49-F238E27FC236}">
                      <a16:creationId xmlns:a16="http://schemas.microsoft.com/office/drawing/2014/main" id="{A0DF044F-57FC-14FC-E117-FC7F72D9AAF0}"/>
                    </a:ext>
                  </a:extLst>
                </p:cNvPr>
                <p:cNvSpPr txBox="1"/>
                <p:nvPr/>
              </p:nvSpPr>
              <p:spPr>
                <a:xfrm>
                  <a:off x="5662460" y="2880445"/>
                  <a:ext cx="373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6" name="TextBox 1115">
                  <a:extLst>
                    <a:ext uri="{FF2B5EF4-FFF2-40B4-BE49-F238E27FC236}">
                      <a16:creationId xmlns:a16="http://schemas.microsoft.com/office/drawing/2014/main" id="{A0DF044F-57FC-14FC-E117-FC7F72D9A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460" y="2880445"/>
                  <a:ext cx="3734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951" t="-4444" r="-2459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7415D1B6-3426-F4F4-60DA-E51EDA7EAC6B}"/>
                </a:ext>
              </a:extLst>
            </p:cNvPr>
            <p:cNvGrpSpPr/>
            <p:nvPr/>
          </p:nvGrpSpPr>
          <p:grpSpPr>
            <a:xfrm>
              <a:off x="2649361" y="4365920"/>
              <a:ext cx="1177577" cy="1138569"/>
              <a:chOff x="1581208" y="5320225"/>
              <a:chExt cx="1177577" cy="1138569"/>
            </a:xfrm>
          </p:grpSpPr>
          <p:grpSp>
            <p:nvGrpSpPr>
              <p:cNvPr id="1099" name="Group 1098">
                <a:extLst>
                  <a:ext uri="{FF2B5EF4-FFF2-40B4-BE49-F238E27FC236}">
                    <a16:creationId xmlns:a16="http://schemas.microsoft.com/office/drawing/2014/main" id="{73DC310C-CD05-E9A8-9F0A-F7A0E024696A}"/>
                  </a:ext>
                </a:extLst>
              </p:cNvPr>
              <p:cNvGrpSpPr/>
              <p:nvPr/>
            </p:nvGrpSpPr>
            <p:grpSpPr>
              <a:xfrm>
                <a:off x="1581208" y="5320225"/>
                <a:ext cx="953445" cy="778603"/>
                <a:chOff x="4018605" y="5321904"/>
                <a:chExt cx="953445" cy="778603"/>
              </a:xfrm>
            </p:grpSpPr>
            <p:cxnSp>
              <p:nvCxnSpPr>
                <p:cNvPr id="1080" name="Straight Arrow Connector 1079">
                  <a:extLst>
                    <a:ext uri="{FF2B5EF4-FFF2-40B4-BE49-F238E27FC236}">
                      <a16:creationId xmlns:a16="http://schemas.microsoft.com/office/drawing/2014/main" id="{E6A531F6-3802-33B7-C4D1-9280F851C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80255" y="5321904"/>
                  <a:ext cx="1120" cy="7786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5" name="Group 1094">
                  <a:extLst>
                    <a:ext uri="{FF2B5EF4-FFF2-40B4-BE49-F238E27FC236}">
                      <a16:creationId xmlns:a16="http://schemas.microsoft.com/office/drawing/2014/main" id="{C4D01FE7-90B5-A340-43F2-A093A9805C1E}"/>
                    </a:ext>
                  </a:extLst>
                </p:cNvPr>
                <p:cNvGrpSpPr/>
                <p:nvPr/>
              </p:nvGrpSpPr>
              <p:grpSpPr>
                <a:xfrm>
                  <a:off x="4018605" y="5782915"/>
                  <a:ext cx="953445" cy="317592"/>
                  <a:chOff x="4018605" y="5782915"/>
                  <a:chExt cx="953445" cy="317592"/>
                </a:xfrm>
              </p:grpSpPr>
              <p:cxnSp>
                <p:nvCxnSpPr>
                  <p:cNvPr id="1086" name="Straight Arrow Connector 1085">
                    <a:extLst>
                      <a:ext uri="{FF2B5EF4-FFF2-40B4-BE49-F238E27FC236}">
                        <a16:creationId xmlns:a16="http://schemas.microsoft.com/office/drawing/2014/main" id="{ED9175FE-E040-391F-155C-419187889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69629" y="5782915"/>
                    <a:ext cx="502421" cy="31759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Straight Arrow Connector 1088">
                    <a:extLst>
                      <a:ext uri="{FF2B5EF4-FFF2-40B4-BE49-F238E27FC236}">
                        <a16:creationId xmlns:a16="http://schemas.microsoft.com/office/drawing/2014/main" id="{49EF33C4-0061-69B5-94F8-E602991A31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018605" y="5786391"/>
                    <a:ext cx="461650" cy="31411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13" name="TextBox 1112">
                <a:extLst>
                  <a:ext uri="{FF2B5EF4-FFF2-40B4-BE49-F238E27FC236}">
                    <a16:creationId xmlns:a16="http://schemas.microsoft.com/office/drawing/2014/main" id="{817070FE-63E8-7D45-B65B-3E189E41C996}"/>
                  </a:ext>
                </a:extLst>
              </p:cNvPr>
              <p:cNvSpPr txBox="1"/>
              <p:nvPr/>
            </p:nvSpPr>
            <p:spPr>
              <a:xfrm>
                <a:off x="2255442" y="6089462"/>
                <a:ext cx="5033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Inertial 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Frame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7" name="TextBox 1116">
                    <a:extLst>
                      <a:ext uri="{FF2B5EF4-FFF2-40B4-BE49-F238E27FC236}">
                        <a16:creationId xmlns:a16="http://schemas.microsoft.com/office/drawing/2014/main" id="{045CCC93-3D2E-1DB9-21E1-A36D2680067E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631" y="6098828"/>
                    <a:ext cx="3077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7" name="TextBox 1116">
                    <a:extLst>
                      <a:ext uri="{FF2B5EF4-FFF2-40B4-BE49-F238E27FC236}">
                        <a16:creationId xmlns:a16="http://schemas.microsoft.com/office/drawing/2014/main" id="{045CCC93-3D2E-1DB9-21E1-A36D26800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8631" y="6098828"/>
                    <a:ext cx="30777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451" t="-4444" r="-2745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82485C2-011E-27B9-5261-FD508E527688}"/>
                    </a:ext>
                  </a:extLst>
                </p:cNvPr>
                <p:cNvSpPr txBox="1"/>
                <p:nvPr/>
              </p:nvSpPr>
              <p:spPr>
                <a:xfrm>
                  <a:off x="5152479" y="3591355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82485C2-011E-27B9-5261-FD508E527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479" y="3591355"/>
                  <a:ext cx="1932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058BD9C-A774-E76F-FA26-5974A710E3EC}"/>
                    </a:ext>
                  </a:extLst>
                </p:cNvPr>
                <p:cNvSpPr txBox="1"/>
                <p:nvPr/>
              </p:nvSpPr>
              <p:spPr>
                <a:xfrm>
                  <a:off x="6756747" y="2926516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058BD9C-A774-E76F-FA26-5974A710E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747" y="2926516"/>
                  <a:ext cx="19325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869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6F5FBAC-A155-DFB0-7DEC-EC72454697CD}"/>
              </a:ext>
            </a:extLst>
          </p:cNvPr>
          <p:cNvGrpSpPr/>
          <p:nvPr/>
        </p:nvGrpSpPr>
        <p:grpSpPr>
          <a:xfrm>
            <a:off x="2958361" y="1528981"/>
            <a:ext cx="3791737" cy="2738219"/>
            <a:chOff x="2958361" y="1528981"/>
            <a:chExt cx="3791737" cy="2738219"/>
          </a:xfrm>
        </p:grpSpPr>
        <p:pic>
          <p:nvPicPr>
            <p:cNvPr id="7" name="Picture 6" descr="A picture containing lamp&#10;&#10;Description automatically generated">
              <a:extLst>
                <a:ext uri="{FF2B5EF4-FFF2-40B4-BE49-F238E27FC236}">
                  <a16:creationId xmlns:a16="http://schemas.microsoft.com/office/drawing/2014/main" id="{A0974974-81A4-F28E-04D5-CC81AEDA4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361" y="1528981"/>
              <a:ext cx="2850135" cy="2738219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00139F-FAEF-959D-3E5F-B92B140B6526}"/>
                </a:ext>
              </a:extLst>
            </p:cNvPr>
            <p:cNvSpPr/>
            <p:nvPr/>
          </p:nvSpPr>
          <p:spPr>
            <a:xfrm>
              <a:off x="5486400" y="2709247"/>
              <a:ext cx="322096" cy="322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3D94D3-75BC-65F1-E9F6-F45845592B2A}"/>
                </a:ext>
              </a:extLst>
            </p:cNvPr>
            <p:cNvGrpSpPr/>
            <p:nvPr/>
          </p:nvGrpSpPr>
          <p:grpSpPr>
            <a:xfrm>
              <a:off x="6096000" y="1564133"/>
              <a:ext cx="654098" cy="2612324"/>
              <a:chOff x="5808496" y="1403085"/>
              <a:chExt cx="654098" cy="261232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EB0F164-A8DB-E72A-B2C5-09F6B005EA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2528"/>
              <a:stretch/>
            </p:blipFill>
            <p:spPr>
              <a:xfrm>
                <a:off x="5808496" y="1403085"/>
                <a:ext cx="654098" cy="2612324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DE67A8F-3CE6-DBEA-7205-ECDCE45CAB49}"/>
                  </a:ext>
                </a:extLst>
              </p:cNvPr>
              <p:cNvSpPr/>
              <p:nvPr/>
            </p:nvSpPr>
            <p:spPr>
              <a:xfrm>
                <a:off x="5892591" y="1485366"/>
                <a:ext cx="476001" cy="253004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1DC0BD-AFD8-569C-D8F8-7902A39C80C6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870295"/>
              <a:ext cx="228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87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C95DDC-D31B-9985-544B-54C4F02F410B}"/>
              </a:ext>
            </a:extLst>
          </p:cNvPr>
          <p:cNvGrpSpPr/>
          <p:nvPr/>
        </p:nvGrpSpPr>
        <p:grpSpPr>
          <a:xfrm>
            <a:off x="1548381" y="276619"/>
            <a:ext cx="9247638" cy="6457162"/>
            <a:chOff x="1548381" y="276619"/>
            <a:chExt cx="9247638" cy="6457162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CC2B2546-6A09-E191-8BBB-DEB6FA45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381" y="276619"/>
              <a:ext cx="9095238" cy="630476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06B38-2049-8075-A9AE-5B4AD312B649}"/>
                </a:ext>
              </a:extLst>
            </p:cNvPr>
            <p:cNvSpPr/>
            <p:nvPr/>
          </p:nvSpPr>
          <p:spPr>
            <a:xfrm>
              <a:off x="2070340" y="681487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48B008-680C-0061-14D2-9040453B0528}"/>
                </a:ext>
              </a:extLst>
            </p:cNvPr>
            <p:cNvSpPr/>
            <p:nvPr/>
          </p:nvSpPr>
          <p:spPr>
            <a:xfrm>
              <a:off x="2070340" y="2283124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1B4B51-B04F-A629-ABD0-1A506F643500}"/>
                </a:ext>
              </a:extLst>
            </p:cNvPr>
            <p:cNvSpPr/>
            <p:nvPr/>
          </p:nvSpPr>
          <p:spPr>
            <a:xfrm>
              <a:off x="2087592" y="3733513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65F859-039F-C15C-C7A1-694C8AB9769B}"/>
                </a:ext>
              </a:extLst>
            </p:cNvPr>
            <p:cNvSpPr/>
            <p:nvPr/>
          </p:nvSpPr>
          <p:spPr>
            <a:xfrm>
              <a:off x="2087592" y="4860700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6E46ADC1-948A-BF38-8BB3-0FD43EC6B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781" y="429019"/>
              <a:ext cx="9095238" cy="630476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38B274-199B-BBBD-D659-18AC73C91A94}"/>
                </a:ext>
              </a:extLst>
            </p:cNvPr>
            <p:cNvSpPr/>
            <p:nvPr/>
          </p:nvSpPr>
          <p:spPr>
            <a:xfrm>
              <a:off x="2222740" y="833887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F44BB1-D82E-7B54-43F7-C45F6CA123C5}"/>
                </a:ext>
              </a:extLst>
            </p:cNvPr>
            <p:cNvSpPr/>
            <p:nvPr/>
          </p:nvSpPr>
          <p:spPr>
            <a:xfrm>
              <a:off x="2222740" y="2435524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06CEA7-7E75-C38C-AD90-4A347F263466}"/>
                </a:ext>
              </a:extLst>
            </p:cNvPr>
            <p:cNvSpPr/>
            <p:nvPr/>
          </p:nvSpPr>
          <p:spPr>
            <a:xfrm>
              <a:off x="2239992" y="3885913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AF51BE-1AE4-3551-2D1D-5207A9B17E2B}"/>
                </a:ext>
              </a:extLst>
            </p:cNvPr>
            <p:cNvSpPr/>
            <p:nvPr/>
          </p:nvSpPr>
          <p:spPr>
            <a:xfrm>
              <a:off x="2239992" y="5013100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93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5002393-984C-E52E-C739-D3243DCD2B1F}"/>
              </a:ext>
            </a:extLst>
          </p:cNvPr>
          <p:cNvGrpSpPr/>
          <p:nvPr/>
        </p:nvGrpSpPr>
        <p:grpSpPr>
          <a:xfrm>
            <a:off x="4247126" y="1253615"/>
            <a:ext cx="3860804" cy="3664294"/>
            <a:chOff x="4247126" y="1253615"/>
            <a:chExt cx="3860804" cy="36642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72A480-2EF7-7AC5-017A-9D484B93972B}"/>
                </a:ext>
              </a:extLst>
            </p:cNvPr>
            <p:cNvSpPr/>
            <p:nvPr/>
          </p:nvSpPr>
          <p:spPr>
            <a:xfrm rot="19821739">
              <a:off x="6605695" y="1253615"/>
              <a:ext cx="1082842" cy="7301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07E129B-9B98-9B69-5551-37A81A5D8FAB}"/>
                </a:ext>
              </a:extLst>
            </p:cNvPr>
            <p:cNvSpPr/>
            <p:nvPr/>
          </p:nvSpPr>
          <p:spPr>
            <a:xfrm rot="19821739">
              <a:off x="4263145" y="4146043"/>
              <a:ext cx="1082842" cy="771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9D09DD-A2A5-4B26-910D-E7216156AA0F}"/>
                </a:ext>
              </a:extLst>
            </p:cNvPr>
            <p:cNvCxnSpPr>
              <a:cxnSpLocks/>
            </p:cNvCxnSpPr>
            <p:nvPr/>
          </p:nvCxnSpPr>
          <p:spPr>
            <a:xfrm rot="19821739" flipH="1">
              <a:off x="4254735" y="2379705"/>
              <a:ext cx="3455511" cy="1371746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F015E6-2B84-0A48-5452-B14ABA2BADC7}"/>
                </a:ext>
              </a:extLst>
            </p:cNvPr>
            <p:cNvGrpSpPr/>
            <p:nvPr/>
          </p:nvGrpSpPr>
          <p:grpSpPr>
            <a:xfrm rot="21370826">
              <a:off x="6613599" y="1261908"/>
              <a:ext cx="1099796" cy="680248"/>
              <a:chOff x="5429395" y="1772854"/>
              <a:chExt cx="1099796" cy="680248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809968B-7B00-0921-FABD-109A6FD7A4D3}"/>
                  </a:ext>
                </a:extLst>
              </p:cNvPr>
              <p:cNvSpPr/>
              <p:nvPr/>
            </p:nvSpPr>
            <p:spPr>
              <a:xfrm rot="14829858">
                <a:off x="6088575" y="2012485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68935A-6131-36A2-0EF5-3E1729B47576}"/>
                  </a:ext>
                </a:extLst>
              </p:cNvPr>
              <p:cNvSpPr/>
              <p:nvPr/>
            </p:nvSpPr>
            <p:spPr>
              <a:xfrm rot="3962158">
                <a:off x="5448500" y="1753749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0ECC7D-F03C-9516-1ACC-87F8551CE91F}"/>
                </a:ext>
              </a:extLst>
            </p:cNvPr>
            <p:cNvGrpSpPr/>
            <p:nvPr/>
          </p:nvGrpSpPr>
          <p:grpSpPr>
            <a:xfrm rot="21370826">
              <a:off x="4250457" y="4184452"/>
              <a:ext cx="1099796" cy="680248"/>
              <a:chOff x="5429395" y="1772854"/>
              <a:chExt cx="1099796" cy="68024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05C693-9BD9-D685-5E7F-2B9C888AC2FB}"/>
                  </a:ext>
                </a:extLst>
              </p:cNvPr>
              <p:cNvSpPr/>
              <p:nvPr/>
            </p:nvSpPr>
            <p:spPr>
              <a:xfrm rot="14829858">
                <a:off x="6088575" y="2012485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D0200E9-8CF5-049F-A3DB-3C2A75DC1CD5}"/>
                  </a:ext>
                </a:extLst>
              </p:cNvPr>
              <p:cNvSpPr/>
              <p:nvPr/>
            </p:nvSpPr>
            <p:spPr>
              <a:xfrm rot="3962158">
                <a:off x="5448500" y="1753749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2971F4-D6B4-6CBB-4A50-EDD2E6840B80}"/>
                </a:ext>
              </a:extLst>
            </p:cNvPr>
            <p:cNvSpPr/>
            <p:nvPr/>
          </p:nvSpPr>
          <p:spPr>
            <a:xfrm rot="19821739">
              <a:off x="7106521" y="1541792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B2DA91-C69B-57A1-E8EB-606F6CEB214C}"/>
                </a:ext>
              </a:extLst>
            </p:cNvPr>
            <p:cNvSpPr/>
            <p:nvPr/>
          </p:nvSpPr>
          <p:spPr>
            <a:xfrm rot="19821739">
              <a:off x="4753082" y="4467956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AD17CD-74BB-1ADB-C47F-6AEF879E3D1C}"/>
                </a:ext>
              </a:extLst>
            </p:cNvPr>
            <p:cNvSpPr/>
            <p:nvPr/>
          </p:nvSpPr>
          <p:spPr>
            <a:xfrm rot="19821739">
              <a:off x="4247126" y="2238236"/>
              <a:ext cx="1141444" cy="7859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3180AA-226C-5461-736F-7508F4CBF7BC}"/>
                </a:ext>
              </a:extLst>
            </p:cNvPr>
            <p:cNvSpPr/>
            <p:nvPr/>
          </p:nvSpPr>
          <p:spPr>
            <a:xfrm rot="19821739">
              <a:off x="7025088" y="3023569"/>
              <a:ext cx="1082842" cy="8709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303C58-58D9-CBD7-86B9-75431FD74649}"/>
                </a:ext>
              </a:extLst>
            </p:cNvPr>
            <p:cNvCxnSpPr>
              <a:cxnSpLocks/>
            </p:cNvCxnSpPr>
            <p:nvPr/>
          </p:nvCxnSpPr>
          <p:spPr>
            <a:xfrm rot="19821739">
              <a:off x="5199036" y="2014919"/>
              <a:ext cx="2009032" cy="207372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850078-CE81-E8D6-BE0B-7004D46B15CF}"/>
                </a:ext>
              </a:extLst>
            </p:cNvPr>
            <p:cNvGrpSpPr/>
            <p:nvPr/>
          </p:nvGrpSpPr>
          <p:grpSpPr>
            <a:xfrm rot="17045795">
              <a:off x="4286169" y="2356025"/>
              <a:ext cx="1066203" cy="588326"/>
              <a:chOff x="2892172" y="1580012"/>
              <a:chExt cx="1066203" cy="588326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4A289A6-EEB7-5E6F-0A2D-5635B35893CF}"/>
                  </a:ext>
                </a:extLst>
              </p:cNvPr>
              <p:cNvSpPr/>
              <p:nvPr/>
            </p:nvSpPr>
            <p:spPr>
              <a:xfrm rot="2427710">
                <a:off x="2892172" y="1708617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7453C79-48D9-2EA6-BD9F-72F654E4F2B8}"/>
                  </a:ext>
                </a:extLst>
              </p:cNvPr>
              <p:cNvSpPr/>
              <p:nvPr/>
            </p:nvSpPr>
            <p:spPr>
              <a:xfrm rot="13239947">
                <a:off x="3536863" y="1580012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FFD7F3-DA5A-E2C0-C79E-216C61A14127}"/>
                </a:ext>
              </a:extLst>
            </p:cNvPr>
            <p:cNvGrpSpPr/>
            <p:nvPr/>
          </p:nvGrpSpPr>
          <p:grpSpPr>
            <a:xfrm rot="4400712">
              <a:off x="7011020" y="3094243"/>
              <a:ext cx="1099796" cy="680248"/>
              <a:chOff x="5429395" y="1772854"/>
              <a:chExt cx="1099796" cy="680248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BAB53-D697-1910-4F0E-64FD37951463}"/>
                  </a:ext>
                </a:extLst>
              </p:cNvPr>
              <p:cNvSpPr/>
              <p:nvPr/>
            </p:nvSpPr>
            <p:spPr>
              <a:xfrm rot="14829858">
                <a:off x="6088575" y="2012485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B81FFFD-808B-9835-37B1-1973E5A5A7CA}"/>
                  </a:ext>
                </a:extLst>
              </p:cNvPr>
              <p:cNvSpPr/>
              <p:nvPr/>
            </p:nvSpPr>
            <p:spPr>
              <a:xfrm rot="3962158">
                <a:off x="5448500" y="1753749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897AE3-5EEB-79BB-7FFE-40474126C83C}"/>
                </a:ext>
              </a:extLst>
            </p:cNvPr>
            <p:cNvSpPr/>
            <p:nvPr/>
          </p:nvSpPr>
          <p:spPr>
            <a:xfrm rot="19821739">
              <a:off x="7506807" y="3376393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CB48D2-6584-F65E-96BD-F7053A3E545C}"/>
                </a:ext>
              </a:extLst>
            </p:cNvPr>
            <p:cNvSpPr/>
            <p:nvPr/>
          </p:nvSpPr>
          <p:spPr>
            <a:xfrm rot="19821739">
              <a:off x="4762562" y="2605316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C94B543-9FF0-2C45-B83A-DBDF65626DE5}"/>
                </a:ext>
              </a:extLst>
            </p:cNvPr>
            <p:cNvSpPr/>
            <p:nvPr/>
          </p:nvSpPr>
          <p:spPr>
            <a:xfrm rot="20408256">
              <a:off x="5670745" y="2549876"/>
              <a:ext cx="713745" cy="9167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64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C123D9C-6EB0-2765-ADD7-94F434138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52" y="328"/>
            <a:ext cx="7813696" cy="685800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01F64AD-78FC-0BDC-A8EF-39DF3FB390FB}"/>
              </a:ext>
            </a:extLst>
          </p:cNvPr>
          <p:cNvGrpSpPr/>
          <p:nvPr/>
        </p:nvGrpSpPr>
        <p:grpSpPr>
          <a:xfrm>
            <a:off x="7143060" y="5670266"/>
            <a:ext cx="1199210" cy="820297"/>
            <a:chOff x="7143060" y="5670266"/>
            <a:chExt cx="1199210" cy="82029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21FD7E-9A4B-E0C8-5DDB-4CA1C93D9421}"/>
                </a:ext>
              </a:extLst>
            </p:cNvPr>
            <p:cNvSpPr/>
            <p:nvPr/>
          </p:nvSpPr>
          <p:spPr>
            <a:xfrm rot="21097212">
              <a:off x="8011871" y="5748157"/>
              <a:ext cx="272577" cy="1838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597435-1AC3-CB54-7408-707D1CA79662}"/>
                </a:ext>
              </a:extLst>
            </p:cNvPr>
            <p:cNvSpPr/>
            <p:nvPr/>
          </p:nvSpPr>
          <p:spPr>
            <a:xfrm rot="21097212">
              <a:off x="7196435" y="6212554"/>
              <a:ext cx="272577" cy="194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FE0D20-7C48-B97A-59FA-1A4863A73651}"/>
                </a:ext>
              </a:extLst>
            </p:cNvPr>
            <p:cNvCxnSpPr>
              <a:cxnSpLocks/>
            </p:cNvCxnSpPr>
            <p:nvPr/>
          </p:nvCxnSpPr>
          <p:spPr>
            <a:xfrm rot="21097212" flipH="1">
              <a:off x="7307976" y="5900547"/>
              <a:ext cx="869833" cy="345300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FCD67FC-9AC9-97F9-5CEF-9592D3621C54}"/>
                </a:ext>
              </a:extLst>
            </p:cNvPr>
            <p:cNvGrpSpPr/>
            <p:nvPr/>
          </p:nvGrpSpPr>
          <p:grpSpPr>
            <a:xfrm rot="1046299">
              <a:off x="7143060" y="6175241"/>
              <a:ext cx="378310" cy="252725"/>
              <a:chOff x="5219990" y="1588561"/>
              <a:chExt cx="1502880" cy="100397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A01CCED-A0F3-C67A-DF23-EA63A05115F1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F5576FF-1DD3-85AC-FDFF-6DF20C367A0B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81C648-ED7A-A4AF-7B24-5E64026F4DDF}"/>
                </a:ext>
              </a:extLst>
            </p:cNvPr>
            <p:cNvSpPr/>
            <p:nvPr/>
          </p:nvSpPr>
          <p:spPr>
            <a:xfrm rot="21097212">
              <a:off x="8139700" y="5822384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8CEB86-5CC2-A314-8A8F-37408F079CA5}"/>
                </a:ext>
              </a:extLst>
            </p:cNvPr>
            <p:cNvSpPr/>
            <p:nvPr/>
          </p:nvSpPr>
          <p:spPr>
            <a:xfrm rot="21097212">
              <a:off x="7320533" y="6294059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73680D-FD12-6AB0-E9A8-8D452EE22151}"/>
                </a:ext>
              </a:extLst>
            </p:cNvPr>
            <p:cNvSpPr/>
            <p:nvPr/>
          </p:nvSpPr>
          <p:spPr>
            <a:xfrm rot="21097212">
              <a:off x="7365650" y="5766083"/>
              <a:ext cx="287328" cy="197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AE32E7-71EF-0E8F-402A-76DFB69E8E8C}"/>
                </a:ext>
              </a:extLst>
            </p:cNvPr>
            <p:cNvSpPr/>
            <p:nvPr/>
          </p:nvSpPr>
          <p:spPr>
            <a:xfrm rot="21097212">
              <a:off x="7942296" y="6200451"/>
              <a:ext cx="272577" cy="219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E75FD5-1D78-B9C6-E155-10CF83226579}"/>
                </a:ext>
              </a:extLst>
            </p:cNvPr>
            <p:cNvCxnSpPr>
              <a:cxnSpLocks/>
            </p:cNvCxnSpPr>
            <p:nvPr/>
          </p:nvCxnSpPr>
          <p:spPr>
            <a:xfrm rot="21097212">
              <a:off x="7543152" y="5829134"/>
              <a:ext cx="505720" cy="52200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C5E3A3B-6DAE-F7F0-462D-184165ED5494}"/>
                </a:ext>
              </a:extLst>
            </p:cNvPr>
            <p:cNvSpPr/>
            <p:nvPr/>
          </p:nvSpPr>
          <p:spPr>
            <a:xfrm rot="21097212">
              <a:off x="8066168" y="6289305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88EFE7-C7D9-845D-D1BE-4CA081AB4142}"/>
                </a:ext>
              </a:extLst>
            </p:cNvPr>
            <p:cNvSpPr/>
            <p:nvPr/>
          </p:nvSpPr>
          <p:spPr>
            <a:xfrm rot="21097212">
              <a:off x="7492753" y="5857957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E2B2955-08EB-C193-7178-8BFCB794E48C}"/>
                </a:ext>
              </a:extLst>
            </p:cNvPr>
            <p:cNvSpPr/>
            <p:nvPr/>
          </p:nvSpPr>
          <p:spPr>
            <a:xfrm rot="83729">
              <a:off x="7668877" y="5948483"/>
              <a:ext cx="179666" cy="23077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91F842A-24DC-1DCF-B156-3DBD9D445611}"/>
                </a:ext>
              </a:extLst>
            </p:cNvPr>
            <p:cNvGrpSpPr/>
            <p:nvPr/>
          </p:nvGrpSpPr>
          <p:grpSpPr>
            <a:xfrm rot="6131734">
              <a:off x="7324378" y="5733058"/>
              <a:ext cx="378310" cy="252725"/>
              <a:chOff x="5219990" y="1588561"/>
              <a:chExt cx="1502880" cy="1003978"/>
            </a:xfrm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D901131-6937-0092-F3F1-11CCC51C27AB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1DA5F82-CC5A-7826-75B0-E99197837E73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B00F64D-9BBC-FC8F-FDDB-6D83E4CD64AA}"/>
                </a:ext>
              </a:extLst>
            </p:cNvPr>
            <p:cNvGrpSpPr/>
            <p:nvPr/>
          </p:nvGrpSpPr>
          <p:grpSpPr>
            <a:xfrm rot="1552656">
              <a:off x="7963959" y="5703501"/>
              <a:ext cx="378311" cy="252727"/>
              <a:chOff x="5219990" y="1588561"/>
              <a:chExt cx="1502889" cy="1003986"/>
            </a:xfrm>
          </p:grpSpPr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66A6A31-F645-EFF1-3E1E-384AE656016E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8B939430-9C88-E73B-9C8C-C9BBFDE8B44E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1E62EE2-C7EA-2E20-58D2-44E511B5E629}"/>
                </a:ext>
              </a:extLst>
            </p:cNvPr>
            <p:cNvGrpSpPr/>
            <p:nvPr/>
          </p:nvGrpSpPr>
          <p:grpSpPr>
            <a:xfrm rot="5897621">
              <a:off x="7897776" y="6175044"/>
              <a:ext cx="378311" cy="252727"/>
              <a:chOff x="5219990" y="1588561"/>
              <a:chExt cx="1502889" cy="1003986"/>
            </a:xfrm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C570FF42-E78C-E4B5-EC89-01C3BB95D705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417F1D-3EDF-9308-43FD-FA6EC860A4F1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D5BFFDB-1023-3175-40BF-79A9D518B11B}"/>
              </a:ext>
            </a:extLst>
          </p:cNvPr>
          <p:cNvGrpSpPr/>
          <p:nvPr/>
        </p:nvGrpSpPr>
        <p:grpSpPr>
          <a:xfrm rot="19212471">
            <a:off x="4997909" y="4762743"/>
            <a:ext cx="1199210" cy="820297"/>
            <a:chOff x="7143060" y="5670266"/>
            <a:chExt cx="1199210" cy="820297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E0936E9-1FCE-BCCD-13C6-0273126635FE}"/>
                </a:ext>
              </a:extLst>
            </p:cNvPr>
            <p:cNvSpPr/>
            <p:nvPr/>
          </p:nvSpPr>
          <p:spPr>
            <a:xfrm rot="21097212">
              <a:off x="8011871" y="5748157"/>
              <a:ext cx="272577" cy="1838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4E21824-A5B0-5C74-A846-C2CFAA3EED68}"/>
                </a:ext>
              </a:extLst>
            </p:cNvPr>
            <p:cNvSpPr/>
            <p:nvPr/>
          </p:nvSpPr>
          <p:spPr>
            <a:xfrm rot="21097212">
              <a:off x="7196435" y="6212554"/>
              <a:ext cx="272577" cy="194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F611914-5C55-231A-69E1-51DAFD8BC8B6}"/>
                </a:ext>
              </a:extLst>
            </p:cNvPr>
            <p:cNvCxnSpPr>
              <a:cxnSpLocks/>
            </p:cNvCxnSpPr>
            <p:nvPr/>
          </p:nvCxnSpPr>
          <p:spPr>
            <a:xfrm rot="21097212" flipH="1">
              <a:off x="7307976" y="5900547"/>
              <a:ext cx="869833" cy="345300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3FDBEE8-0740-27ED-94CA-AB484AD0F6E0}"/>
                </a:ext>
              </a:extLst>
            </p:cNvPr>
            <p:cNvGrpSpPr/>
            <p:nvPr/>
          </p:nvGrpSpPr>
          <p:grpSpPr>
            <a:xfrm rot="1046299">
              <a:off x="7143060" y="6175241"/>
              <a:ext cx="378310" cy="252725"/>
              <a:chOff x="5219990" y="1588561"/>
              <a:chExt cx="1502880" cy="1003978"/>
            </a:xfrm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EC9B5D73-ABF6-2872-8136-481C09FE1E24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5E9E9EB-9389-6A18-2B3D-883B31A00C8F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B9366DB5-1E57-93D3-58BF-E7627A7E995B}"/>
                </a:ext>
              </a:extLst>
            </p:cNvPr>
            <p:cNvSpPr/>
            <p:nvPr/>
          </p:nvSpPr>
          <p:spPr>
            <a:xfrm rot="21097212">
              <a:off x="8139700" y="5822384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BE109D5-E249-B1A9-09CC-DE1FBFC4C563}"/>
                </a:ext>
              </a:extLst>
            </p:cNvPr>
            <p:cNvSpPr/>
            <p:nvPr/>
          </p:nvSpPr>
          <p:spPr>
            <a:xfrm rot="21097212">
              <a:off x="7320533" y="6294059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3C7F7A85-1CCC-4C4A-2818-DAD173C866C3}"/>
                </a:ext>
              </a:extLst>
            </p:cNvPr>
            <p:cNvSpPr/>
            <p:nvPr/>
          </p:nvSpPr>
          <p:spPr>
            <a:xfrm rot="21097212">
              <a:off x="7365650" y="5766083"/>
              <a:ext cx="287328" cy="197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F4A8C423-590A-7929-0AED-B26F67398F1C}"/>
                </a:ext>
              </a:extLst>
            </p:cNvPr>
            <p:cNvSpPr/>
            <p:nvPr/>
          </p:nvSpPr>
          <p:spPr>
            <a:xfrm rot="21097212">
              <a:off x="7942296" y="6200451"/>
              <a:ext cx="272577" cy="219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0CD37D5-8896-D78C-3148-1BB76CF3C894}"/>
                </a:ext>
              </a:extLst>
            </p:cNvPr>
            <p:cNvCxnSpPr>
              <a:cxnSpLocks/>
            </p:cNvCxnSpPr>
            <p:nvPr/>
          </p:nvCxnSpPr>
          <p:spPr>
            <a:xfrm rot="21097212">
              <a:off x="7543152" y="5829134"/>
              <a:ext cx="505720" cy="52200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CF331FA-F154-6233-29F2-AEF9C3ED8012}"/>
                </a:ext>
              </a:extLst>
            </p:cNvPr>
            <p:cNvSpPr/>
            <p:nvPr/>
          </p:nvSpPr>
          <p:spPr>
            <a:xfrm rot="21097212">
              <a:off x="8066168" y="6289305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1DD7928-21D6-EACE-A2A7-DFDEA352BB0D}"/>
                </a:ext>
              </a:extLst>
            </p:cNvPr>
            <p:cNvSpPr/>
            <p:nvPr/>
          </p:nvSpPr>
          <p:spPr>
            <a:xfrm rot="21097212">
              <a:off x="7492753" y="5857957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69090E87-677E-1505-BDB0-69D932806131}"/>
                </a:ext>
              </a:extLst>
            </p:cNvPr>
            <p:cNvSpPr/>
            <p:nvPr/>
          </p:nvSpPr>
          <p:spPr>
            <a:xfrm rot="83729">
              <a:off x="7668877" y="5948483"/>
              <a:ext cx="179666" cy="23077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ACF4854E-D420-D663-2FA8-C7CC2DC18623}"/>
                </a:ext>
              </a:extLst>
            </p:cNvPr>
            <p:cNvGrpSpPr/>
            <p:nvPr/>
          </p:nvGrpSpPr>
          <p:grpSpPr>
            <a:xfrm rot="6131734">
              <a:off x="7324378" y="5733058"/>
              <a:ext cx="378310" cy="252725"/>
              <a:chOff x="5219990" y="1588561"/>
              <a:chExt cx="1502880" cy="1003978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181ED09-99BA-371F-5E01-97A20DB927BD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DF655717-B1B5-4F43-32A6-9C96D9CFD649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9744292-09BC-8409-9D60-A029F0F00DA8}"/>
                </a:ext>
              </a:extLst>
            </p:cNvPr>
            <p:cNvGrpSpPr/>
            <p:nvPr/>
          </p:nvGrpSpPr>
          <p:grpSpPr>
            <a:xfrm rot="1552656">
              <a:off x="7963959" y="5703501"/>
              <a:ext cx="378311" cy="252727"/>
              <a:chOff x="5219990" y="1588561"/>
              <a:chExt cx="1502889" cy="1003986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1C1D3FD-4F94-6AE1-AAB6-F63706B6FE28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E9CA6B8-6600-5315-EA09-513F88D730C0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69671C58-0017-500E-A93B-1E4D9662C158}"/>
                </a:ext>
              </a:extLst>
            </p:cNvPr>
            <p:cNvGrpSpPr/>
            <p:nvPr/>
          </p:nvGrpSpPr>
          <p:grpSpPr>
            <a:xfrm rot="5897621">
              <a:off x="7897776" y="6175044"/>
              <a:ext cx="378311" cy="252727"/>
              <a:chOff x="5219990" y="1588561"/>
              <a:chExt cx="1502889" cy="1003986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BE2249A5-7AFB-C97C-28DC-7D12C2A39FF0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63125C1-082F-D00A-E4EB-70E4AC8F7375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08EFACF-54D4-F13B-4EAD-431131445732}"/>
              </a:ext>
            </a:extLst>
          </p:cNvPr>
          <p:cNvGrpSpPr/>
          <p:nvPr/>
        </p:nvGrpSpPr>
        <p:grpSpPr>
          <a:xfrm rot="1212047">
            <a:off x="4218401" y="3436983"/>
            <a:ext cx="1199210" cy="820297"/>
            <a:chOff x="7143060" y="5670266"/>
            <a:chExt cx="1199210" cy="820297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0D2F2281-746E-B9AC-641E-9EDFE000EFE8}"/>
                </a:ext>
              </a:extLst>
            </p:cNvPr>
            <p:cNvSpPr/>
            <p:nvPr/>
          </p:nvSpPr>
          <p:spPr>
            <a:xfrm rot="21097212">
              <a:off x="8011871" y="5748157"/>
              <a:ext cx="272577" cy="1838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72F14522-D6E2-3FAC-0B4B-D3C60D2DDC63}"/>
                </a:ext>
              </a:extLst>
            </p:cNvPr>
            <p:cNvSpPr/>
            <p:nvPr/>
          </p:nvSpPr>
          <p:spPr>
            <a:xfrm rot="21097212">
              <a:off x="7196435" y="6212554"/>
              <a:ext cx="272577" cy="194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761992-C2D8-A32E-F399-A6D0D44E57EF}"/>
                </a:ext>
              </a:extLst>
            </p:cNvPr>
            <p:cNvCxnSpPr>
              <a:cxnSpLocks/>
            </p:cNvCxnSpPr>
            <p:nvPr/>
          </p:nvCxnSpPr>
          <p:spPr>
            <a:xfrm rot="21097212" flipH="1">
              <a:off x="7307976" y="5900547"/>
              <a:ext cx="869833" cy="345300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D719D18-15BC-76F8-EB5C-8EB0FF528DA7}"/>
                </a:ext>
              </a:extLst>
            </p:cNvPr>
            <p:cNvGrpSpPr/>
            <p:nvPr/>
          </p:nvGrpSpPr>
          <p:grpSpPr>
            <a:xfrm rot="1046299">
              <a:off x="7143060" y="6175241"/>
              <a:ext cx="378310" cy="252725"/>
              <a:chOff x="5219990" y="1588561"/>
              <a:chExt cx="1502880" cy="1003978"/>
            </a:xfrm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FFCCE06F-7393-8427-758A-BF24137CFF8E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5D7B84DF-750C-4972-7349-8C7EE0EBC04D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F14A808-7A25-10A6-C3F3-E4E9027BE017}"/>
                </a:ext>
              </a:extLst>
            </p:cNvPr>
            <p:cNvSpPr/>
            <p:nvPr/>
          </p:nvSpPr>
          <p:spPr>
            <a:xfrm rot="21097212">
              <a:off x="8139700" y="5822384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4F75633-658B-E395-4E4F-CFE20F36BC0D}"/>
                </a:ext>
              </a:extLst>
            </p:cNvPr>
            <p:cNvSpPr/>
            <p:nvPr/>
          </p:nvSpPr>
          <p:spPr>
            <a:xfrm rot="21097212">
              <a:off x="7320533" y="6294059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640C471-2917-C339-2DC3-8275DE4E355E}"/>
                </a:ext>
              </a:extLst>
            </p:cNvPr>
            <p:cNvSpPr/>
            <p:nvPr/>
          </p:nvSpPr>
          <p:spPr>
            <a:xfrm rot="21097212">
              <a:off x="7365650" y="5766083"/>
              <a:ext cx="287328" cy="197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773449B8-71DB-F41C-6A5F-EBDC0DCF216D}"/>
                </a:ext>
              </a:extLst>
            </p:cNvPr>
            <p:cNvSpPr/>
            <p:nvPr/>
          </p:nvSpPr>
          <p:spPr>
            <a:xfrm rot="21097212">
              <a:off x="7942296" y="6200451"/>
              <a:ext cx="272577" cy="219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A04B5CE-CEAE-D71C-5BEF-8F20AE3AD173}"/>
                </a:ext>
              </a:extLst>
            </p:cNvPr>
            <p:cNvCxnSpPr>
              <a:cxnSpLocks/>
            </p:cNvCxnSpPr>
            <p:nvPr/>
          </p:nvCxnSpPr>
          <p:spPr>
            <a:xfrm rot="21097212">
              <a:off x="7543152" y="5829134"/>
              <a:ext cx="505720" cy="52200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79AC3347-A38D-3A49-0D90-703AF42DEDAB}"/>
                </a:ext>
              </a:extLst>
            </p:cNvPr>
            <p:cNvSpPr/>
            <p:nvPr/>
          </p:nvSpPr>
          <p:spPr>
            <a:xfrm rot="21097212">
              <a:off x="8066168" y="6289305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AB7BC6F-B019-0943-904E-467DCEA81F89}"/>
                </a:ext>
              </a:extLst>
            </p:cNvPr>
            <p:cNvSpPr/>
            <p:nvPr/>
          </p:nvSpPr>
          <p:spPr>
            <a:xfrm rot="21097212">
              <a:off x="7492753" y="5857957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A14A8A2F-7DAD-470B-A13D-AFAACD88930D}"/>
                </a:ext>
              </a:extLst>
            </p:cNvPr>
            <p:cNvSpPr/>
            <p:nvPr/>
          </p:nvSpPr>
          <p:spPr>
            <a:xfrm rot="83729">
              <a:off x="7668877" y="5948483"/>
              <a:ext cx="179666" cy="23077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4E880B4-FA39-27D4-D617-45BA348ADCDB}"/>
                </a:ext>
              </a:extLst>
            </p:cNvPr>
            <p:cNvGrpSpPr/>
            <p:nvPr/>
          </p:nvGrpSpPr>
          <p:grpSpPr>
            <a:xfrm rot="6131734">
              <a:off x="7324378" y="5733058"/>
              <a:ext cx="378310" cy="252725"/>
              <a:chOff x="5219990" y="1588561"/>
              <a:chExt cx="1502880" cy="1003978"/>
            </a:xfrm>
          </p:grpSpPr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FE8DFEF2-CEE7-E97E-DCB9-B30B061A27CD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A865C213-E0AA-D12D-701E-37DE8CFA7894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AA243FCF-A60C-FCFD-BDCE-52FE8ECE1022}"/>
                </a:ext>
              </a:extLst>
            </p:cNvPr>
            <p:cNvGrpSpPr/>
            <p:nvPr/>
          </p:nvGrpSpPr>
          <p:grpSpPr>
            <a:xfrm rot="1552656">
              <a:off x="7963959" y="5703501"/>
              <a:ext cx="378311" cy="252727"/>
              <a:chOff x="5219990" y="1588561"/>
              <a:chExt cx="1502889" cy="1003986"/>
            </a:xfrm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D3A2DD35-893E-AEF8-D14A-5D12563AB239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137893E-E8ED-3E54-F124-B84939E5FBD0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BBF141C-18C0-83CC-A7D7-DA51B6CA3F95}"/>
                </a:ext>
              </a:extLst>
            </p:cNvPr>
            <p:cNvGrpSpPr/>
            <p:nvPr/>
          </p:nvGrpSpPr>
          <p:grpSpPr>
            <a:xfrm rot="5897621">
              <a:off x="7897776" y="6175044"/>
              <a:ext cx="378311" cy="252727"/>
              <a:chOff x="5219990" y="1588561"/>
              <a:chExt cx="1502889" cy="1003986"/>
            </a:xfrm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8B04B4C7-ACE7-832E-07FC-01C4A419E5FC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BB4A945A-5B50-59A1-F5FF-F63CC7A90243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738F0D7-3037-6590-44BC-B4237F512134}"/>
              </a:ext>
            </a:extLst>
          </p:cNvPr>
          <p:cNvGrpSpPr/>
          <p:nvPr/>
        </p:nvGrpSpPr>
        <p:grpSpPr>
          <a:xfrm rot="20440778">
            <a:off x="4706704" y="2018296"/>
            <a:ext cx="1199210" cy="820297"/>
            <a:chOff x="7143060" y="5670266"/>
            <a:chExt cx="1199210" cy="820297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9BD2E059-9B0B-3157-CF65-D24827129F2A}"/>
                </a:ext>
              </a:extLst>
            </p:cNvPr>
            <p:cNvSpPr/>
            <p:nvPr/>
          </p:nvSpPr>
          <p:spPr>
            <a:xfrm rot="21097212">
              <a:off x="8011871" y="5748157"/>
              <a:ext cx="272577" cy="1838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94A8F2A-D4D3-F4CE-9873-3629A7ADC9FF}"/>
                </a:ext>
              </a:extLst>
            </p:cNvPr>
            <p:cNvSpPr/>
            <p:nvPr/>
          </p:nvSpPr>
          <p:spPr>
            <a:xfrm rot="21097212">
              <a:off x="7196435" y="6212554"/>
              <a:ext cx="272577" cy="194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104BD0E-ED72-0A5E-90F2-9B32DE064F6B}"/>
                </a:ext>
              </a:extLst>
            </p:cNvPr>
            <p:cNvCxnSpPr>
              <a:cxnSpLocks/>
            </p:cNvCxnSpPr>
            <p:nvPr/>
          </p:nvCxnSpPr>
          <p:spPr>
            <a:xfrm rot="21097212" flipH="1">
              <a:off x="7307976" y="5900547"/>
              <a:ext cx="869833" cy="345300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BECEC2D-148E-CBDF-1CB7-77476BEBD029}"/>
                </a:ext>
              </a:extLst>
            </p:cNvPr>
            <p:cNvGrpSpPr/>
            <p:nvPr/>
          </p:nvGrpSpPr>
          <p:grpSpPr>
            <a:xfrm rot="1046299">
              <a:off x="7143060" y="6175241"/>
              <a:ext cx="378310" cy="252725"/>
              <a:chOff x="5219990" y="1588561"/>
              <a:chExt cx="1502880" cy="1003978"/>
            </a:xfrm>
          </p:grpSpPr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B2CCB059-1648-EEFD-3F26-CA7EA7F5948C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650066D-45F1-469E-E4B0-2D3E836753BD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4247AB0-1009-B1A9-AA22-2499EEADAF54}"/>
                </a:ext>
              </a:extLst>
            </p:cNvPr>
            <p:cNvSpPr/>
            <p:nvPr/>
          </p:nvSpPr>
          <p:spPr>
            <a:xfrm rot="21097212">
              <a:off x="8139700" y="5822384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F2FAF26-23AC-44AE-98F0-53522D23930E}"/>
                </a:ext>
              </a:extLst>
            </p:cNvPr>
            <p:cNvSpPr/>
            <p:nvPr/>
          </p:nvSpPr>
          <p:spPr>
            <a:xfrm rot="21097212">
              <a:off x="7320533" y="6294059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340B9216-6D9D-B1C8-41FE-7070820D25FD}"/>
                </a:ext>
              </a:extLst>
            </p:cNvPr>
            <p:cNvSpPr/>
            <p:nvPr/>
          </p:nvSpPr>
          <p:spPr>
            <a:xfrm rot="21097212">
              <a:off x="7365650" y="5766083"/>
              <a:ext cx="287328" cy="197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D88F21C0-9FEE-173B-221C-48A4B5FD3DEC}"/>
                </a:ext>
              </a:extLst>
            </p:cNvPr>
            <p:cNvSpPr/>
            <p:nvPr/>
          </p:nvSpPr>
          <p:spPr>
            <a:xfrm rot="21097212">
              <a:off x="7942296" y="6200451"/>
              <a:ext cx="272577" cy="219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6473FB9-07F4-5B22-53FA-EAF85F3A3B49}"/>
                </a:ext>
              </a:extLst>
            </p:cNvPr>
            <p:cNvCxnSpPr>
              <a:cxnSpLocks/>
            </p:cNvCxnSpPr>
            <p:nvPr/>
          </p:nvCxnSpPr>
          <p:spPr>
            <a:xfrm rot="21097212">
              <a:off x="7543152" y="5829134"/>
              <a:ext cx="505720" cy="52200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2BC4A785-65AC-FB20-F9F7-00605E0532DB}"/>
                </a:ext>
              </a:extLst>
            </p:cNvPr>
            <p:cNvSpPr/>
            <p:nvPr/>
          </p:nvSpPr>
          <p:spPr>
            <a:xfrm rot="21097212">
              <a:off x="8066168" y="6289305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CC065141-71EA-4D9C-8D77-907713543507}"/>
                </a:ext>
              </a:extLst>
            </p:cNvPr>
            <p:cNvSpPr/>
            <p:nvPr/>
          </p:nvSpPr>
          <p:spPr>
            <a:xfrm rot="21097212">
              <a:off x="7492753" y="5857957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21903434-25AC-1AA4-155A-0F2C3FB16A0D}"/>
                </a:ext>
              </a:extLst>
            </p:cNvPr>
            <p:cNvSpPr/>
            <p:nvPr/>
          </p:nvSpPr>
          <p:spPr>
            <a:xfrm rot="83729">
              <a:off x="7668877" y="5948483"/>
              <a:ext cx="179666" cy="23077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0EE8714-0670-56C7-CD8B-049C7623322C}"/>
                </a:ext>
              </a:extLst>
            </p:cNvPr>
            <p:cNvGrpSpPr/>
            <p:nvPr/>
          </p:nvGrpSpPr>
          <p:grpSpPr>
            <a:xfrm rot="6131734">
              <a:off x="7324378" y="5733058"/>
              <a:ext cx="378310" cy="252725"/>
              <a:chOff x="5219990" y="1588561"/>
              <a:chExt cx="1502880" cy="1003978"/>
            </a:xfrm>
          </p:grpSpPr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9870DBA5-D9F8-4D0F-3D75-9D654A2E7D3D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B267050-8C42-88B7-813F-FF28C1B24358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8651951-0B5D-74B8-0504-D328992BA268}"/>
                </a:ext>
              </a:extLst>
            </p:cNvPr>
            <p:cNvGrpSpPr/>
            <p:nvPr/>
          </p:nvGrpSpPr>
          <p:grpSpPr>
            <a:xfrm rot="1552656">
              <a:off x="7963959" y="5703501"/>
              <a:ext cx="378311" cy="252727"/>
              <a:chOff x="5219990" y="1588561"/>
              <a:chExt cx="1502889" cy="1003986"/>
            </a:xfrm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B234624-4ACB-9CA5-B199-93EE419E8C37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1D16AA3B-F770-B628-0F72-A039F826CAEA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37CD007B-5343-C890-BFD8-B077602B7237}"/>
                </a:ext>
              </a:extLst>
            </p:cNvPr>
            <p:cNvGrpSpPr/>
            <p:nvPr/>
          </p:nvGrpSpPr>
          <p:grpSpPr>
            <a:xfrm rot="5897621">
              <a:off x="7897776" y="6175044"/>
              <a:ext cx="378311" cy="252727"/>
              <a:chOff x="5219990" y="1588561"/>
              <a:chExt cx="1502889" cy="1003986"/>
            </a:xfrm>
          </p:grpSpPr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782E4FB4-3484-FC69-ACED-0AFF2832A6CD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D0B22AB-4E25-C1BD-1FD9-A1E1FB6485C6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37DC9C9-229E-5A8A-B96E-8112D4AD3E4A}"/>
              </a:ext>
            </a:extLst>
          </p:cNvPr>
          <p:cNvGrpSpPr/>
          <p:nvPr/>
        </p:nvGrpSpPr>
        <p:grpSpPr>
          <a:xfrm>
            <a:off x="4478083" y="542059"/>
            <a:ext cx="1199210" cy="820297"/>
            <a:chOff x="7143060" y="5670266"/>
            <a:chExt cx="1199210" cy="820297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2162DC07-DAA8-CBC6-8CB2-449AA8E85861}"/>
                </a:ext>
              </a:extLst>
            </p:cNvPr>
            <p:cNvSpPr/>
            <p:nvPr/>
          </p:nvSpPr>
          <p:spPr>
            <a:xfrm rot="21097212">
              <a:off x="8011871" y="5748157"/>
              <a:ext cx="272577" cy="1838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DA839255-87A1-9097-1BBA-3C8B123DF586}"/>
                </a:ext>
              </a:extLst>
            </p:cNvPr>
            <p:cNvSpPr/>
            <p:nvPr/>
          </p:nvSpPr>
          <p:spPr>
            <a:xfrm rot="21097212">
              <a:off x="7196435" y="6212554"/>
              <a:ext cx="272577" cy="194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DED51DE-686A-F211-676E-129B9A50CD61}"/>
                </a:ext>
              </a:extLst>
            </p:cNvPr>
            <p:cNvCxnSpPr>
              <a:cxnSpLocks/>
            </p:cNvCxnSpPr>
            <p:nvPr/>
          </p:nvCxnSpPr>
          <p:spPr>
            <a:xfrm rot="21097212" flipH="1">
              <a:off x="7307976" y="5900547"/>
              <a:ext cx="869833" cy="345300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29AE5506-F40C-1674-AF03-93B22FFDB21C}"/>
                </a:ext>
              </a:extLst>
            </p:cNvPr>
            <p:cNvGrpSpPr/>
            <p:nvPr/>
          </p:nvGrpSpPr>
          <p:grpSpPr>
            <a:xfrm rot="1046299">
              <a:off x="7143060" y="6175241"/>
              <a:ext cx="378310" cy="252725"/>
              <a:chOff x="5219990" y="1588561"/>
              <a:chExt cx="1502880" cy="1003978"/>
            </a:xfrm>
          </p:grpSpPr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1AF1DD1-4332-95D5-CEF4-EAFC2D3EC641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3A452DD7-3328-238F-EACF-294F492DC2DF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CBF9F000-EEE8-D1E2-560F-49082B5723F9}"/>
                </a:ext>
              </a:extLst>
            </p:cNvPr>
            <p:cNvSpPr/>
            <p:nvPr/>
          </p:nvSpPr>
          <p:spPr>
            <a:xfrm rot="21097212">
              <a:off x="8139700" y="5822384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92F64D8-2C36-CEB6-1F2C-372E423AF138}"/>
                </a:ext>
              </a:extLst>
            </p:cNvPr>
            <p:cNvSpPr/>
            <p:nvPr/>
          </p:nvSpPr>
          <p:spPr>
            <a:xfrm rot="21097212">
              <a:off x="7320533" y="6294059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847FA0E-6CC2-D4A8-5D22-5E1029E6D753}"/>
                </a:ext>
              </a:extLst>
            </p:cNvPr>
            <p:cNvSpPr/>
            <p:nvPr/>
          </p:nvSpPr>
          <p:spPr>
            <a:xfrm rot="21097212">
              <a:off x="7365650" y="5766083"/>
              <a:ext cx="287328" cy="197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6A38EBCA-3A2F-0A2C-8765-2806D3C81FA5}"/>
                </a:ext>
              </a:extLst>
            </p:cNvPr>
            <p:cNvSpPr/>
            <p:nvPr/>
          </p:nvSpPr>
          <p:spPr>
            <a:xfrm rot="21097212">
              <a:off x="7942296" y="6200451"/>
              <a:ext cx="272577" cy="219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52F45-5E92-F05C-E8F2-C26593E2EB28}"/>
                </a:ext>
              </a:extLst>
            </p:cNvPr>
            <p:cNvCxnSpPr>
              <a:cxnSpLocks/>
            </p:cNvCxnSpPr>
            <p:nvPr/>
          </p:nvCxnSpPr>
          <p:spPr>
            <a:xfrm rot="21097212">
              <a:off x="7543152" y="5829134"/>
              <a:ext cx="505720" cy="52200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6DCBDA3-51B8-DA08-FE85-3EA709960E55}"/>
                </a:ext>
              </a:extLst>
            </p:cNvPr>
            <p:cNvSpPr/>
            <p:nvPr/>
          </p:nvSpPr>
          <p:spPr>
            <a:xfrm rot="21097212">
              <a:off x="8066168" y="6289305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9CDB5B22-6BDC-9DDB-9C9D-6B297F0157C0}"/>
                </a:ext>
              </a:extLst>
            </p:cNvPr>
            <p:cNvSpPr/>
            <p:nvPr/>
          </p:nvSpPr>
          <p:spPr>
            <a:xfrm rot="21097212">
              <a:off x="7492753" y="5857957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F1E8E898-78E5-D259-3FF7-7DFC95B5836C}"/>
                </a:ext>
              </a:extLst>
            </p:cNvPr>
            <p:cNvSpPr/>
            <p:nvPr/>
          </p:nvSpPr>
          <p:spPr>
            <a:xfrm rot="83729">
              <a:off x="7668877" y="5948483"/>
              <a:ext cx="179666" cy="23077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F8405FC6-1FE5-E0EE-5C07-2D944117EAAE}"/>
                </a:ext>
              </a:extLst>
            </p:cNvPr>
            <p:cNvGrpSpPr/>
            <p:nvPr/>
          </p:nvGrpSpPr>
          <p:grpSpPr>
            <a:xfrm rot="6131734">
              <a:off x="7324378" y="5733058"/>
              <a:ext cx="378310" cy="252725"/>
              <a:chOff x="5219990" y="1588561"/>
              <a:chExt cx="1502880" cy="1003978"/>
            </a:xfrm>
          </p:grpSpPr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18552171-CF75-8C60-9EFC-22AB25F5CC82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7BC554C8-B9B4-13F6-6B7D-F02DA2650C07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9892296-C6E7-88E8-6848-E996BE257041}"/>
                </a:ext>
              </a:extLst>
            </p:cNvPr>
            <p:cNvGrpSpPr/>
            <p:nvPr/>
          </p:nvGrpSpPr>
          <p:grpSpPr>
            <a:xfrm rot="1552656">
              <a:off x="7963959" y="5703501"/>
              <a:ext cx="378311" cy="252727"/>
              <a:chOff x="5219990" y="1588561"/>
              <a:chExt cx="1502889" cy="1003986"/>
            </a:xfrm>
          </p:grpSpPr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360B6DC-F4D3-9F81-D78E-EEBD3F92D0CC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E6888A0-4D60-9F50-AF6C-B34235436E51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486C7289-B17E-C247-5F95-856476D07E29}"/>
                </a:ext>
              </a:extLst>
            </p:cNvPr>
            <p:cNvGrpSpPr/>
            <p:nvPr/>
          </p:nvGrpSpPr>
          <p:grpSpPr>
            <a:xfrm rot="5897621">
              <a:off x="7897776" y="6175044"/>
              <a:ext cx="378311" cy="252727"/>
              <a:chOff x="5219990" y="1588561"/>
              <a:chExt cx="1502889" cy="1003986"/>
            </a:xfrm>
          </p:grpSpPr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6B4DE263-5651-F4AB-7AF2-9FB0F9948989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3B60C98B-8EC1-F7B2-6E55-7766709BBCB9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59" name="Picture 2" descr="Center-of-gravity Icons - Free SVG &amp; PNG Center-of-gravity Images - Noun  Project">
            <a:extLst>
              <a:ext uri="{FF2B5EF4-FFF2-40B4-BE49-F238E27FC236}">
                <a16:creationId xmlns:a16="http://schemas.microsoft.com/office/drawing/2014/main" id="{36242F9A-85FE-D8DE-8E06-6A9E9307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41" y="2362934"/>
            <a:ext cx="114069" cy="1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 descr="Center-of-gravity Icons - Free SVG &amp; PNG Center-of-gravity Images - Noun  Project">
            <a:extLst>
              <a:ext uri="{FF2B5EF4-FFF2-40B4-BE49-F238E27FC236}">
                <a16:creationId xmlns:a16="http://schemas.microsoft.com/office/drawing/2014/main" id="{01E93213-01E1-4A24-B18D-3E35E0F32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75" y="878627"/>
            <a:ext cx="114069" cy="1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 descr="Center-of-gravity Icons - Free SVG &amp; PNG Center-of-gravity Images - Noun  Project">
            <a:extLst>
              <a:ext uri="{FF2B5EF4-FFF2-40B4-BE49-F238E27FC236}">
                <a16:creationId xmlns:a16="http://schemas.microsoft.com/office/drawing/2014/main" id="{A07AB650-9004-D5DD-8375-A87E4327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31" y="3784648"/>
            <a:ext cx="114069" cy="1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 descr="Center-of-gravity Icons - Free SVG &amp; PNG Center-of-gravity Images - Noun  Project">
            <a:extLst>
              <a:ext uri="{FF2B5EF4-FFF2-40B4-BE49-F238E27FC236}">
                <a16:creationId xmlns:a16="http://schemas.microsoft.com/office/drawing/2014/main" id="{854AC478-0342-B528-8E2F-D19B0877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414" y="5090176"/>
            <a:ext cx="114069" cy="1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 descr="Center-of-gravity Icons - Free SVG &amp; PNG Center-of-gravity Images - Noun  Project">
            <a:extLst>
              <a:ext uri="{FF2B5EF4-FFF2-40B4-BE49-F238E27FC236}">
                <a16:creationId xmlns:a16="http://schemas.microsoft.com/office/drawing/2014/main" id="{6F176311-4E7A-C9D6-2B92-CB2F11168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675" y="6010735"/>
            <a:ext cx="114069" cy="1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402C13AF-AC4D-05F7-3D08-FF8F2D1E667E}"/>
              </a:ext>
            </a:extLst>
          </p:cNvPr>
          <p:cNvSpPr txBox="1"/>
          <p:nvPr/>
        </p:nvSpPr>
        <p:spPr>
          <a:xfrm>
            <a:off x="7481715" y="53028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186715B-C097-4527-FD36-134FDEEFDED6}"/>
              </a:ext>
            </a:extLst>
          </p:cNvPr>
          <p:cNvSpPr txBox="1"/>
          <p:nvPr/>
        </p:nvSpPr>
        <p:spPr>
          <a:xfrm>
            <a:off x="4860266" y="1895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1137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Krishnamoorthy</dc:creator>
  <cp:lastModifiedBy>Sriram Krishnamoorthy Shankara Naraya</cp:lastModifiedBy>
  <cp:revision>6</cp:revision>
  <dcterms:created xsi:type="dcterms:W3CDTF">2023-04-15T03:05:49Z</dcterms:created>
  <dcterms:modified xsi:type="dcterms:W3CDTF">2023-04-17T15:12:01Z</dcterms:modified>
</cp:coreProperties>
</file>