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9" r:id="rId10"/>
    <p:sldId id="270" r:id="rId11"/>
    <p:sldId id="271" r:id="rId12"/>
    <p:sldId id="272" r:id="rId13"/>
    <p:sldId id="274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D8A"/>
    <a:srgbClr val="F8994A"/>
    <a:srgbClr val="73AF4B"/>
    <a:srgbClr val="A1C98C"/>
    <a:srgbClr val="F56600"/>
    <a:srgbClr val="7764EA"/>
    <a:srgbClr val="9889EF"/>
    <a:srgbClr val="7ED0B5"/>
    <a:srgbClr val="9DDBC6"/>
    <a:srgbClr val="83D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CC87-5CDD-6C10-5895-AB2FCE17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8A78C-043E-3DB2-6050-9900253A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6CD3-1AD1-A213-2D59-43FFC68E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BCC3-CC1F-D240-ACCE-0C78451C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6B0E-E56F-ED8C-4B32-01C8B9C3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218D-04E8-9AE3-8CA8-B47066A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49DF1-D744-42DC-03A5-58CAD37D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37CC-6D27-EAA7-9A11-8BDB00B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0C56-0355-DB4D-2790-D8CE4BB6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9FA7-C701-D036-86BC-99DF30BB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BE651-DC53-39B3-A00A-3C251B717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3FBBB-C566-DBFC-6CA5-7DA14538D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F2F9-596F-F2C9-9A79-CEC57831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4108-6426-ADBB-CCC4-D2CE21EB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1D30-BF3B-0A49-0BE6-A7461652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919-51ED-B967-714F-A730F999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F47C-DA99-1BE6-A734-062C70E5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306C-CF61-4041-C19C-74038D86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0BB5-ABAC-4482-EBDB-AE3A3D7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0301-2FDB-50E8-2ACA-7884DCC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12EC-46B2-D4A9-DF6E-43B40FED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64352-CD7A-D742-D85D-A8227989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F9F8-0607-D93E-9EF3-53F306C6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989E-F4CC-57E2-D869-DB547CF0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090-F9AB-A55C-9CCE-78DB1B6C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3650-EBC2-A0EE-490F-0A48AC4F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E704-FD31-E1CD-54C6-8F9A26DC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91EF4-4248-1105-FA92-14A6ADAB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F84B7-68B7-9194-6313-7A889767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EE3EE-05FE-8701-29DF-AF594299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0A99-AD28-97DA-053F-0985EBB7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400-19F3-017D-9B2A-853EA7D6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0722-BDC5-0F74-0C36-78BEE1BC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70EC-E721-D6F7-25E6-D8F7F306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2F3B2-936D-404B-62FE-F5CD9BCFF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0194A-5F43-52B9-4A80-FDCC0F60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D4973-15B4-A573-0875-C46AC70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59710-2D4A-C12C-E871-BEE5014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CE398-C100-2B5F-45F1-25B1E54F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FD4-F95B-EB70-305F-3A1D1D5A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EB5CE-CDA3-7E84-2332-030E8C95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0AB2E-5EED-A4F3-4880-0B0CB746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03738-05CA-CB00-289A-11D37E9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DA3F2-1BF4-E835-0A4C-EBB42F8C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9DC33-32F7-AF73-00AC-11679A36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E5E4-238C-00B4-D12F-C646A05E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FE25-1BB3-4A49-BF22-1D8FF6E3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91A2-3ED5-5188-D1D5-E289BF65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294C-A11D-9CDB-7729-488BC33C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6F17-6846-6374-2282-7BF97F9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ABD0-EA29-FC30-AF3A-47602432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322F-9F61-4BAB-7468-505532D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7DF2-8352-759C-9A59-068F4DFD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3F2C7-C94C-F18B-D019-00C08E8E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EC5E4-B3F4-D8D9-F8CF-7D5CC69E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4887-1699-C294-4200-78D1E43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59155-CD7F-A535-A3BE-AF8DF68C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7B8F-440A-AA5C-DE90-A4CCED8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D47D-D80E-0C7C-8576-BC4FA3DA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AA44-0428-93D3-8D91-AECA6232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27-1E72-82D6-AA2D-1FD67C2A6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0057-6652-4E34-9CD3-09845F65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EE2D-BACD-BC74-2416-E5FCB47FE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0F2-ECDF-1B0D-0B97-9F77A5FE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F688-A230-444C-8460-6A688C3F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3F683C-2A9F-9F15-1096-26632B167ECF}"/>
              </a:ext>
            </a:extLst>
          </p:cNvPr>
          <p:cNvSpPr/>
          <p:nvPr/>
        </p:nvSpPr>
        <p:spPr>
          <a:xfrm>
            <a:off x="4156364" y="1246910"/>
            <a:ext cx="3999345" cy="1671781"/>
          </a:xfrm>
          <a:prstGeom prst="rect">
            <a:avLst/>
          </a:prstGeom>
          <a:scene3d>
            <a:camera prst="isometricOffAxis1Top"/>
            <a:lightRig rig="freezing" dir="t"/>
          </a:scene3d>
          <a:sp3d extrusionH="1270000" prstMaterial="softEdge"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0687A2-A2F5-D800-7DA7-AD38B29D6C9D}"/>
              </a:ext>
            </a:extLst>
          </p:cNvPr>
          <p:cNvSpPr/>
          <p:nvPr/>
        </p:nvSpPr>
        <p:spPr>
          <a:xfrm rot="352809">
            <a:off x="3390901" y="3509205"/>
            <a:ext cx="279400" cy="279400"/>
          </a:xfrm>
          <a:prstGeom prst="ellipse">
            <a:avLst/>
          </a:prstGeom>
          <a:scene3d>
            <a:camera prst="isometricTopUp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01C3CDD2-343C-5431-CF97-3E177721E89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A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73B413-CBC3-36AD-21B8-16D43BBAB01F}"/>
              </a:ext>
            </a:extLst>
          </p:cNvPr>
          <p:cNvCxnSpPr>
            <a:cxnSpLocks/>
          </p:cNvCxnSpPr>
          <p:nvPr/>
        </p:nvCxnSpPr>
        <p:spPr>
          <a:xfrm>
            <a:off x="505277" y="4001350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0FE609-BBCD-A62F-7025-DD656DCDEBEE}"/>
              </a:ext>
            </a:extLst>
          </p:cNvPr>
          <p:cNvCxnSpPr>
            <a:cxnSpLocks/>
          </p:cNvCxnSpPr>
          <p:nvPr/>
        </p:nvCxnSpPr>
        <p:spPr>
          <a:xfrm>
            <a:off x="1690534" y="3944159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479367" y="3081542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 flipH="1">
            <a:off x="2152830" y="3907076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3B5DA8-2F01-4ECC-9BB4-3E9F1554218E}"/>
              </a:ext>
            </a:extLst>
          </p:cNvPr>
          <p:cNvCxnSpPr>
            <a:cxnSpLocks/>
          </p:cNvCxnSpPr>
          <p:nvPr/>
        </p:nvCxnSpPr>
        <p:spPr>
          <a:xfrm>
            <a:off x="2152830" y="4342867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4CD812-F455-2C7C-4458-499688B9AF42}"/>
              </a:ext>
            </a:extLst>
          </p:cNvPr>
          <p:cNvCxnSpPr>
            <a:cxnSpLocks/>
          </p:cNvCxnSpPr>
          <p:nvPr/>
        </p:nvCxnSpPr>
        <p:spPr>
          <a:xfrm flipH="1">
            <a:off x="973202" y="4109840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981B7-A61A-D8C9-9809-B0282894D2C7}"/>
              </a:ext>
            </a:extLst>
          </p:cNvPr>
          <p:cNvCxnSpPr>
            <a:cxnSpLocks/>
          </p:cNvCxnSpPr>
          <p:nvPr/>
        </p:nvCxnSpPr>
        <p:spPr>
          <a:xfrm>
            <a:off x="973202" y="4545631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C025C-4D07-B713-9DD4-D5559E9A9FB1}"/>
              </a:ext>
            </a:extLst>
          </p:cNvPr>
          <p:cNvSpPr/>
          <p:nvPr/>
        </p:nvSpPr>
        <p:spPr>
          <a:xfrm rot="20061232">
            <a:off x="4139137" y="1675291"/>
            <a:ext cx="358295" cy="5253938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622075-3E24-7A41-89FC-03E8AF3E899B}"/>
              </a:ext>
            </a:extLst>
          </p:cNvPr>
          <p:cNvSpPr/>
          <p:nvPr/>
        </p:nvSpPr>
        <p:spPr>
          <a:xfrm rot="19987816" flipH="1">
            <a:off x="5413950" y="1272763"/>
            <a:ext cx="83677" cy="5150942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17B3B7-99F7-2365-2E57-06682137E163}"/>
              </a:ext>
            </a:extLst>
          </p:cNvPr>
          <p:cNvSpPr/>
          <p:nvPr/>
        </p:nvSpPr>
        <p:spPr>
          <a:xfrm rot="20002558">
            <a:off x="6924308" y="634996"/>
            <a:ext cx="306881" cy="5015926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E0A87A-E5BA-FB82-E27C-A1FB2C67185C}"/>
              </a:ext>
            </a:extLst>
          </p:cNvPr>
          <p:cNvSpPr/>
          <p:nvPr/>
        </p:nvSpPr>
        <p:spPr>
          <a:xfrm rot="19987816">
            <a:off x="7672169" y="323360"/>
            <a:ext cx="329138" cy="4975056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118836-6792-B11F-5AFD-3267767AE96F}"/>
              </a:ext>
            </a:extLst>
          </p:cNvPr>
          <p:cNvSpPr/>
          <p:nvPr/>
        </p:nvSpPr>
        <p:spPr>
          <a:xfrm rot="19987816" flipH="1">
            <a:off x="5546042" y="1211099"/>
            <a:ext cx="126250" cy="5133793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D368F4-C299-FF16-ABAB-929293B05872}"/>
              </a:ext>
            </a:extLst>
          </p:cNvPr>
          <p:cNvSpPr/>
          <p:nvPr/>
        </p:nvSpPr>
        <p:spPr>
          <a:xfrm rot="19987816">
            <a:off x="8673550" y="-70888"/>
            <a:ext cx="247848" cy="4915493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1583D3-2238-8AC2-4097-7899692B82E3}"/>
              </a:ext>
            </a:extLst>
          </p:cNvPr>
          <p:cNvSpPr/>
          <p:nvPr/>
        </p:nvSpPr>
        <p:spPr>
          <a:xfrm>
            <a:off x="1499596" y="464724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3FA1B14-EA50-6330-6494-2EB8845CCCEE}"/>
              </a:ext>
            </a:extLst>
          </p:cNvPr>
          <p:cNvSpPr/>
          <p:nvPr/>
        </p:nvSpPr>
        <p:spPr>
          <a:xfrm>
            <a:off x="1856308" y="456315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88C171A-7262-0458-A438-0EF6C5881617}"/>
              </a:ext>
            </a:extLst>
          </p:cNvPr>
          <p:cNvSpPr/>
          <p:nvPr/>
        </p:nvSpPr>
        <p:spPr>
          <a:xfrm>
            <a:off x="1083340" y="425746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B4A1D50-F877-F4AF-CDB0-93CDDE7657A8}"/>
              </a:ext>
            </a:extLst>
          </p:cNvPr>
          <p:cNvSpPr/>
          <p:nvPr/>
        </p:nvSpPr>
        <p:spPr>
          <a:xfrm>
            <a:off x="1439850" y="418830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3325-A98B-A1DE-322F-9C076987742D}"/>
              </a:ext>
            </a:extLst>
          </p:cNvPr>
          <p:cNvCxnSpPr>
            <a:cxnSpLocks/>
          </p:cNvCxnSpPr>
          <p:nvPr/>
        </p:nvCxnSpPr>
        <p:spPr>
          <a:xfrm flipH="1">
            <a:off x="2568561" y="2789472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76995-E996-CDAD-2B55-1A23678F5A7F}"/>
              </a:ext>
            </a:extLst>
          </p:cNvPr>
          <p:cNvCxnSpPr>
            <a:cxnSpLocks/>
          </p:cNvCxnSpPr>
          <p:nvPr/>
        </p:nvCxnSpPr>
        <p:spPr>
          <a:xfrm flipH="1">
            <a:off x="2716321" y="2789472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5DBEF-F9AB-AB0F-3BE7-3E0ABED04AFC}"/>
              </a:ext>
            </a:extLst>
          </p:cNvPr>
          <p:cNvCxnSpPr>
            <a:cxnSpLocks/>
          </p:cNvCxnSpPr>
          <p:nvPr/>
        </p:nvCxnSpPr>
        <p:spPr>
          <a:xfrm flipH="1" flipV="1">
            <a:off x="2853514" y="2789472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7DB41E-503D-C0EB-D5DE-586CD8C446FF}"/>
              </a:ext>
            </a:extLst>
          </p:cNvPr>
          <p:cNvSpPr/>
          <p:nvPr/>
        </p:nvSpPr>
        <p:spPr>
          <a:xfrm rot="9208274">
            <a:off x="3664211" y="4855784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TopUp"/>
            <a:lightRig rig="threePt" dir="t"/>
          </a:scene3d>
          <a:sp3d extrusionH="3175000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B694C-6FCD-A811-F086-3D8B40184A2C}"/>
              </a:ext>
            </a:extLst>
          </p:cNvPr>
          <p:cNvCxnSpPr>
            <a:cxnSpLocks/>
          </p:cNvCxnSpPr>
          <p:nvPr/>
        </p:nvCxnSpPr>
        <p:spPr>
          <a:xfrm flipH="1">
            <a:off x="1868623" y="2883327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EF306-F420-2AED-9050-1CA88689736A}"/>
              </a:ext>
            </a:extLst>
          </p:cNvPr>
          <p:cNvCxnSpPr>
            <a:cxnSpLocks/>
          </p:cNvCxnSpPr>
          <p:nvPr/>
        </p:nvCxnSpPr>
        <p:spPr>
          <a:xfrm flipH="1" flipV="1">
            <a:off x="2132921" y="2875203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51687-324A-0E78-841F-2365C2D19898}"/>
              </a:ext>
            </a:extLst>
          </p:cNvPr>
          <p:cNvCxnSpPr>
            <a:cxnSpLocks/>
          </p:cNvCxnSpPr>
          <p:nvPr/>
        </p:nvCxnSpPr>
        <p:spPr>
          <a:xfrm flipH="1" flipV="1">
            <a:off x="2560887" y="2968526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AF434-DAEB-591A-0026-06F2C3B36551}"/>
              </a:ext>
            </a:extLst>
          </p:cNvPr>
          <p:cNvCxnSpPr>
            <a:cxnSpLocks/>
          </p:cNvCxnSpPr>
          <p:nvPr/>
        </p:nvCxnSpPr>
        <p:spPr>
          <a:xfrm flipH="1">
            <a:off x="2638881" y="3103583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8716C4-8327-B6CA-6E72-2D7802D4B075}"/>
              </a:ext>
            </a:extLst>
          </p:cNvPr>
          <p:cNvCxnSpPr>
            <a:cxnSpLocks/>
          </p:cNvCxnSpPr>
          <p:nvPr/>
        </p:nvCxnSpPr>
        <p:spPr>
          <a:xfrm>
            <a:off x="1402861" y="5795655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2A8987-73E9-5D94-556F-37BB7A09C845}"/>
              </a:ext>
            </a:extLst>
          </p:cNvPr>
          <p:cNvCxnSpPr>
            <a:cxnSpLocks/>
          </p:cNvCxnSpPr>
          <p:nvPr/>
        </p:nvCxnSpPr>
        <p:spPr>
          <a:xfrm>
            <a:off x="2588118" y="5738464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A0DD184-EE53-0982-AF9B-80D32B5C31CC}"/>
              </a:ext>
            </a:extLst>
          </p:cNvPr>
          <p:cNvSpPr/>
          <p:nvPr/>
        </p:nvSpPr>
        <p:spPr>
          <a:xfrm>
            <a:off x="1376951" y="4875847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2CEE49-FC66-335D-538A-7D371A953C4E}"/>
              </a:ext>
            </a:extLst>
          </p:cNvPr>
          <p:cNvCxnSpPr>
            <a:cxnSpLocks/>
          </p:cNvCxnSpPr>
          <p:nvPr/>
        </p:nvCxnSpPr>
        <p:spPr>
          <a:xfrm flipH="1">
            <a:off x="3050414" y="5701381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BEBE-A000-272B-070D-C190158881D6}"/>
              </a:ext>
            </a:extLst>
          </p:cNvPr>
          <p:cNvCxnSpPr>
            <a:cxnSpLocks/>
          </p:cNvCxnSpPr>
          <p:nvPr/>
        </p:nvCxnSpPr>
        <p:spPr>
          <a:xfrm>
            <a:off x="3050414" y="6137172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C7C49D-766F-D328-00CF-435067A8FD72}"/>
              </a:ext>
            </a:extLst>
          </p:cNvPr>
          <p:cNvCxnSpPr>
            <a:cxnSpLocks/>
          </p:cNvCxnSpPr>
          <p:nvPr/>
        </p:nvCxnSpPr>
        <p:spPr>
          <a:xfrm flipH="1">
            <a:off x="1870786" y="5904145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726EC6-F1F9-ABED-250D-54A3DC3B0683}"/>
              </a:ext>
            </a:extLst>
          </p:cNvPr>
          <p:cNvCxnSpPr>
            <a:cxnSpLocks/>
          </p:cNvCxnSpPr>
          <p:nvPr/>
        </p:nvCxnSpPr>
        <p:spPr>
          <a:xfrm>
            <a:off x="1870786" y="6339936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9A5DD5-4E8A-50B7-A60D-1568817AF859}"/>
              </a:ext>
            </a:extLst>
          </p:cNvPr>
          <p:cNvSpPr/>
          <p:nvPr/>
        </p:nvSpPr>
        <p:spPr>
          <a:xfrm>
            <a:off x="2456538" y="644496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2C3DF14-579E-6FB5-666A-A0A0DB97444A}"/>
              </a:ext>
            </a:extLst>
          </p:cNvPr>
          <p:cNvSpPr/>
          <p:nvPr/>
        </p:nvSpPr>
        <p:spPr>
          <a:xfrm>
            <a:off x="2813678" y="638915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E0A3FC-24E5-8CF8-9D8F-82B21E6EFC1D}"/>
              </a:ext>
            </a:extLst>
          </p:cNvPr>
          <p:cNvSpPr/>
          <p:nvPr/>
        </p:nvSpPr>
        <p:spPr>
          <a:xfrm>
            <a:off x="1999627" y="605319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DAF7A2-1E7D-2946-C048-92445A897EB1}"/>
              </a:ext>
            </a:extLst>
          </p:cNvPr>
          <p:cNvSpPr/>
          <p:nvPr/>
        </p:nvSpPr>
        <p:spPr>
          <a:xfrm>
            <a:off x="2366087" y="598167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7F0152A-5FB8-0003-0EAD-FA50111DB9F4}"/>
              </a:ext>
            </a:extLst>
          </p:cNvPr>
          <p:cNvCxnSpPr>
            <a:cxnSpLocks/>
          </p:cNvCxnSpPr>
          <p:nvPr/>
        </p:nvCxnSpPr>
        <p:spPr>
          <a:xfrm flipH="1">
            <a:off x="3466145" y="4583777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879BC6-0523-F759-0B15-97BAEA6C40E7}"/>
              </a:ext>
            </a:extLst>
          </p:cNvPr>
          <p:cNvCxnSpPr>
            <a:cxnSpLocks/>
          </p:cNvCxnSpPr>
          <p:nvPr/>
        </p:nvCxnSpPr>
        <p:spPr>
          <a:xfrm flipH="1">
            <a:off x="3613905" y="4583777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3777704-B741-7A23-90B3-94FFC05F8F62}"/>
              </a:ext>
            </a:extLst>
          </p:cNvPr>
          <p:cNvCxnSpPr>
            <a:cxnSpLocks/>
          </p:cNvCxnSpPr>
          <p:nvPr/>
        </p:nvCxnSpPr>
        <p:spPr>
          <a:xfrm flipH="1" flipV="1">
            <a:off x="3751098" y="4583777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DD42991-BFC2-B079-C283-4290FC647CC2}"/>
              </a:ext>
            </a:extLst>
          </p:cNvPr>
          <p:cNvCxnSpPr>
            <a:cxnSpLocks/>
          </p:cNvCxnSpPr>
          <p:nvPr/>
        </p:nvCxnSpPr>
        <p:spPr>
          <a:xfrm flipH="1">
            <a:off x="2766207" y="4677632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CBBDC33-0D7F-8137-6920-B89FBA6B2690}"/>
              </a:ext>
            </a:extLst>
          </p:cNvPr>
          <p:cNvCxnSpPr>
            <a:cxnSpLocks/>
          </p:cNvCxnSpPr>
          <p:nvPr/>
        </p:nvCxnSpPr>
        <p:spPr>
          <a:xfrm flipH="1" flipV="1">
            <a:off x="3030505" y="4669508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7BE7BB5-ABD8-9545-AC06-64D8FA918BA6}"/>
              </a:ext>
            </a:extLst>
          </p:cNvPr>
          <p:cNvCxnSpPr>
            <a:cxnSpLocks/>
          </p:cNvCxnSpPr>
          <p:nvPr/>
        </p:nvCxnSpPr>
        <p:spPr>
          <a:xfrm flipH="1" flipV="1">
            <a:off x="3458471" y="4762831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8C9640-11DA-6908-C7FC-1AE54AA827CE}"/>
              </a:ext>
            </a:extLst>
          </p:cNvPr>
          <p:cNvCxnSpPr>
            <a:cxnSpLocks/>
          </p:cNvCxnSpPr>
          <p:nvPr/>
        </p:nvCxnSpPr>
        <p:spPr>
          <a:xfrm flipH="1">
            <a:off x="3536465" y="4897888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92096BF-01C2-6A5D-739D-826C81FCD0EA}"/>
              </a:ext>
            </a:extLst>
          </p:cNvPr>
          <p:cNvCxnSpPr>
            <a:cxnSpLocks/>
          </p:cNvCxnSpPr>
          <p:nvPr/>
        </p:nvCxnSpPr>
        <p:spPr>
          <a:xfrm flipV="1">
            <a:off x="5099688" y="3286410"/>
            <a:ext cx="7633870" cy="357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0C75CCB-127F-1A0A-4EDC-BE4DD118EFFD}"/>
              </a:ext>
            </a:extLst>
          </p:cNvPr>
          <p:cNvCxnSpPr>
            <a:cxnSpLocks/>
          </p:cNvCxnSpPr>
          <p:nvPr/>
        </p:nvCxnSpPr>
        <p:spPr>
          <a:xfrm flipV="1">
            <a:off x="1017098" y="-559742"/>
            <a:ext cx="8488567" cy="332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2FF4DAE-87C1-02C6-93A0-CBA0069E5528}"/>
              </a:ext>
            </a:extLst>
          </p:cNvPr>
          <p:cNvCxnSpPr>
            <a:cxnSpLocks/>
          </p:cNvCxnSpPr>
          <p:nvPr/>
        </p:nvCxnSpPr>
        <p:spPr>
          <a:xfrm flipV="1">
            <a:off x="3399652" y="3516250"/>
            <a:ext cx="6688347" cy="282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7A93AF79-2643-C561-D52F-0B783167CA16}"/>
              </a:ext>
            </a:extLst>
          </p:cNvPr>
          <p:cNvCxnSpPr>
            <a:cxnSpLocks/>
          </p:cNvCxnSpPr>
          <p:nvPr/>
        </p:nvCxnSpPr>
        <p:spPr>
          <a:xfrm flipV="1">
            <a:off x="2779168" y="2875278"/>
            <a:ext cx="7082790" cy="29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CA50D9A8-7F28-0DE4-1F3F-BEFEACB31695}"/>
              </a:ext>
            </a:extLst>
          </p:cNvPr>
          <p:cNvCxnSpPr>
            <a:cxnSpLocks/>
          </p:cNvCxnSpPr>
          <p:nvPr/>
        </p:nvCxnSpPr>
        <p:spPr>
          <a:xfrm flipV="1">
            <a:off x="1902467" y="1076102"/>
            <a:ext cx="7305521" cy="30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E01BD4A-CB7A-37A5-2692-33AD82871B96}"/>
              </a:ext>
            </a:extLst>
          </p:cNvPr>
          <p:cNvCxnSpPr>
            <a:cxnSpLocks/>
          </p:cNvCxnSpPr>
          <p:nvPr/>
        </p:nvCxnSpPr>
        <p:spPr>
          <a:xfrm flipV="1">
            <a:off x="2548068" y="1636372"/>
            <a:ext cx="6810235" cy="287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4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01C3CDD2-343C-5431-CF97-3E177721E89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A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73B413-CBC3-36AD-21B8-16D43BBAB01F}"/>
              </a:ext>
            </a:extLst>
          </p:cNvPr>
          <p:cNvCxnSpPr>
            <a:cxnSpLocks/>
          </p:cNvCxnSpPr>
          <p:nvPr/>
        </p:nvCxnSpPr>
        <p:spPr>
          <a:xfrm>
            <a:off x="2406575" y="3208199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0FE609-BBCD-A62F-7025-DD656DCDEBEE}"/>
              </a:ext>
            </a:extLst>
          </p:cNvPr>
          <p:cNvCxnSpPr>
            <a:cxnSpLocks/>
          </p:cNvCxnSpPr>
          <p:nvPr/>
        </p:nvCxnSpPr>
        <p:spPr>
          <a:xfrm>
            <a:off x="3591832" y="3151008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2380665" y="2288391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 flipH="1">
            <a:off x="4054128" y="3113925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3B5DA8-2F01-4ECC-9BB4-3E9F1554218E}"/>
              </a:ext>
            </a:extLst>
          </p:cNvPr>
          <p:cNvCxnSpPr>
            <a:cxnSpLocks/>
          </p:cNvCxnSpPr>
          <p:nvPr/>
        </p:nvCxnSpPr>
        <p:spPr>
          <a:xfrm>
            <a:off x="4054128" y="3549716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4CD812-F455-2C7C-4458-499688B9AF42}"/>
              </a:ext>
            </a:extLst>
          </p:cNvPr>
          <p:cNvCxnSpPr>
            <a:cxnSpLocks/>
          </p:cNvCxnSpPr>
          <p:nvPr/>
        </p:nvCxnSpPr>
        <p:spPr>
          <a:xfrm flipH="1">
            <a:off x="2874500" y="3316689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981B7-A61A-D8C9-9809-B0282894D2C7}"/>
              </a:ext>
            </a:extLst>
          </p:cNvPr>
          <p:cNvCxnSpPr>
            <a:cxnSpLocks/>
          </p:cNvCxnSpPr>
          <p:nvPr/>
        </p:nvCxnSpPr>
        <p:spPr>
          <a:xfrm>
            <a:off x="2874500" y="3752480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C025C-4D07-B713-9DD4-D5559E9A9FB1}"/>
              </a:ext>
            </a:extLst>
          </p:cNvPr>
          <p:cNvSpPr/>
          <p:nvPr/>
        </p:nvSpPr>
        <p:spPr>
          <a:xfrm rot="20061232">
            <a:off x="6040435" y="882140"/>
            <a:ext cx="358295" cy="5253938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622075-3E24-7A41-89FC-03E8AF3E899B}"/>
              </a:ext>
            </a:extLst>
          </p:cNvPr>
          <p:cNvSpPr/>
          <p:nvPr/>
        </p:nvSpPr>
        <p:spPr>
          <a:xfrm rot="19987816" flipH="1">
            <a:off x="7315248" y="479612"/>
            <a:ext cx="83677" cy="5150942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118836-6792-B11F-5AFD-3267767AE96F}"/>
              </a:ext>
            </a:extLst>
          </p:cNvPr>
          <p:cNvSpPr/>
          <p:nvPr/>
        </p:nvSpPr>
        <p:spPr>
          <a:xfrm rot="19987816" flipH="1">
            <a:off x="7447340" y="417948"/>
            <a:ext cx="126250" cy="5133793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1583D3-2238-8AC2-4097-7899692B82E3}"/>
              </a:ext>
            </a:extLst>
          </p:cNvPr>
          <p:cNvSpPr/>
          <p:nvPr/>
        </p:nvSpPr>
        <p:spPr>
          <a:xfrm>
            <a:off x="3400894" y="385409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3FA1B14-EA50-6330-6494-2EB8845CCCEE}"/>
              </a:ext>
            </a:extLst>
          </p:cNvPr>
          <p:cNvSpPr/>
          <p:nvPr/>
        </p:nvSpPr>
        <p:spPr>
          <a:xfrm>
            <a:off x="3757606" y="377000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88C171A-7262-0458-A438-0EF6C5881617}"/>
              </a:ext>
            </a:extLst>
          </p:cNvPr>
          <p:cNvSpPr/>
          <p:nvPr/>
        </p:nvSpPr>
        <p:spPr>
          <a:xfrm>
            <a:off x="2984638" y="346431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B4A1D50-F877-F4AF-CDB0-93CDDE7657A8}"/>
              </a:ext>
            </a:extLst>
          </p:cNvPr>
          <p:cNvSpPr/>
          <p:nvPr/>
        </p:nvSpPr>
        <p:spPr>
          <a:xfrm>
            <a:off x="3341148" y="339515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3325-A98B-A1DE-322F-9C076987742D}"/>
              </a:ext>
            </a:extLst>
          </p:cNvPr>
          <p:cNvCxnSpPr>
            <a:cxnSpLocks/>
          </p:cNvCxnSpPr>
          <p:nvPr/>
        </p:nvCxnSpPr>
        <p:spPr>
          <a:xfrm flipH="1">
            <a:off x="4469859" y="1996321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76995-E996-CDAD-2B55-1A23678F5A7F}"/>
              </a:ext>
            </a:extLst>
          </p:cNvPr>
          <p:cNvCxnSpPr>
            <a:cxnSpLocks/>
          </p:cNvCxnSpPr>
          <p:nvPr/>
        </p:nvCxnSpPr>
        <p:spPr>
          <a:xfrm flipH="1">
            <a:off x="4617619" y="1996321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5DBEF-F9AB-AB0F-3BE7-3E0ABED04AFC}"/>
              </a:ext>
            </a:extLst>
          </p:cNvPr>
          <p:cNvCxnSpPr>
            <a:cxnSpLocks/>
          </p:cNvCxnSpPr>
          <p:nvPr/>
        </p:nvCxnSpPr>
        <p:spPr>
          <a:xfrm flipH="1" flipV="1">
            <a:off x="4754812" y="1996321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7DB41E-503D-C0EB-D5DE-586CD8C446FF}"/>
              </a:ext>
            </a:extLst>
          </p:cNvPr>
          <p:cNvSpPr/>
          <p:nvPr/>
        </p:nvSpPr>
        <p:spPr>
          <a:xfrm rot="9208274">
            <a:off x="5565509" y="4062633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TopUp"/>
            <a:lightRig rig="threePt" dir="t"/>
          </a:scene3d>
          <a:sp3d extrusionH="3175000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B694C-6FCD-A811-F086-3D8B40184A2C}"/>
              </a:ext>
            </a:extLst>
          </p:cNvPr>
          <p:cNvCxnSpPr>
            <a:cxnSpLocks/>
          </p:cNvCxnSpPr>
          <p:nvPr/>
        </p:nvCxnSpPr>
        <p:spPr>
          <a:xfrm flipH="1">
            <a:off x="3769921" y="2090176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EF306-F420-2AED-9050-1CA88689736A}"/>
              </a:ext>
            </a:extLst>
          </p:cNvPr>
          <p:cNvCxnSpPr>
            <a:cxnSpLocks/>
          </p:cNvCxnSpPr>
          <p:nvPr/>
        </p:nvCxnSpPr>
        <p:spPr>
          <a:xfrm flipH="1" flipV="1">
            <a:off x="4034219" y="2082052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51687-324A-0E78-841F-2365C2D19898}"/>
              </a:ext>
            </a:extLst>
          </p:cNvPr>
          <p:cNvCxnSpPr>
            <a:cxnSpLocks/>
          </p:cNvCxnSpPr>
          <p:nvPr/>
        </p:nvCxnSpPr>
        <p:spPr>
          <a:xfrm flipH="1" flipV="1">
            <a:off x="4462185" y="2175375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AF434-DAEB-591A-0026-06F2C3B36551}"/>
              </a:ext>
            </a:extLst>
          </p:cNvPr>
          <p:cNvCxnSpPr>
            <a:cxnSpLocks/>
          </p:cNvCxnSpPr>
          <p:nvPr/>
        </p:nvCxnSpPr>
        <p:spPr>
          <a:xfrm flipH="1">
            <a:off x="4540179" y="2310432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8716C4-8327-B6CA-6E72-2D7802D4B075}"/>
              </a:ext>
            </a:extLst>
          </p:cNvPr>
          <p:cNvCxnSpPr>
            <a:cxnSpLocks/>
          </p:cNvCxnSpPr>
          <p:nvPr/>
        </p:nvCxnSpPr>
        <p:spPr>
          <a:xfrm>
            <a:off x="3304159" y="5002504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2A8987-73E9-5D94-556F-37BB7A09C845}"/>
              </a:ext>
            </a:extLst>
          </p:cNvPr>
          <p:cNvCxnSpPr>
            <a:cxnSpLocks/>
          </p:cNvCxnSpPr>
          <p:nvPr/>
        </p:nvCxnSpPr>
        <p:spPr>
          <a:xfrm>
            <a:off x="4489416" y="4945313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A0DD184-EE53-0982-AF9B-80D32B5C31CC}"/>
              </a:ext>
            </a:extLst>
          </p:cNvPr>
          <p:cNvSpPr/>
          <p:nvPr/>
        </p:nvSpPr>
        <p:spPr>
          <a:xfrm>
            <a:off x="3278249" y="4082696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2CEE49-FC66-335D-538A-7D371A953C4E}"/>
              </a:ext>
            </a:extLst>
          </p:cNvPr>
          <p:cNvCxnSpPr>
            <a:cxnSpLocks/>
          </p:cNvCxnSpPr>
          <p:nvPr/>
        </p:nvCxnSpPr>
        <p:spPr>
          <a:xfrm flipH="1">
            <a:off x="4951712" y="4908230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BEBE-A000-272B-070D-C190158881D6}"/>
              </a:ext>
            </a:extLst>
          </p:cNvPr>
          <p:cNvCxnSpPr>
            <a:cxnSpLocks/>
          </p:cNvCxnSpPr>
          <p:nvPr/>
        </p:nvCxnSpPr>
        <p:spPr>
          <a:xfrm>
            <a:off x="4951712" y="5344021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C7C49D-766F-D328-00CF-435067A8FD72}"/>
              </a:ext>
            </a:extLst>
          </p:cNvPr>
          <p:cNvCxnSpPr>
            <a:cxnSpLocks/>
          </p:cNvCxnSpPr>
          <p:nvPr/>
        </p:nvCxnSpPr>
        <p:spPr>
          <a:xfrm flipH="1">
            <a:off x="3772084" y="5110994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726EC6-F1F9-ABED-250D-54A3DC3B0683}"/>
              </a:ext>
            </a:extLst>
          </p:cNvPr>
          <p:cNvCxnSpPr>
            <a:cxnSpLocks/>
          </p:cNvCxnSpPr>
          <p:nvPr/>
        </p:nvCxnSpPr>
        <p:spPr>
          <a:xfrm>
            <a:off x="3772084" y="5546785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9A5DD5-4E8A-50B7-A60D-1568817AF859}"/>
              </a:ext>
            </a:extLst>
          </p:cNvPr>
          <p:cNvSpPr/>
          <p:nvPr/>
        </p:nvSpPr>
        <p:spPr>
          <a:xfrm>
            <a:off x="4357836" y="565181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2C3DF14-579E-6FB5-666A-A0A0DB97444A}"/>
              </a:ext>
            </a:extLst>
          </p:cNvPr>
          <p:cNvSpPr/>
          <p:nvPr/>
        </p:nvSpPr>
        <p:spPr>
          <a:xfrm>
            <a:off x="4714976" y="559600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E0A3FC-24E5-8CF8-9D8F-82B21E6EFC1D}"/>
              </a:ext>
            </a:extLst>
          </p:cNvPr>
          <p:cNvSpPr/>
          <p:nvPr/>
        </p:nvSpPr>
        <p:spPr>
          <a:xfrm>
            <a:off x="3900925" y="526004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DAF7A2-1E7D-2946-C048-92445A897EB1}"/>
              </a:ext>
            </a:extLst>
          </p:cNvPr>
          <p:cNvSpPr/>
          <p:nvPr/>
        </p:nvSpPr>
        <p:spPr>
          <a:xfrm>
            <a:off x="4267385" y="518852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7F0152A-5FB8-0003-0EAD-FA50111DB9F4}"/>
              </a:ext>
            </a:extLst>
          </p:cNvPr>
          <p:cNvCxnSpPr>
            <a:cxnSpLocks/>
          </p:cNvCxnSpPr>
          <p:nvPr/>
        </p:nvCxnSpPr>
        <p:spPr>
          <a:xfrm flipH="1">
            <a:off x="5367443" y="3790626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879BC6-0523-F759-0B15-97BAEA6C40E7}"/>
              </a:ext>
            </a:extLst>
          </p:cNvPr>
          <p:cNvCxnSpPr>
            <a:cxnSpLocks/>
          </p:cNvCxnSpPr>
          <p:nvPr/>
        </p:nvCxnSpPr>
        <p:spPr>
          <a:xfrm flipH="1">
            <a:off x="5515203" y="3790626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3777704-B741-7A23-90B3-94FFC05F8F62}"/>
              </a:ext>
            </a:extLst>
          </p:cNvPr>
          <p:cNvCxnSpPr>
            <a:cxnSpLocks/>
          </p:cNvCxnSpPr>
          <p:nvPr/>
        </p:nvCxnSpPr>
        <p:spPr>
          <a:xfrm flipH="1" flipV="1">
            <a:off x="5652396" y="3790626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DD42991-BFC2-B079-C283-4290FC647CC2}"/>
              </a:ext>
            </a:extLst>
          </p:cNvPr>
          <p:cNvCxnSpPr>
            <a:cxnSpLocks/>
          </p:cNvCxnSpPr>
          <p:nvPr/>
        </p:nvCxnSpPr>
        <p:spPr>
          <a:xfrm flipH="1">
            <a:off x="4667505" y="3884481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CBBDC33-0D7F-8137-6920-B89FBA6B2690}"/>
              </a:ext>
            </a:extLst>
          </p:cNvPr>
          <p:cNvCxnSpPr>
            <a:cxnSpLocks/>
          </p:cNvCxnSpPr>
          <p:nvPr/>
        </p:nvCxnSpPr>
        <p:spPr>
          <a:xfrm flipH="1" flipV="1">
            <a:off x="4931803" y="3876357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7BE7BB5-ABD8-9545-AC06-64D8FA918BA6}"/>
              </a:ext>
            </a:extLst>
          </p:cNvPr>
          <p:cNvCxnSpPr>
            <a:cxnSpLocks/>
          </p:cNvCxnSpPr>
          <p:nvPr/>
        </p:nvCxnSpPr>
        <p:spPr>
          <a:xfrm flipH="1" flipV="1">
            <a:off x="5359769" y="3969680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8C9640-11DA-6908-C7FC-1AE54AA827CE}"/>
              </a:ext>
            </a:extLst>
          </p:cNvPr>
          <p:cNvCxnSpPr>
            <a:cxnSpLocks/>
          </p:cNvCxnSpPr>
          <p:nvPr/>
        </p:nvCxnSpPr>
        <p:spPr>
          <a:xfrm flipH="1">
            <a:off x="5437763" y="4104737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92096BF-01C2-6A5D-739D-826C81FCD0EA}"/>
              </a:ext>
            </a:extLst>
          </p:cNvPr>
          <p:cNvCxnSpPr>
            <a:cxnSpLocks/>
          </p:cNvCxnSpPr>
          <p:nvPr/>
        </p:nvCxnSpPr>
        <p:spPr>
          <a:xfrm flipV="1">
            <a:off x="5099688" y="3286410"/>
            <a:ext cx="7633870" cy="357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0C75CCB-127F-1A0A-4EDC-BE4DD118EFFD}"/>
              </a:ext>
            </a:extLst>
          </p:cNvPr>
          <p:cNvCxnSpPr>
            <a:cxnSpLocks/>
          </p:cNvCxnSpPr>
          <p:nvPr/>
        </p:nvCxnSpPr>
        <p:spPr>
          <a:xfrm flipV="1">
            <a:off x="1017098" y="-559742"/>
            <a:ext cx="8488567" cy="332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2FF4DAE-87C1-02C6-93A0-CBA0069E5528}"/>
              </a:ext>
            </a:extLst>
          </p:cNvPr>
          <p:cNvCxnSpPr>
            <a:cxnSpLocks/>
          </p:cNvCxnSpPr>
          <p:nvPr/>
        </p:nvCxnSpPr>
        <p:spPr>
          <a:xfrm flipV="1">
            <a:off x="3399652" y="3516250"/>
            <a:ext cx="6688347" cy="282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7A93AF79-2643-C561-D52F-0B783167CA16}"/>
              </a:ext>
            </a:extLst>
          </p:cNvPr>
          <p:cNvCxnSpPr>
            <a:cxnSpLocks/>
          </p:cNvCxnSpPr>
          <p:nvPr/>
        </p:nvCxnSpPr>
        <p:spPr>
          <a:xfrm flipV="1">
            <a:off x="2779168" y="2875278"/>
            <a:ext cx="7082790" cy="299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CA50D9A8-7F28-0DE4-1F3F-BEFEACB31695}"/>
              </a:ext>
            </a:extLst>
          </p:cNvPr>
          <p:cNvCxnSpPr>
            <a:cxnSpLocks/>
          </p:cNvCxnSpPr>
          <p:nvPr/>
        </p:nvCxnSpPr>
        <p:spPr>
          <a:xfrm flipV="1">
            <a:off x="1902467" y="1076102"/>
            <a:ext cx="7305521" cy="30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E01BD4A-CB7A-37A5-2692-33AD82871B96}"/>
              </a:ext>
            </a:extLst>
          </p:cNvPr>
          <p:cNvCxnSpPr>
            <a:cxnSpLocks/>
          </p:cNvCxnSpPr>
          <p:nvPr/>
        </p:nvCxnSpPr>
        <p:spPr>
          <a:xfrm flipV="1">
            <a:off x="2548068" y="1636372"/>
            <a:ext cx="6810235" cy="287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1FA23E-FBC8-D1F1-A430-826141A638FA}"/>
              </a:ext>
            </a:extLst>
          </p:cNvPr>
          <p:cNvSpPr/>
          <p:nvPr/>
        </p:nvSpPr>
        <p:spPr>
          <a:xfrm>
            <a:off x="5540474" y="528708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EC2B8-7FF7-1029-2654-47BFD243D3B3}"/>
              </a:ext>
            </a:extLst>
          </p:cNvPr>
          <p:cNvSpPr/>
          <p:nvPr/>
        </p:nvSpPr>
        <p:spPr>
          <a:xfrm>
            <a:off x="5897972" y="513480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62602E-6807-A888-0D17-45B628DDC198}"/>
              </a:ext>
            </a:extLst>
          </p:cNvPr>
          <p:cNvSpPr/>
          <p:nvPr/>
        </p:nvSpPr>
        <p:spPr>
          <a:xfrm>
            <a:off x="6311319" y="4974411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4CCF-1FAC-EA98-42EB-2F4371A6305B}"/>
              </a:ext>
            </a:extLst>
          </p:cNvPr>
          <p:cNvSpPr/>
          <p:nvPr/>
        </p:nvSpPr>
        <p:spPr>
          <a:xfrm>
            <a:off x="7094384" y="463156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F8076E-F2CC-141A-B7BE-21062FED1E91}"/>
              </a:ext>
            </a:extLst>
          </p:cNvPr>
          <p:cNvSpPr/>
          <p:nvPr/>
        </p:nvSpPr>
        <p:spPr>
          <a:xfrm>
            <a:off x="7425309" y="44946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BD12CC-74F4-A199-5B79-61A5529799D3}"/>
              </a:ext>
            </a:extLst>
          </p:cNvPr>
          <p:cNvSpPr/>
          <p:nvPr/>
        </p:nvSpPr>
        <p:spPr>
          <a:xfrm>
            <a:off x="7744106" y="435842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0F9A1B-B6BF-A535-EF88-5092DEBA8638}"/>
              </a:ext>
            </a:extLst>
          </p:cNvPr>
          <p:cNvSpPr/>
          <p:nvPr/>
        </p:nvSpPr>
        <p:spPr>
          <a:xfrm>
            <a:off x="8406946" y="409361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D3E334-67D2-B61E-594B-438048E12B9E}"/>
              </a:ext>
            </a:extLst>
          </p:cNvPr>
          <p:cNvSpPr/>
          <p:nvPr/>
        </p:nvSpPr>
        <p:spPr>
          <a:xfrm>
            <a:off x="8718498" y="395393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EF474D-19B4-5872-DCA5-9DE196784D6C}"/>
              </a:ext>
            </a:extLst>
          </p:cNvPr>
          <p:cNvSpPr/>
          <p:nvPr/>
        </p:nvSpPr>
        <p:spPr>
          <a:xfrm>
            <a:off x="9043983" y="383583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8963C-9B73-C641-78C0-9EA63F8241F9}"/>
              </a:ext>
            </a:extLst>
          </p:cNvPr>
          <p:cNvSpPr/>
          <p:nvPr/>
        </p:nvSpPr>
        <p:spPr>
          <a:xfrm>
            <a:off x="5250706" y="467515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E75821-3A2C-D847-2878-A1485981A7AC}"/>
              </a:ext>
            </a:extLst>
          </p:cNvPr>
          <p:cNvSpPr/>
          <p:nvPr/>
        </p:nvSpPr>
        <p:spPr>
          <a:xfrm>
            <a:off x="5608204" y="452287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B417F6-B8F9-9C45-8EC6-CAAD3CF0238D}"/>
              </a:ext>
            </a:extLst>
          </p:cNvPr>
          <p:cNvSpPr/>
          <p:nvPr/>
        </p:nvSpPr>
        <p:spPr>
          <a:xfrm>
            <a:off x="6021551" y="436248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B1C222-94BD-B5B3-78D1-EE534056AAE1}"/>
              </a:ext>
            </a:extLst>
          </p:cNvPr>
          <p:cNvSpPr/>
          <p:nvPr/>
        </p:nvSpPr>
        <p:spPr>
          <a:xfrm>
            <a:off x="6804616" y="401963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22753B-ABC8-90A8-C05E-5622FBBF7AE5}"/>
              </a:ext>
            </a:extLst>
          </p:cNvPr>
          <p:cNvSpPr/>
          <p:nvPr/>
        </p:nvSpPr>
        <p:spPr>
          <a:xfrm>
            <a:off x="7135541" y="388268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03DCFE-F40B-AF7A-5087-4C3D2ADFE479}"/>
              </a:ext>
            </a:extLst>
          </p:cNvPr>
          <p:cNvSpPr/>
          <p:nvPr/>
        </p:nvSpPr>
        <p:spPr>
          <a:xfrm>
            <a:off x="7454338" y="374650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3F3E35-B51F-5A1F-FBCC-02404B709F14}"/>
              </a:ext>
            </a:extLst>
          </p:cNvPr>
          <p:cNvSpPr/>
          <p:nvPr/>
        </p:nvSpPr>
        <p:spPr>
          <a:xfrm>
            <a:off x="8117178" y="348169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2F3CBE-A642-AE29-335C-2763470EA012}"/>
              </a:ext>
            </a:extLst>
          </p:cNvPr>
          <p:cNvSpPr/>
          <p:nvPr/>
        </p:nvSpPr>
        <p:spPr>
          <a:xfrm>
            <a:off x="8428730" y="334201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042064-A47D-A5A6-4134-4F976315BEB0}"/>
              </a:ext>
            </a:extLst>
          </p:cNvPr>
          <p:cNvSpPr/>
          <p:nvPr/>
        </p:nvSpPr>
        <p:spPr>
          <a:xfrm>
            <a:off x="8754215" y="32239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18EFC4-BA95-C507-AC96-5111AE435B27}"/>
              </a:ext>
            </a:extLst>
          </p:cNvPr>
          <p:cNvSpPr/>
          <p:nvPr/>
        </p:nvSpPr>
        <p:spPr>
          <a:xfrm>
            <a:off x="4641560" y="344789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9B8A1F-9EE8-084E-82E2-F920C14B321C}"/>
              </a:ext>
            </a:extLst>
          </p:cNvPr>
          <p:cNvSpPr/>
          <p:nvPr/>
        </p:nvSpPr>
        <p:spPr>
          <a:xfrm>
            <a:off x="4999058" y="329561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EE8DED-67B6-7AF6-2179-208CA5794D74}"/>
              </a:ext>
            </a:extLst>
          </p:cNvPr>
          <p:cNvSpPr/>
          <p:nvPr/>
        </p:nvSpPr>
        <p:spPr>
          <a:xfrm>
            <a:off x="5412405" y="313522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FC269-40E7-8D20-F149-8D5FA572E685}"/>
              </a:ext>
            </a:extLst>
          </p:cNvPr>
          <p:cNvSpPr/>
          <p:nvPr/>
        </p:nvSpPr>
        <p:spPr>
          <a:xfrm>
            <a:off x="6195470" y="279237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CD76BC-FDAC-9ABB-6AA0-0885709E851C}"/>
              </a:ext>
            </a:extLst>
          </p:cNvPr>
          <p:cNvSpPr/>
          <p:nvPr/>
        </p:nvSpPr>
        <p:spPr>
          <a:xfrm>
            <a:off x="6526395" y="265542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C293D1-74F6-A6AE-13C7-543267A7C70A}"/>
              </a:ext>
            </a:extLst>
          </p:cNvPr>
          <p:cNvSpPr/>
          <p:nvPr/>
        </p:nvSpPr>
        <p:spPr>
          <a:xfrm>
            <a:off x="6845192" y="251924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E4BDCE-BAD1-E11A-D98C-683832B7F2BE}"/>
              </a:ext>
            </a:extLst>
          </p:cNvPr>
          <p:cNvSpPr/>
          <p:nvPr/>
        </p:nvSpPr>
        <p:spPr>
          <a:xfrm>
            <a:off x="7508032" y="225443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DB3CC5-89C8-879B-BCD6-4CE062DAE5FF}"/>
              </a:ext>
            </a:extLst>
          </p:cNvPr>
          <p:cNvSpPr/>
          <p:nvPr/>
        </p:nvSpPr>
        <p:spPr>
          <a:xfrm>
            <a:off x="7819584" y="211475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EBF5F4-793A-B4AB-B3AE-F0C4542DBD2A}"/>
              </a:ext>
            </a:extLst>
          </p:cNvPr>
          <p:cNvSpPr/>
          <p:nvPr/>
        </p:nvSpPr>
        <p:spPr>
          <a:xfrm>
            <a:off x="8145069" y="199664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4E5F2B-E99F-E155-11A6-D60DE0275A41}"/>
              </a:ext>
            </a:extLst>
          </p:cNvPr>
          <p:cNvSpPr/>
          <p:nvPr/>
        </p:nvSpPr>
        <p:spPr>
          <a:xfrm>
            <a:off x="4390381" y="292950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EB6D62-B53A-0BC6-3237-6FB8715B3B99}"/>
              </a:ext>
            </a:extLst>
          </p:cNvPr>
          <p:cNvSpPr/>
          <p:nvPr/>
        </p:nvSpPr>
        <p:spPr>
          <a:xfrm>
            <a:off x="4747879" y="2777231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C9D9E9-0AC8-98DB-956C-9B38F30ED9F9}"/>
              </a:ext>
            </a:extLst>
          </p:cNvPr>
          <p:cNvSpPr/>
          <p:nvPr/>
        </p:nvSpPr>
        <p:spPr>
          <a:xfrm>
            <a:off x="5161226" y="261683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77EA0D-D70C-77DF-283E-2A7BF529697D}"/>
              </a:ext>
            </a:extLst>
          </p:cNvPr>
          <p:cNvSpPr/>
          <p:nvPr/>
        </p:nvSpPr>
        <p:spPr>
          <a:xfrm>
            <a:off x="5944291" y="227399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AC32EF-D388-F60D-7FD6-04F6ABFC3573}"/>
              </a:ext>
            </a:extLst>
          </p:cNvPr>
          <p:cNvSpPr/>
          <p:nvPr/>
        </p:nvSpPr>
        <p:spPr>
          <a:xfrm>
            <a:off x="6275216" y="213703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99FED5-F463-1493-EB4C-D2B08CC28FBF}"/>
              </a:ext>
            </a:extLst>
          </p:cNvPr>
          <p:cNvSpPr/>
          <p:nvPr/>
        </p:nvSpPr>
        <p:spPr>
          <a:xfrm>
            <a:off x="6594013" y="200085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A49BB6-62BB-A33F-7F6A-BFE7867A5613}"/>
              </a:ext>
            </a:extLst>
          </p:cNvPr>
          <p:cNvSpPr/>
          <p:nvPr/>
        </p:nvSpPr>
        <p:spPr>
          <a:xfrm>
            <a:off x="7256853" y="173604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68CC55-EBA3-739A-7537-25824FE6018E}"/>
              </a:ext>
            </a:extLst>
          </p:cNvPr>
          <p:cNvSpPr/>
          <p:nvPr/>
        </p:nvSpPr>
        <p:spPr>
          <a:xfrm>
            <a:off x="7568405" y="159636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A4B946-D0AA-0C14-A7E2-F84D91C5F842}"/>
              </a:ext>
            </a:extLst>
          </p:cNvPr>
          <p:cNvSpPr/>
          <p:nvPr/>
        </p:nvSpPr>
        <p:spPr>
          <a:xfrm>
            <a:off x="7893890" y="147826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01C3CDD2-343C-5431-CF97-3E177721E89C}"/>
              </a:ext>
            </a:extLst>
          </p:cNvPr>
          <p:cNvSpPr/>
          <p:nvPr/>
        </p:nvSpPr>
        <p:spPr>
          <a:xfrm>
            <a:off x="1866900" y="476250"/>
            <a:ext cx="8067675" cy="5715202"/>
          </a:xfrm>
          <a:prstGeom prst="rect">
            <a:avLst/>
          </a:prstGeom>
          <a:solidFill>
            <a:srgbClr val="FA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73B413-CBC3-36AD-21B8-16D43BBAB01F}"/>
              </a:ext>
            </a:extLst>
          </p:cNvPr>
          <p:cNvCxnSpPr>
            <a:cxnSpLocks/>
          </p:cNvCxnSpPr>
          <p:nvPr/>
        </p:nvCxnSpPr>
        <p:spPr>
          <a:xfrm>
            <a:off x="2406575" y="3208199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0FE609-BBCD-A62F-7025-DD656DCDEBEE}"/>
              </a:ext>
            </a:extLst>
          </p:cNvPr>
          <p:cNvCxnSpPr>
            <a:cxnSpLocks/>
          </p:cNvCxnSpPr>
          <p:nvPr/>
        </p:nvCxnSpPr>
        <p:spPr>
          <a:xfrm>
            <a:off x="3591832" y="3151008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2380665" y="2288391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3B5DA8-2F01-4ECC-9BB4-3E9F1554218E}"/>
              </a:ext>
            </a:extLst>
          </p:cNvPr>
          <p:cNvCxnSpPr>
            <a:cxnSpLocks/>
          </p:cNvCxnSpPr>
          <p:nvPr/>
        </p:nvCxnSpPr>
        <p:spPr>
          <a:xfrm>
            <a:off x="4054128" y="3549716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4CD812-F455-2C7C-4458-499688B9AF42}"/>
              </a:ext>
            </a:extLst>
          </p:cNvPr>
          <p:cNvCxnSpPr>
            <a:cxnSpLocks/>
          </p:cNvCxnSpPr>
          <p:nvPr/>
        </p:nvCxnSpPr>
        <p:spPr>
          <a:xfrm flipH="1">
            <a:off x="2874500" y="3316689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981B7-A61A-D8C9-9809-B0282894D2C7}"/>
              </a:ext>
            </a:extLst>
          </p:cNvPr>
          <p:cNvCxnSpPr>
            <a:cxnSpLocks/>
          </p:cNvCxnSpPr>
          <p:nvPr/>
        </p:nvCxnSpPr>
        <p:spPr>
          <a:xfrm>
            <a:off x="2874500" y="3752480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C025C-4D07-B713-9DD4-D5559E9A9FB1}"/>
              </a:ext>
            </a:extLst>
          </p:cNvPr>
          <p:cNvSpPr/>
          <p:nvPr/>
        </p:nvSpPr>
        <p:spPr>
          <a:xfrm rot="20061232">
            <a:off x="6040435" y="882140"/>
            <a:ext cx="358295" cy="5253938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622075-3E24-7A41-89FC-03E8AF3E899B}"/>
              </a:ext>
            </a:extLst>
          </p:cNvPr>
          <p:cNvSpPr/>
          <p:nvPr/>
        </p:nvSpPr>
        <p:spPr>
          <a:xfrm rot="19987816" flipH="1">
            <a:off x="7378575" y="503699"/>
            <a:ext cx="145690" cy="5150942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118836-6792-B11F-5AFD-3267767AE96F}"/>
              </a:ext>
            </a:extLst>
          </p:cNvPr>
          <p:cNvSpPr/>
          <p:nvPr/>
        </p:nvSpPr>
        <p:spPr>
          <a:xfrm rot="19987816" flipH="1">
            <a:off x="7580690" y="417948"/>
            <a:ext cx="126250" cy="5133793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3325-A98B-A1DE-322F-9C076987742D}"/>
              </a:ext>
            </a:extLst>
          </p:cNvPr>
          <p:cNvCxnSpPr>
            <a:cxnSpLocks/>
          </p:cNvCxnSpPr>
          <p:nvPr/>
        </p:nvCxnSpPr>
        <p:spPr>
          <a:xfrm flipH="1">
            <a:off x="4469859" y="1996321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76995-E996-CDAD-2B55-1A23678F5A7F}"/>
              </a:ext>
            </a:extLst>
          </p:cNvPr>
          <p:cNvCxnSpPr>
            <a:cxnSpLocks/>
          </p:cNvCxnSpPr>
          <p:nvPr/>
        </p:nvCxnSpPr>
        <p:spPr>
          <a:xfrm flipH="1">
            <a:off x="4617619" y="1996321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5DBEF-F9AB-AB0F-3BE7-3E0ABED04AFC}"/>
              </a:ext>
            </a:extLst>
          </p:cNvPr>
          <p:cNvCxnSpPr>
            <a:cxnSpLocks/>
          </p:cNvCxnSpPr>
          <p:nvPr/>
        </p:nvCxnSpPr>
        <p:spPr>
          <a:xfrm flipH="1" flipV="1">
            <a:off x="4754812" y="1996321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B694C-6FCD-A811-F086-3D8B40184A2C}"/>
              </a:ext>
            </a:extLst>
          </p:cNvPr>
          <p:cNvCxnSpPr>
            <a:cxnSpLocks/>
          </p:cNvCxnSpPr>
          <p:nvPr/>
        </p:nvCxnSpPr>
        <p:spPr>
          <a:xfrm flipH="1">
            <a:off x="3769921" y="2090176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EF306-F420-2AED-9050-1CA88689736A}"/>
              </a:ext>
            </a:extLst>
          </p:cNvPr>
          <p:cNvCxnSpPr>
            <a:cxnSpLocks/>
          </p:cNvCxnSpPr>
          <p:nvPr/>
        </p:nvCxnSpPr>
        <p:spPr>
          <a:xfrm flipH="1" flipV="1">
            <a:off x="4034219" y="2082052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51687-324A-0E78-841F-2365C2D19898}"/>
              </a:ext>
            </a:extLst>
          </p:cNvPr>
          <p:cNvCxnSpPr>
            <a:cxnSpLocks/>
          </p:cNvCxnSpPr>
          <p:nvPr/>
        </p:nvCxnSpPr>
        <p:spPr>
          <a:xfrm flipH="1" flipV="1">
            <a:off x="4462185" y="2175375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AF434-DAEB-591A-0026-06F2C3B36551}"/>
              </a:ext>
            </a:extLst>
          </p:cNvPr>
          <p:cNvCxnSpPr>
            <a:cxnSpLocks/>
          </p:cNvCxnSpPr>
          <p:nvPr/>
        </p:nvCxnSpPr>
        <p:spPr>
          <a:xfrm flipH="1">
            <a:off x="4540179" y="2310432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8716C4-8327-B6CA-6E72-2D7802D4B075}"/>
              </a:ext>
            </a:extLst>
          </p:cNvPr>
          <p:cNvCxnSpPr>
            <a:cxnSpLocks/>
          </p:cNvCxnSpPr>
          <p:nvPr/>
        </p:nvCxnSpPr>
        <p:spPr>
          <a:xfrm>
            <a:off x="3304159" y="5002504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2A8987-73E9-5D94-556F-37BB7A09C845}"/>
              </a:ext>
            </a:extLst>
          </p:cNvPr>
          <p:cNvCxnSpPr>
            <a:cxnSpLocks/>
          </p:cNvCxnSpPr>
          <p:nvPr/>
        </p:nvCxnSpPr>
        <p:spPr>
          <a:xfrm>
            <a:off x="4489416" y="4945313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A0DD184-EE53-0982-AF9B-80D32B5C31CC}"/>
              </a:ext>
            </a:extLst>
          </p:cNvPr>
          <p:cNvSpPr/>
          <p:nvPr/>
        </p:nvSpPr>
        <p:spPr>
          <a:xfrm>
            <a:off x="3278249" y="4082696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2CEE49-FC66-335D-538A-7D371A953C4E}"/>
              </a:ext>
            </a:extLst>
          </p:cNvPr>
          <p:cNvCxnSpPr>
            <a:cxnSpLocks/>
          </p:cNvCxnSpPr>
          <p:nvPr/>
        </p:nvCxnSpPr>
        <p:spPr>
          <a:xfrm flipH="1">
            <a:off x="4951712" y="4908230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BEBE-A000-272B-070D-C190158881D6}"/>
              </a:ext>
            </a:extLst>
          </p:cNvPr>
          <p:cNvCxnSpPr>
            <a:cxnSpLocks/>
          </p:cNvCxnSpPr>
          <p:nvPr/>
        </p:nvCxnSpPr>
        <p:spPr>
          <a:xfrm>
            <a:off x="4951712" y="5344021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C7C49D-766F-D328-00CF-435067A8FD72}"/>
              </a:ext>
            </a:extLst>
          </p:cNvPr>
          <p:cNvCxnSpPr>
            <a:cxnSpLocks/>
          </p:cNvCxnSpPr>
          <p:nvPr/>
        </p:nvCxnSpPr>
        <p:spPr>
          <a:xfrm flipH="1">
            <a:off x="3772084" y="5110994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726EC6-F1F9-ABED-250D-54A3DC3B0683}"/>
              </a:ext>
            </a:extLst>
          </p:cNvPr>
          <p:cNvCxnSpPr>
            <a:cxnSpLocks/>
          </p:cNvCxnSpPr>
          <p:nvPr/>
        </p:nvCxnSpPr>
        <p:spPr>
          <a:xfrm>
            <a:off x="3772084" y="5546785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9A5DD5-4E8A-50B7-A60D-1568817AF859}"/>
              </a:ext>
            </a:extLst>
          </p:cNvPr>
          <p:cNvSpPr/>
          <p:nvPr/>
        </p:nvSpPr>
        <p:spPr>
          <a:xfrm>
            <a:off x="4357836" y="565181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2C3DF14-579E-6FB5-666A-A0A0DB97444A}"/>
              </a:ext>
            </a:extLst>
          </p:cNvPr>
          <p:cNvSpPr/>
          <p:nvPr/>
        </p:nvSpPr>
        <p:spPr>
          <a:xfrm>
            <a:off x="4714976" y="559600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E0A3FC-24E5-8CF8-9D8F-82B21E6EFC1D}"/>
              </a:ext>
            </a:extLst>
          </p:cNvPr>
          <p:cNvSpPr/>
          <p:nvPr/>
        </p:nvSpPr>
        <p:spPr>
          <a:xfrm>
            <a:off x="3900925" y="526004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DAF7A2-1E7D-2946-C048-92445A897EB1}"/>
              </a:ext>
            </a:extLst>
          </p:cNvPr>
          <p:cNvSpPr/>
          <p:nvPr/>
        </p:nvSpPr>
        <p:spPr>
          <a:xfrm>
            <a:off x="4267385" y="518852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7F0152A-5FB8-0003-0EAD-FA50111DB9F4}"/>
              </a:ext>
            </a:extLst>
          </p:cNvPr>
          <p:cNvCxnSpPr>
            <a:cxnSpLocks/>
          </p:cNvCxnSpPr>
          <p:nvPr/>
        </p:nvCxnSpPr>
        <p:spPr>
          <a:xfrm flipH="1">
            <a:off x="5367443" y="3790626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879BC6-0523-F759-0B15-97BAEA6C40E7}"/>
              </a:ext>
            </a:extLst>
          </p:cNvPr>
          <p:cNvCxnSpPr>
            <a:cxnSpLocks/>
          </p:cNvCxnSpPr>
          <p:nvPr/>
        </p:nvCxnSpPr>
        <p:spPr>
          <a:xfrm flipH="1">
            <a:off x="5515203" y="3790626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3777704-B741-7A23-90B3-94FFC05F8F62}"/>
              </a:ext>
            </a:extLst>
          </p:cNvPr>
          <p:cNvCxnSpPr>
            <a:cxnSpLocks/>
          </p:cNvCxnSpPr>
          <p:nvPr/>
        </p:nvCxnSpPr>
        <p:spPr>
          <a:xfrm flipH="1" flipV="1">
            <a:off x="5652396" y="3790626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DD42991-BFC2-B079-C283-4290FC647CC2}"/>
              </a:ext>
            </a:extLst>
          </p:cNvPr>
          <p:cNvCxnSpPr>
            <a:cxnSpLocks/>
          </p:cNvCxnSpPr>
          <p:nvPr/>
        </p:nvCxnSpPr>
        <p:spPr>
          <a:xfrm flipH="1">
            <a:off x="4667505" y="3884481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CBBDC33-0D7F-8137-6920-B89FBA6B2690}"/>
              </a:ext>
            </a:extLst>
          </p:cNvPr>
          <p:cNvCxnSpPr>
            <a:cxnSpLocks/>
          </p:cNvCxnSpPr>
          <p:nvPr/>
        </p:nvCxnSpPr>
        <p:spPr>
          <a:xfrm flipH="1" flipV="1">
            <a:off x="4931803" y="3876357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7BE7BB5-ABD8-9545-AC06-64D8FA918BA6}"/>
              </a:ext>
            </a:extLst>
          </p:cNvPr>
          <p:cNvCxnSpPr>
            <a:cxnSpLocks/>
          </p:cNvCxnSpPr>
          <p:nvPr/>
        </p:nvCxnSpPr>
        <p:spPr>
          <a:xfrm flipH="1" flipV="1">
            <a:off x="5359769" y="3969680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8C9640-11DA-6908-C7FC-1AE54AA827CE}"/>
              </a:ext>
            </a:extLst>
          </p:cNvPr>
          <p:cNvCxnSpPr>
            <a:cxnSpLocks/>
          </p:cNvCxnSpPr>
          <p:nvPr/>
        </p:nvCxnSpPr>
        <p:spPr>
          <a:xfrm flipH="1">
            <a:off x="5437763" y="4104737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1FA23E-FBC8-D1F1-A430-826141A638FA}"/>
              </a:ext>
            </a:extLst>
          </p:cNvPr>
          <p:cNvSpPr/>
          <p:nvPr/>
        </p:nvSpPr>
        <p:spPr>
          <a:xfrm>
            <a:off x="5540474" y="528708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EC2B8-7FF7-1029-2654-47BFD243D3B3}"/>
              </a:ext>
            </a:extLst>
          </p:cNvPr>
          <p:cNvSpPr/>
          <p:nvPr/>
        </p:nvSpPr>
        <p:spPr>
          <a:xfrm>
            <a:off x="5897972" y="513480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62602E-6807-A888-0D17-45B628DDC198}"/>
              </a:ext>
            </a:extLst>
          </p:cNvPr>
          <p:cNvSpPr/>
          <p:nvPr/>
        </p:nvSpPr>
        <p:spPr>
          <a:xfrm>
            <a:off x="6311319" y="4974411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4CCF-1FAC-EA98-42EB-2F4371A6305B}"/>
              </a:ext>
            </a:extLst>
          </p:cNvPr>
          <p:cNvSpPr/>
          <p:nvPr/>
        </p:nvSpPr>
        <p:spPr>
          <a:xfrm>
            <a:off x="7094384" y="463156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F8076E-F2CC-141A-B7BE-21062FED1E91}"/>
              </a:ext>
            </a:extLst>
          </p:cNvPr>
          <p:cNvSpPr/>
          <p:nvPr/>
        </p:nvSpPr>
        <p:spPr>
          <a:xfrm>
            <a:off x="7425309" y="44946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BD12CC-74F4-A199-5B79-61A5529799D3}"/>
              </a:ext>
            </a:extLst>
          </p:cNvPr>
          <p:cNvSpPr/>
          <p:nvPr/>
        </p:nvSpPr>
        <p:spPr>
          <a:xfrm>
            <a:off x="7744106" y="435842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0F9A1B-B6BF-A535-EF88-5092DEBA8638}"/>
              </a:ext>
            </a:extLst>
          </p:cNvPr>
          <p:cNvSpPr/>
          <p:nvPr/>
        </p:nvSpPr>
        <p:spPr>
          <a:xfrm>
            <a:off x="8406946" y="409361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D3E334-67D2-B61E-594B-438048E12B9E}"/>
              </a:ext>
            </a:extLst>
          </p:cNvPr>
          <p:cNvSpPr/>
          <p:nvPr/>
        </p:nvSpPr>
        <p:spPr>
          <a:xfrm>
            <a:off x="8718498" y="395393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EF474D-19B4-5872-DCA5-9DE196784D6C}"/>
              </a:ext>
            </a:extLst>
          </p:cNvPr>
          <p:cNvSpPr/>
          <p:nvPr/>
        </p:nvSpPr>
        <p:spPr>
          <a:xfrm>
            <a:off x="9043983" y="383583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8963C-9B73-C641-78C0-9EA63F8241F9}"/>
              </a:ext>
            </a:extLst>
          </p:cNvPr>
          <p:cNvSpPr/>
          <p:nvPr/>
        </p:nvSpPr>
        <p:spPr>
          <a:xfrm>
            <a:off x="5250706" y="467515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E75821-3A2C-D847-2878-A1485981A7AC}"/>
              </a:ext>
            </a:extLst>
          </p:cNvPr>
          <p:cNvSpPr/>
          <p:nvPr/>
        </p:nvSpPr>
        <p:spPr>
          <a:xfrm>
            <a:off x="5608204" y="452287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B417F6-B8F9-9C45-8EC6-CAAD3CF0238D}"/>
              </a:ext>
            </a:extLst>
          </p:cNvPr>
          <p:cNvSpPr/>
          <p:nvPr/>
        </p:nvSpPr>
        <p:spPr>
          <a:xfrm>
            <a:off x="6021551" y="436248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B1C222-94BD-B5B3-78D1-EE534056AAE1}"/>
              </a:ext>
            </a:extLst>
          </p:cNvPr>
          <p:cNvSpPr/>
          <p:nvPr/>
        </p:nvSpPr>
        <p:spPr>
          <a:xfrm>
            <a:off x="6804616" y="401963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22753B-ABC8-90A8-C05E-5622FBBF7AE5}"/>
              </a:ext>
            </a:extLst>
          </p:cNvPr>
          <p:cNvSpPr/>
          <p:nvPr/>
        </p:nvSpPr>
        <p:spPr>
          <a:xfrm>
            <a:off x="7135541" y="388268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03DCFE-F40B-AF7A-5087-4C3D2ADFE479}"/>
              </a:ext>
            </a:extLst>
          </p:cNvPr>
          <p:cNvSpPr/>
          <p:nvPr/>
        </p:nvSpPr>
        <p:spPr>
          <a:xfrm>
            <a:off x="7454338" y="374650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3F3E35-B51F-5A1F-FBCC-02404B709F14}"/>
              </a:ext>
            </a:extLst>
          </p:cNvPr>
          <p:cNvSpPr/>
          <p:nvPr/>
        </p:nvSpPr>
        <p:spPr>
          <a:xfrm>
            <a:off x="8117178" y="348169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2F3CBE-A642-AE29-335C-2763470EA012}"/>
              </a:ext>
            </a:extLst>
          </p:cNvPr>
          <p:cNvSpPr/>
          <p:nvPr/>
        </p:nvSpPr>
        <p:spPr>
          <a:xfrm>
            <a:off x="8428730" y="334201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042064-A47D-A5A6-4134-4F976315BEB0}"/>
              </a:ext>
            </a:extLst>
          </p:cNvPr>
          <p:cNvSpPr/>
          <p:nvPr/>
        </p:nvSpPr>
        <p:spPr>
          <a:xfrm>
            <a:off x="8754215" y="32239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2F5C40-6066-E8FB-4585-7B703F779227}"/>
              </a:ext>
            </a:extLst>
          </p:cNvPr>
          <p:cNvGrpSpPr/>
          <p:nvPr/>
        </p:nvGrpSpPr>
        <p:grpSpPr>
          <a:xfrm>
            <a:off x="5280025" y="3802978"/>
            <a:ext cx="3871227" cy="1743749"/>
            <a:chOff x="5280025" y="3802978"/>
            <a:chExt cx="3871227" cy="174374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9B53C9-9ADA-2D69-F03D-DE40C326E113}"/>
                </a:ext>
              </a:extLst>
            </p:cNvPr>
            <p:cNvSpPr/>
            <p:nvPr/>
          </p:nvSpPr>
          <p:spPr>
            <a:xfrm>
              <a:off x="5280025" y="5268842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4E2362-1ADF-0C3A-35A5-7747094C23BF}"/>
                </a:ext>
              </a:extLst>
            </p:cNvPr>
            <p:cNvSpPr/>
            <p:nvPr/>
          </p:nvSpPr>
          <p:spPr>
            <a:xfrm>
              <a:off x="5654678" y="5097183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0CEBD3-0493-7D06-0233-2CD9D97BB89C}"/>
                </a:ext>
              </a:extLst>
            </p:cNvPr>
            <p:cNvSpPr/>
            <p:nvPr/>
          </p:nvSpPr>
          <p:spPr>
            <a:xfrm>
              <a:off x="6023565" y="4932316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E5DBDAD-7E0D-4186-183E-7E658C9B11D5}"/>
                </a:ext>
              </a:extLst>
            </p:cNvPr>
            <p:cNvSpPr/>
            <p:nvPr/>
          </p:nvSpPr>
          <p:spPr>
            <a:xfrm>
              <a:off x="6392452" y="4531395"/>
              <a:ext cx="810096" cy="513692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FA2EB2D-E009-F07C-A6AB-11905E002CCE}"/>
                </a:ext>
              </a:extLst>
            </p:cNvPr>
            <p:cNvSpPr/>
            <p:nvPr/>
          </p:nvSpPr>
          <p:spPr>
            <a:xfrm>
              <a:off x="7207021" y="4483793"/>
              <a:ext cx="310741" cy="24690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AA7E905-B984-90B8-E76A-4495796E66ED}"/>
                </a:ext>
              </a:extLst>
            </p:cNvPr>
            <p:cNvSpPr/>
            <p:nvPr/>
          </p:nvSpPr>
          <p:spPr>
            <a:xfrm>
              <a:off x="7530989" y="4343881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3EDA09-4D0B-36A5-ECBB-EDC5C23A39CC}"/>
                </a:ext>
              </a:extLst>
            </p:cNvPr>
            <p:cNvSpPr/>
            <p:nvPr/>
          </p:nvSpPr>
          <p:spPr>
            <a:xfrm>
              <a:off x="7857607" y="4015813"/>
              <a:ext cx="629840" cy="424970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B39017A-C853-EA4B-BCD5-F0D7630333B1}"/>
                </a:ext>
              </a:extLst>
            </p:cNvPr>
            <p:cNvSpPr/>
            <p:nvPr/>
          </p:nvSpPr>
          <p:spPr>
            <a:xfrm>
              <a:off x="8496660" y="3943836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CBC95E7-0D3C-5AD9-CFB7-2F5EF735B811}"/>
                </a:ext>
              </a:extLst>
            </p:cNvPr>
            <p:cNvSpPr/>
            <p:nvPr/>
          </p:nvSpPr>
          <p:spPr>
            <a:xfrm>
              <a:off x="8826459" y="3802978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154CF9D-A10B-4BA1-4C76-355D88768371}"/>
              </a:ext>
            </a:extLst>
          </p:cNvPr>
          <p:cNvSpPr/>
          <p:nvPr/>
        </p:nvSpPr>
        <p:spPr>
          <a:xfrm>
            <a:off x="3304159" y="1090561"/>
            <a:ext cx="4551623" cy="2077821"/>
          </a:xfrm>
          <a:custGeom>
            <a:avLst/>
            <a:gdLst>
              <a:gd name="connsiteX0" fmla="*/ 0 w 4610100"/>
              <a:gd name="connsiteY0" fmla="*/ 1590675 h 1694754"/>
              <a:gd name="connsiteX1" fmla="*/ 1162050 w 4610100"/>
              <a:gd name="connsiteY1" fmla="*/ 1619250 h 1694754"/>
              <a:gd name="connsiteX2" fmla="*/ 2095500 w 4610100"/>
              <a:gd name="connsiteY2" fmla="*/ 742950 h 1694754"/>
              <a:gd name="connsiteX3" fmla="*/ 2886075 w 4610100"/>
              <a:gd name="connsiteY3" fmla="*/ 676275 h 1694754"/>
              <a:gd name="connsiteX4" fmla="*/ 3590925 w 4610100"/>
              <a:gd name="connsiteY4" fmla="*/ 209550 h 1694754"/>
              <a:gd name="connsiteX5" fmla="*/ 4162425 w 4610100"/>
              <a:gd name="connsiteY5" fmla="*/ 161925 h 1694754"/>
              <a:gd name="connsiteX6" fmla="*/ 4610100 w 4610100"/>
              <a:gd name="connsiteY6" fmla="*/ 0 h 169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0100" h="1694754">
                <a:moveTo>
                  <a:pt x="0" y="1590675"/>
                </a:moveTo>
                <a:cubicBezTo>
                  <a:pt x="406400" y="1675606"/>
                  <a:pt x="812800" y="1760537"/>
                  <a:pt x="1162050" y="1619250"/>
                </a:cubicBezTo>
                <a:cubicBezTo>
                  <a:pt x="1511300" y="1477963"/>
                  <a:pt x="1808163" y="900112"/>
                  <a:pt x="2095500" y="742950"/>
                </a:cubicBezTo>
                <a:cubicBezTo>
                  <a:pt x="2382837" y="585788"/>
                  <a:pt x="2636838" y="765175"/>
                  <a:pt x="2886075" y="676275"/>
                </a:cubicBezTo>
                <a:cubicBezTo>
                  <a:pt x="3135312" y="587375"/>
                  <a:pt x="3378200" y="295275"/>
                  <a:pt x="3590925" y="209550"/>
                </a:cubicBezTo>
                <a:cubicBezTo>
                  <a:pt x="3803650" y="123825"/>
                  <a:pt x="3992563" y="196850"/>
                  <a:pt x="4162425" y="161925"/>
                </a:cubicBezTo>
                <a:cubicBezTo>
                  <a:pt x="4332288" y="127000"/>
                  <a:pt x="4471194" y="63500"/>
                  <a:pt x="4610100" y="0"/>
                </a:cubicBez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2C9F1A-B8CC-F3EF-0B2E-9EB6AB797611}"/>
              </a:ext>
            </a:extLst>
          </p:cNvPr>
          <p:cNvCxnSpPr>
            <a:cxnSpLocks/>
          </p:cNvCxnSpPr>
          <p:nvPr/>
        </p:nvCxnSpPr>
        <p:spPr>
          <a:xfrm flipV="1">
            <a:off x="5191680" y="1711792"/>
            <a:ext cx="3045381" cy="13102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7DB41E-503D-C0EB-D5DE-586CD8C446FF}"/>
              </a:ext>
            </a:extLst>
          </p:cNvPr>
          <p:cNvSpPr/>
          <p:nvPr/>
        </p:nvSpPr>
        <p:spPr>
          <a:xfrm rot="9208274">
            <a:off x="5565509" y="4062633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TopUp"/>
            <a:lightRig rig="threePt" dir="t"/>
          </a:scene3d>
          <a:sp3d extrusionH="3175000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 flipH="1">
            <a:off x="4054128" y="3113925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enter of gravity 3D symbol | 3D Warehouse">
            <a:extLst>
              <a:ext uri="{FF2B5EF4-FFF2-40B4-BE49-F238E27FC236}">
                <a16:creationId xmlns:a16="http://schemas.microsoft.com/office/drawing/2014/main" id="{DDC15752-A234-26B7-A848-B9C1E46F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939">
            <a:off x="3080360" y="2896564"/>
            <a:ext cx="618715" cy="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Center of gravity 3D symbol | 3D Warehouse">
            <a:extLst>
              <a:ext uri="{FF2B5EF4-FFF2-40B4-BE49-F238E27FC236}">
                <a16:creationId xmlns:a16="http://schemas.microsoft.com/office/drawing/2014/main" id="{FEEDDD47-D3A9-5FA8-346D-0702E75D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30" y="2932806"/>
            <a:ext cx="424854" cy="2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3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4D4E573-D944-2A6C-994F-3F87A03B90BA}"/>
              </a:ext>
            </a:extLst>
          </p:cNvPr>
          <p:cNvGrpSpPr/>
          <p:nvPr/>
        </p:nvGrpSpPr>
        <p:grpSpPr>
          <a:xfrm>
            <a:off x="2000250" y="417948"/>
            <a:ext cx="7496175" cy="5725879"/>
            <a:chOff x="2000250" y="417948"/>
            <a:chExt cx="7496175" cy="572587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1C3CDD2-343C-5431-CF97-3E177721E89C}"/>
                </a:ext>
              </a:extLst>
            </p:cNvPr>
            <p:cNvSpPr/>
            <p:nvPr/>
          </p:nvSpPr>
          <p:spPr>
            <a:xfrm>
              <a:off x="2000250" y="428625"/>
              <a:ext cx="7496175" cy="5715202"/>
            </a:xfrm>
            <a:prstGeom prst="rect">
              <a:avLst/>
            </a:prstGeom>
            <a:gradFill flip="none" rotWithShape="1">
              <a:gsLst>
                <a:gs pos="0">
                  <a:srgbClr val="FABD8A">
                    <a:shade val="30000"/>
                    <a:satMod val="115000"/>
                  </a:srgbClr>
                </a:gs>
                <a:gs pos="50000">
                  <a:srgbClr val="FABD8A">
                    <a:shade val="67500"/>
                    <a:satMod val="115000"/>
                  </a:srgbClr>
                </a:gs>
                <a:gs pos="100000">
                  <a:srgbClr val="FABD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E8C9640-11DA-6908-C7FC-1AE54AA82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763" y="4104737"/>
              <a:ext cx="154880" cy="24027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73B413-CBC3-36AD-21B8-16D43BBAB01F}"/>
                </a:ext>
              </a:extLst>
            </p:cNvPr>
            <p:cNvCxnSpPr>
              <a:cxnSpLocks/>
            </p:cNvCxnSpPr>
            <p:nvPr/>
          </p:nvCxnSpPr>
          <p:spPr>
            <a:xfrm>
              <a:off x="2406575" y="3208199"/>
              <a:ext cx="179533" cy="44724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0FE609-BBCD-A62F-7025-DD656DCDEBEE}"/>
                </a:ext>
              </a:extLst>
            </p:cNvPr>
            <p:cNvCxnSpPr>
              <a:cxnSpLocks/>
            </p:cNvCxnSpPr>
            <p:nvPr/>
          </p:nvCxnSpPr>
          <p:spPr>
            <a:xfrm>
              <a:off x="3591832" y="3151008"/>
              <a:ext cx="191050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1BD71-874E-FF08-B595-64E0128CBF7F}"/>
                </a:ext>
              </a:extLst>
            </p:cNvPr>
            <p:cNvSpPr/>
            <p:nvPr/>
          </p:nvSpPr>
          <p:spPr>
            <a:xfrm>
              <a:off x="2380665" y="2288391"/>
              <a:ext cx="1821439" cy="76496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isometricOffAxis1Top"/>
              <a:lightRig rig="threePt" dir="t"/>
            </a:scene3d>
            <a:sp3d extrusionH="635000" contourW="12700">
              <a:extrusionClr>
                <a:schemeClr val="accent5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3B5DA8-2F01-4ECC-9BB4-3E9F1554218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28" y="3549716"/>
              <a:ext cx="327660" cy="211449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4CD812-F455-2C7C-4458-499688B9A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500" y="3316689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A981B7-A61A-D8C9-9809-B0282894D2C7}"/>
                </a:ext>
              </a:extLst>
            </p:cNvPr>
            <p:cNvCxnSpPr>
              <a:cxnSpLocks/>
            </p:cNvCxnSpPr>
            <p:nvPr/>
          </p:nvCxnSpPr>
          <p:spPr>
            <a:xfrm>
              <a:off x="2874500" y="3752480"/>
              <a:ext cx="321327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0C025C-4D07-B713-9DD4-D5559E9A9FB1}"/>
                </a:ext>
              </a:extLst>
            </p:cNvPr>
            <p:cNvSpPr/>
            <p:nvPr/>
          </p:nvSpPr>
          <p:spPr>
            <a:xfrm rot="20061232">
              <a:off x="6040435" y="882140"/>
              <a:ext cx="358295" cy="5253938"/>
            </a:xfrm>
            <a:prstGeom prst="rect">
              <a:avLst/>
            </a:prstGeom>
            <a:gradFill flip="none" rotWithShape="1">
              <a:gsLst>
                <a:gs pos="0">
                  <a:srgbClr val="F8994A">
                    <a:shade val="30000"/>
                    <a:satMod val="115000"/>
                  </a:srgbClr>
                </a:gs>
                <a:gs pos="50000">
                  <a:srgbClr val="F8994A">
                    <a:shade val="67500"/>
                    <a:satMod val="115000"/>
                  </a:srgbClr>
                </a:gs>
                <a:gs pos="100000">
                  <a:srgbClr val="F8994A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622075-3E24-7A41-89FC-03E8AF3E899B}"/>
                </a:ext>
              </a:extLst>
            </p:cNvPr>
            <p:cNvSpPr/>
            <p:nvPr/>
          </p:nvSpPr>
          <p:spPr>
            <a:xfrm rot="19987816" flipH="1">
              <a:off x="7378575" y="503699"/>
              <a:ext cx="145690" cy="5150942"/>
            </a:xfrm>
            <a:prstGeom prst="rect">
              <a:avLst/>
            </a:prstGeom>
            <a:gradFill flip="none" rotWithShape="1">
              <a:gsLst>
                <a:gs pos="0">
                  <a:srgbClr val="F8994A">
                    <a:shade val="30000"/>
                    <a:satMod val="115000"/>
                  </a:srgbClr>
                </a:gs>
                <a:gs pos="50000">
                  <a:srgbClr val="F8994A">
                    <a:shade val="67500"/>
                    <a:satMod val="115000"/>
                  </a:srgbClr>
                </a:gs>
                <a:gs pos="100000">
                  <a:srgbClr val="F8994A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118836-6792-B11F-5AFD-3267767AE96F}"/>
                </a:ext>
              </a:extLst>
            </p:cNvPr>
            <p:cNvSpPr/>
            <p:nvPr/>
          </p:nvSpPr>
          <p:spPr>
            <a:xfrm rot="19987816" flipH="1">
              <a:off x="7580690" y="417948"/>
              <a:ext cx="126250" cy="5133793"/>
            </a:xfrm>
            <a:prstGeom prst="rect">
              <a:avLst/>
            </a:prstGeom>
            <a:gradFill flip="none" rotWithShape="1">
              <a:gsLst>
                <a:gs pos="0">
                  <a:srgbClr val="F8994A">
                    <a:shade val="30000"/>
                    <a:satMod val="115000"/>
                  </a:srgbClr>
                </a:gs>
                <a:gs pos="50000">
                  <a:srgbClr val="F8994A">
                    <a:shade val="67500"/>
                    <a:satMod val="115000"/>
                  </a:srgbClr>
                </a:gs>
                <a:gs pos="100000">
                  <a:srgbClr val="F8994A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1B694C-6FCD-A811-F086-3D8B40184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921" y="2090176"/>
              <a:ext cx="256019" cy="481228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051687-324A-0E78-841F-2365C2D19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2185" y="2175375"/>
              <a:ext cx="66270" cy="159084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BAF434-DAEB-591A-0026-06F2C3B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0179" y="2310432"/>
              <a:ext cx="154880" cy="24027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8716C4-8327-B6CA-6E72-2D7802D4B075}"/>
                </a:ext>
              </a:extLst>
            </p:cNvPr>
            <p:cNvCxnSpPr>
              <a:cxnSpLocks/>
            </p:cNvCxnSpPr>
            <p:nvPr/>
          </p:nvCxnSpPr>
          <p:spPr>
            <a:xfrm>
              <a:off x="3304159" y="5002504"/>
              <a:ext cx="179533" cy="44724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02A8987-73E9-5D94-556F-37BB7A09C845}"/>
                </a:ext>
              </a:extLst>
            </p:cNvPr>
            <p:cNvCxnSpPr>
              <a:cxnSpLocks/>
            </p:cNvCxnSpPr>
            <p:nvPr/>
          </p:nvCxnSpPr>
          <p:spPr>
            <a:xfrm>
              <a:off x="4489416" y="4945313"/>
              <a:ext cx="191050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A0DD184-EE53-0982-AF9B-80D32B5C31CC}"/>
                </a:ext>
              </a:extLst>
            </p:cNvPr>
            <p:cNvSpPr/>
            <p:nvPr/>
          </p:nvSpPr>
          <p:spPr>
            <a:xfrm>
              <a:off x="3278249" y="4082696"/>
              <a:ext cx="1821439" cy="76496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isometricOffAxis1Top"/>
              <a:lightRig rig="threePt" dir="t"/>
            </a:scene3d>
            <a:sp3d extrusionH="635000" contourW="12700">
              <a:extrusionClr>
                <a:schemeClr val="accent5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2CEE49-FC66-335D-538A-7D371A953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712" y="4908230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F4BEBE-A000-272B-070D-C190158881D6}"/>
                </a:ext>
              </a:extLst>
            </p:cNvPr>
            <p:cNvCxnSpPr>
              <a:cxnSpLocks/>
            </p:cNvCxnSpPr>
            <p:nvPr/>
          </p:nvCxnSpPr>
          <p:spPr>
            <a:xfrm>
              <a:off x="4951712" y="5344021"/>
              <a:ext cx="327660" cy="211449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EC7C49D-766F-D328-00CF-435067A8F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084" y="5110994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726EC6-F1F9-ABED-250D-54A3DC3B0683}"/>
                </a:ext>
              </a:extLst>
            </p:cNvPr>
            <p:cNvCxnSpPr>
              <a:cxnSpLocks/>
            </p:cNvCxnSpPr>
            <p:nvPr/>
          </p:nvCxnSpPr>
          <p:spPr>
            <a:xfrm>
              <a:off x="3772084" y="5546785"/>
              <a:ext cx="321327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39A5DD5-4E8A-50B7-A60D-1568817AF859}"/>
                </a:ext>
              </a:extLst>
            </p:cNvPr>
            <p:cNvSpPr/>
            <p:nvPr/>
          </p:nvSpPr>
          <p:spPr>
            <a:xfrm>
              <a:off x="4357836" y="5651813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2C3DF14-579E-6FB5-666A-A0A0DB97444A}"/>
                </a:ext>
              </a:extLst>
            </p:cNvPr>
            <p:cNvSpPr/>
            <p:nvPr/>
          </p:nvSpPr>
          <p:spPr>
            <a:xfrm>
              <a:off x="4714976" y="5596003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2E0A3FC-24E5-8CF8-9D8F-82B21E6EFC1D}"/>
                </a:ext>
              </a:extLst>
            </p:cNvPr>
            <p:cNvSpPr/>
            <p:nvPr/>
          </p:nvSpPr>
          <p:spPr>
            <a:xfrm>
              <a:off x="3900925" y="5260042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5DAF7A2-1E7D-2946-C048-92445A897EB1}"/>
                </a:ext>
              </a:extLst>
            </p:cNvPr>
            <p:cNvSpPr/>
            <p:nvPr/>
          </p:nvSpPr>
          <p:spPr>
            <a:xfrm>
              <a:off x="4267385" y="5188522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DD42991-BFC2-B079-C283-4290FC647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7505" y="3884481"/>
              <a:ext cx="256019" cy="481228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BE7BB5-ABD8-9545-AC06-64D8FA918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9769" y="3969680"/>
              <a:ext cx="66270" cy="159084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61FA23E-FBC8-D1F1-A430-826141A638FA}"/>
                </a:ext>
              </a:extLst>
            </p:cNvPr>
            <p:cNvSpPr/>
            <p:nvPr/>
          </p:nvSpPr>
          <p:spPr>
            <a:xfrm>
              <a:off x="5540474" y="5287080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F0EC2B8-7FF7-1029-2654-47BFD243D3B3}"/>
                </a:ext>
              </a:extLst>
            </p:cNvPr>
            <p:cNvSpPr/>
            <p:nvPr/>
          </p:nvSpPr>
          <p:spPr>
            <a:xfrm>
              <a:off x="5897972" y="5134804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62602E-6807-A888-0D17-45B628DDC198}"/>
                </a:ext>
              </a:extLst>
            </p:cNvPr>
            <p:cNvSpPr/>
            <p:nvPr/>
          </p:nvSpPr>
          <p:spPr>
            <a:xfrm>
              <a:off x="6311319" y="4974411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D84CCF-1FAC-EA98-42EB-2F4371A6305B}"/>
                </a:ext>
              </a:extLst>
            </p:cNvPr>
            <p:cNvSpPr/>
            <p:nvPr/>
          </p:nvSpPr>
          <p:spPr>
            <a:xfrm>
              <a:off x="7094384" y="4631563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F8076E-F2CC-141A-B7BE-21062FED1E91}"/>
                </a:ext>
              </a:extLst>
            </p:cNvPr>
            <p:cNvSpPr/>
            <p:nvPr/>
          </p:nvSpPr>
          <p:spPr>
            <a:xfrm>
              <a:off x="7425309" y="4494610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BD12CC-74F4-A199-5B79-61A5529799D3}"/>
                </a:ext>
              </a:extLst>
            </p:cNvPr>
            <p:cNvSpPr/>
            <p:nvPr/>
          </p:nvSpPr>
          <p:spPr>
            <a:xfrm>
              <a:off x="7744106" y="4358427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0F9A1B-B6BF-A535-EF88-5092DEBA8638}"/>
                </a:ext>
              </a:extLst>
            </p:cNvPr>
            <p:cNvSpPr/>
            <p:nvPr/>
          </p:nvSpPr>
          <p:spPr>
            <a:xfrm>
              <a:off x="8406946" y="4093619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D3E334-67D2-B61E-594B-438048E12B9E}"/>
                </a:ext>
              </a:extLst>
            </p:cNvPr>
            <p:cNvSpPr/>
            <p:nvPr/>
          </p:nvSpPr>
          <p:spPr>
            <a:xfrm>
              <a:off x="8718498" y="3953937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EF474D-19B4-5872-DCA5-9DE196784D6C}"/>
                </a:ext>
              </a:extLst>
            </p:cNvPr>
            <p:cNvSpPr/>
            <p:nvPr/>
          </p:nvSpPr>
          <p:spPr>
            <a:xfrm>
              <a:off x="9043983" y="3835835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98963C-9B73-C641-78C0-9EA63F8241F9}"/>
                </a:ext>
              </a:extLst>
            </p:cNvPr>
            <p:cNvSpPr/>
            <p:nvPr/>
          </p:nvSpPr>
          <p:spPr>
            <a:xfrm>
              <a:off x="5250706" y="4675155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E75821-3A2C-D847-2878-A1485981A7AC}"/>
                </a:ext>
              </a:extLst>
            </p:cNvPr>
            <p:cNvSpPr/>
            <p:nvPr/>
          </p:nvSpPr>
          <p:spPr>
            <a:xfrm>
              <a:off x="5608204" y="4522879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B417F6-B8F9-9C45-8EC6-CAAD3CF0238D}"/>
                </a:ext>
              </a:extLst>
            </p:cNvPr>
            <p:cNvSpPr/>
            <p:nvPr/>
          </p:nvSpPr>
          <p:spPr>
            <a:xfrm>
              <a:off x="6021551" y="4362486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B1C222-94BD-B5B3-78D1-EE534056AAE1}"/>
                </a:ext>
              </a:extLst>
            </p:cNvPr>
            <p:cNvSpPr/>
            <p:nvPr/>
          </p:nvSpPr>
          <p:spPr>
            <a:xfrm>
              <a:off x="6804616" y="4019638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22753B-ABC8-90A8-C05E-5622FBBF7AE5}"/>
                </a:ext>
              </a:extLst>
            </p:cNvPr>
            <p:cNvSpPr/>
            <p:nvPr/>
          </p:nvSpPr>
          <p:spPr>
            <a:xfrm>
              <a:off x="7135541" y="3882685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03DCFE-F40B-AF7A-5087-4C3D2ADFE479}"/>
                </a:ext>
              </a:extLst>
            </p:cNvPr>
            <p:cNvSpPr/>
            <p:nvPr/>
          </p:nvSpPr>
          <p:spPr>
            <a:xfrm>
              <a:off x="7454338" y="3746502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3F3E35-B51F-5A1F-FBCC-02404B709F14}"/>
                </a:ext>
              </a:extLst>
            </p:cNvPr>
            <p:cNvSpPr/>
            <p:nvPr/>
          </p:nvSpPr>
          <p:spPr>
            <a:xfrm>
              <a:off x="8117178" y="3481694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2F3CBE-A642-AE29-335C-2763470EA012}"/>
                </a:ext>
              </a:extLst>
            </p:cNvPr>
            <p:cNvSpPr/>
            <p:nvPr/>
          </p:nvSpPr>
          <p:spPr>
            <a:xfrm>
              <a:off x="8428730" y="3342012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9042064-A47D-A5A6-4134-4F976315BEB0}"/>
                </a:ext>
              </a:extLst>
            </p:cNvPr>
            <p:cNvSpPr/>
            <p:nvPr/>
          </p:nvSpPr>
          <p:spPr>
            <a:xfrm>
              <a:off x="8754215" y="3223910"/>
              <a:ext cx="209522" cy="1987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42F5C40-6066-E8FB-4585-7B703F779227}"/>
                </a:ext>
              </a:extLst>
            </p:cNvPr>
            <p:cNvGrpSpPr/>
            <p:nvPr/>
          </p:nvGrpSpPr>
          <p:grpSpPr>
            <a:xfrm>
              <a:off x="5280025" y="3802978"/>
              <a:ext cx="3871227" cy="1743749"/>
              <a:chOff x="5280025" y="3802978"/>
              <a:chExt cx="3871227" cy="174374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39B53C9-9ADA-2D69-F03D-DE40C326E113}"/>
                  </a:ext>
                </a:extLst>
              </p:cNvPr>
              <p:cNvSpPr/>
              <p:nvPr/>
            </p:nvSpPr>
            <p:spPr>
              <a:xfrm>
                <a:off x="5280025" y="5268842"/>
                <a:ext cx="361950" cy="277885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4E2362-1ADF-0C3A-35A5-7747094C23BF}"/>
                  </a:ext>
                </a:extLst>
              </p:cNvPr>
              <p:cNvSpPr/>
              <p:nvPr/>
            </p:nvSpPr>
            <p:spPr>
              <a:xfrm>
                <a:off x="5654678" y="5097183"/>
                <a:ext cx="361950" cy="277885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C0CEBD3-0493-7D06-0233-2CD9D97BB89C}"/>
                  </a:ext>
                </a:extLst>
              </p:cNvPr>
              <p:cNvSpPr/>
              <p:nvPr/>
            </p:nvSpPr>
            <p:spPr>
              <a:xfrm>
                <a:off x="6023565" y="4932316"/>
                <a:ext cx="361950" cy="277885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E5DBDAD-7E0D-4186-183E-7E658C9B11D5}"/>
                  </a:ext>
                </a:extLst>
              </p:cNvPr>
              <p:cNvSpPr/>
              <p:nvPr/>
            </p:nvSpPr>
            <p:spPr>
              <a:xfrm>
                <a:off x="6392452" y="4531395"/>
                <a:ext cx="810096" cy="513692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FA2EB2D-E009-F07C-A6AB-11905E002CCE}"/>
                  </a:ext>
                </a:extLst>
              </p:cNvPr>
              <p:cNvSpPr/>
              <p:nvPr/>
            </p:nvSpPr>
            <p:spPr>
              <a:xfrm>
                <a:off x="7207021" y="4483793"/>
                <a:ext cx="310741" cy="246903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AA7E905-B984-90B8-E76A-4495796E66ED}"/>
                  </a:ext>
                </a:extLst>
              </p:cNvPr>
              <p:cNvSpPr/>
              <p:nvPr/>
            </p:nvSpPr>
            <p:spPr>
              <a:xfrm>
                <a:off x="7530989" y="4343881"/>
                <a:ext cx="324793" cy="237583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53EDA09-4D0B-36A5-ECBB-EDC5C23A39CC}"/>
                  </a:ext>
                </a:extLst>
              </p:cNvPr>
              <p:cNvSpPr/>
              <p:nvPr/>
            </p:nvSpPr>
            <p:spPr>
              <a:xfrm>
                <a:off x="7857607" y="4015813"/>
                <a:ext cx="629840" cy="424970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B39017A-C853-EA4B-BCD5-F0D7630333B1}"/>
                  </a:ext>
                </a:extLst>
              </p:cNvPr>
              <p:cNvSpPr/>
              <p:nvPr/>
            </p:nvSpPr>
            <p:spPr>
              <a:xfrm>
                <a:off x="8496660" y="3943836"/>
                <a:ext cx="324793" cy="237583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CBC95E7-0D3C-5AD9-CFB7-2F5EF735B811}"/>
                  </a:ext>
                </a:extLst>
              </p:cNvPr>
              <p:cNvSpPr/>
              <p:nvPr/>
            </p:nvSpPr>
            <p:spPr>
              <a:xfrm>
                <a:off x="8826459" y="3802978"/>
                <a:ext cx="324793" cy="237583"/>
              </a:xfrm>
              <a:custGeom>
                <a:avLst/>
                <a:gdLst>
                  <a:gd name="connsiteX0" fmla="*/ 0 w 361950"/>
                  <a:gd name="connsiteY0" fmla="*/ 255731 h 255731"/>
                  <a:gd name="connsiteX1" fmla="*/ 63500 w 361950"/>
                  <a:gd name="connsiteY1" fmla="*/ 8081 h 255731"/>
                  <a:gd name="connsiteX2" fmla="*/ 361950 w 361950"/>
                  <a:gd name="connsiteY2" fmla="*/ 84281 h 255731"/>
                  <a:gd name="connsiteX0" fmla="*/ 0 w 361950"/>
                  <a:gd name="connsiteY0" fmla="*/ 282167 h 282167"/>
                  <a:gd name="connsiteX1" fmla="*/ 149225 w 361950"/>
                  <a:gd name="connsiteY1" fmla="*/ 5942 h 282167"/>
                  <a:gd name="connsiteX2" fmla="*/ 361950 w 361950"/>
                  <a:gd name="connsiteY2" fmla="*/ 110717 h 282167"/>
                  <a:gd name="connsiteX0" fmla="*/ 0 w 361950"/>
                  <a:gd name="connsiteY0" fmla="*/ 277834 h 277834"/>
                  <a:gd name="connsiteX1" fmla="*/ 149225 w 361950"/>
                  <a:gd name="connsiteY1" fmla="*/ 1609 h 277834"/>
                  <a:gd name="connsiteX2" fmla="*/ 361950 w 361950"/>
                  <a:gd name="connsiteY2" fmla="*/ 106384 h 277834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85331 h 285331"/>
                  <a:gd name="connsiteX1" fmla="*/ 149225 w 361950"/>
                  <a:gd name="connsiteY1" fmla="*/ 9106 h 285331"/>
                  <a:gd name="connsiteX2" fmla="*/ 361950 w 361950"/>
                  <a:gd name="connsiteY2" fmla="*/ 113881 h 285331"/>
                  <a:gd name="connsiteX0" fmla="*/ 0 w 361950"/>
                  <a:gd name="connsiteY0" fmla="*/ 280253 h 280253"/>
                  <a:gd name="connsiteX1" fmla="*/ 149225 w 361950"/>
                  <a:gd name="connsiteY1" fmla="*/ 4028 h 280253"/>
                  <a:gd name="connsiteX2" fmla="*/ 361950 w 361950"/>
                  <a:gd name="connsiteY2" fmla="*/ 108803 h 280253"/>
                  <a:gd name="connsiteX0" fmla="*/ 0 w 361950"/>
                  <a:gd name="connsiteY0" fmla="*/ 284043 h 284043"/>
                  <a:gd name="connsiteX1" fmla="*/ 149225 w 361950"/>
                  <a:gd name="connsiteY1" fmla="*/ 7818 h 284043"/>
                  <a:gd name="connsiteX2" fmla="*/ 361950 w 361950"/>
                  <a:gd name="connsiteY2" fmla="*/ 112593 h 284043"/>
                  <a:gd name="connsiteX0" fmla="*/ 0 w 361950"/>
                  <a:gd name="connsiteY0" fmla="*/ 283765 h 283765"/>
                  <a:gd name="connsiteX1" fmla="*/ 149225 w 361950"/>
                  <a:gd name="connsiteY1" fmla="*/ 7540 h 283765"/>
                  <a:gd name="connsiteX2" fmla="*/ 361950 w 361950"/>
                  <a:gd name="connsiteY2" fmla="*/ 112315 h 283765"/>
                  <a:gd name="connsiteX0" fmla="*/ 0 w 361950"/>
                  <a:gd name="connsiteY0" fmla="*/ 282565 h 282565"/>
                  <a:gd name="connsiteX1" fmla="*/ 149225 w 361950"/>
                  <a:gd name="connsiteY1" fmla="*/ 6340 h 282565"/>
                  <a:gd name="connsiteX2" fmla="*/ 361950 w 361950"/>
                  <a:gd name="connsiteY2" fmla="*/ 111115 h 282565"/>
                  <a:gd name="connsiteX0" fmla="*/ 0 w 361950"/>
                  <a:gd name="connsiteY0" fmla="*/ 286426 h 286426"/>
                  <a:gd name="connsiteX1" fmla="*/ 149225 w 361950"/>
                  <a:gd name="connsiteY1" fmla="*/ 10201 h 286426"/>
                  <a:gd name="connsiteX2" fmla="*/ 361950 w 361950"/>
                  <a:gd name="connsiteY2" fmla="*/ 114976 h 286426"/>
                  <a:gd name="connsiteX0" fmla="*/ 0 w 361950"/>
                  <a:gd name="connsiteY0" fmla="*/ 276378 h 276378"/>
                  <a:gd name="connsiteX1" fmla="*/ 149225 w 361950"/>
                  <a:gd name="connsiteY1" fmla="*/ 153 h 276378"/>
                  <a:gd name="connsiteX2" fmla="*/ 361950 w 361950"/>
                  <a:gd name="connsiteY2" fmla="*/ 104928 h 276378"/>
                  <a:gd name="connsiteX0" fmla="*/ 0 w 361950"/>
                  <a:gd name="connsiteY0" fmla="*/ 276225 h 276225"/>
                  <a:gd name="connsiteX1" fmla="*/ 149225 w 361950"/>
                  <a:gd name="connsiteY1" fmla="*/ 0 h 276225"/>
                  <a:gd name="connsiteX2" fmla="*/ 361950 w 361950"/>
                  <a:gd name="connsiteY2" fmla="*/ 104775 h 276225"/>
                  <a:gd name="connsiteX0" fmla="*/ 0 w 361950"/>
                  <a:gd name="connsiteY0" fmla="*/ 294759 h 294759"/>
                  <a:gd name="connsiteX1" fmla="*/ 149225 w 361950"/>
                  <a:gd name="connsiteY1" fmla="*/ 18534 h 294759"/>
                  <a:gd name="connsiteX2" fmla="*/ 361950 w 361950"/>
                  <a:gd name="connsiteY2" fmla="*/ 123309 h 29475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301049 h 301049"/>
                  <a:gd name="connsiteX1" fmla="*/ 149225 w 361950"/>
                  <a:gd name="connsiteY1" fmla="*/ 24824 h 301049"/>
                  <a:gd name="connsiteX2" fmla="*/ 361950 w 361950"/>
                  <a:gd name="connsiteY2" fmla="*/ 129599 h 301049"/>
                  <a:gd name="connsiteX0" fmla="*/ 0 w 361950"/>
                  <a:gd name="connsiteY0" fmla="*/ 279979 h 279979"/>
                  <a:gd name="connsiteX1" fmla="*/ 153987 w 361950"/>
                  <a:gd name="connsiteY1" fmla="*/ 32329 h 279979"/>
                  <a:gd name="connsiteX2" fmla="*/ 361950 w 361950"/>
                  <a:gd name="connsiteY2" fmla="*/ 108529 h 279979"/>
                  <a:gd name="connsiteX0" fmla="*/ 0 w 361950"/>
                  <a:gd name="connsiteY0" fmla="*/ 270606 h 270606"/>
                  <a:gd name="connsiteX1" fmla="*/ 163512 w 361950"/>
                  <a:gd name="connsiteY1" fmla="*/ 37243 h 270606"/>
                  <a:gd name="connsiteX2" fmla="*/ 361950 w 361950"/>
                  <a:gd name="connsiteY2" fmla="*/ 99156 h 270606"/>
                  <a:gd name="connsiteX0" fmla="*/ 0 w 361950"/>
                  <a:gd name="connsiteY0" fmla="*/ 268581 h 268581"/>
                  <a:gd name="connsiteX1" fmla="*/ 163512 w 361950"/>
                  <a:gd name="connsiteY1" fmla="*/ 35218 h 268581"/>
                  <a:gd name="connsiteX2" fmla="*/ 361950 w 361950"/>
                  <a:gd name="connsiteY2" fmla="*/ 97131 h 268581"/>
                  <a:gd name="connsiteX0" fmla="*/ 0 w 361950"/>
                  <a:gd name="connsiteY0" fmla="*/ 277885 h 277885"/>
                  <a:gd name="connsiteX1" fmla="*/ 139699 w 361950"/>
                  <a:gd name="connsiteY1" fmla="*/ 30235 h 277885"/>
                  <a:gd name="connsiteX2" fmla="*/ 361950 w 361950"/>
                  <a:gd name="connsiteY2" fmla="*/ 106435 h 2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277885">
                    <a:moveTo>
                      <a:pt x="0" y="277885"/>
                    </a:moveTo>
                    <a:cubicBezTo>
                      <a:pt x="1587" y="168347"/>
                      <a:pt x="15874" y="81829"/>
                      <a:pt x="139699" y="30235"/>
                    </a:cubicBezTo>
                    <a:cubicBezTo>
                      <a:pt x="243680" y="-20565"/>
                      <a:pt x="307182" y="-15009"/>
                      <a:pt x="361950" y="106435"/>
                    </a:cubicBezTo>
                  </a:path>
                </a:pathLst>
              </a:custGeom>
              <a:noFill/>
              <a:ln w="190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154CF9D-A10B-4BA1-4C76-355D88768371}"/>
                </a:ext>
              </a:extLst>
            </p:cNvPr>
            <p:cNvSpPr/>
            <p:nvPr/>
          </p:nvSpPr>
          <p:spPr>
            <a:xfrm>
              <a:off x="3304159" y="1090561"/>
              <a:ext cx="4551623" cy="2077821"/>
            </a:xfrm>
            <a:custGeom>
              <a:avLst/>
              <a:gdLst>
                <a:gd name="connsiteX0" fmla="*/ 0 w 4610100"/>
                <a:gd name="connsiteY0" fmla="*/ 1590675 h 1694754"/>
                <a:gd name="connsiteX1" fmla="*/ 1162050 w 4610100"/>
                <a:gd name="connsiteY1" fmla="*/ 1619250 h 1694754"/>
                <a:gd name="connsiteX2" fmla="*/ 2095500 w 4610100"/>
                <a:gd name="connsiteY2" fmla="*/ 742950 h 1694754"/>
                <a:gd name="connsiteX3" fmla="*/ 2886075 w 4610100"/>
                <a:gd name="connsiteY3" fmla="*/ 676275 h 1694754"/>
                <a:gd name="connsiteX4" fmla="*/ 3590925 w 4610100"/>
                <a:gd name="connsiteY4" fmla="*/ 209550 h 1694754"/>
                <a:gd name="connsiteX5" fmla="*/ 4162425 w 4610100"/>
                <a:gd name="connsiteY5" fmla="*/ 161925 h 1694754"/>
                <a:gd name="connsiteX6" fmla="*/ 4610100 w 4610100"/>
                <a:gd name="connsiteY6" fmla="*/ 0 h 16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0100" h="1694754">
                  <a:moveTo>
                    <a:pt x="0" y="1590675"/>
                  </a:moveTo>
                  <a:cubicBezTo>
                    <a:pt x="406400" y="1675606"/>
                    <a:pt x="812800" y="1760537"/>
                    <a:pt x="1162050" y="1619250"/>
                  </a:cubicBezTo>
                  <a:cubicBezTo>
                    <a:pt x="1511300" y="1477963"/>
                    <a:pt x="1808163" y="900112"/>
                    <a:pt x="2095500" y="742950"/>
                  </a:cubicBezTo>
                  <a:cubicBezTo>
                    <a:pt x="2382837" y="585788"/>
                    <a:pt x="2636838" y="765175"/>
                    <a:pt x="2886075" y="676275"/>
                  </a:cubicBezTo>
                  <a:cubicBezTo>
                    <a:pt x="3135312" y="587375"/>
                    <a:pt x="3378200" y="295275"/>
                    <a:pt x="3590925" y="209550"/>
                  </a:cubicBezTo>
                  <a:cubicBezTo>
                    <a:pt x="3803650" y="123825"/>
                    <a:pt x="3992563" y="196850"/>
                    <a:pt x="4162425" y="161925"/>
                  </a:cubicBezTo>
                  <a:cubicBezTo>
                    <a:pt x="4332288" y="127000"/>
                    <a:pt x="4471194" y="63500"/>
                    <a:pt x="4610100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2C9F1A-B8CC-F3EF-0B2E-9EB6AB797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680" y="1711792"/>
              <a:ext cx="3045381" cy="131024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7DB41E-503D-C0EB-D5DE-586CD8C446FF}"/>
                </a:ext>
              </a:extLst>
            </p:cNvPr>
            <p:cNvSpPr/>
            <p:nvPr/>
          </p:nvSpPr>
          <p:spPr>
            <a:xfrm rot="9208274">
              <a:off x="5565509" y="4062633"/>
              <a:ext cx="274320" cy="2743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  <a:sp3d extrusionH="3175000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406A9D-FB47-A400-7DD6-39CBA0F25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128" y="3113925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FF1DB60C-DAE2-963C-6A15-45BA21214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443" y="2949524"/>
              <a:ext cx="181253" cy="18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3777704-B741-7A23-90B3-94FFC05F8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396" y="3790626"/>
              <a:ext cx="50273" cy="135732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65DBEF-F9AB-AB0F-3BE7-3E0ABED0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4812" y="1996321"/>
              <a:ext cx="50273" cy="135732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273325-A98B-A1DE-322F-9C076987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9859" y="1996321"/>
              <a:ext cx="132541" cy="167985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776995-E996-CDAD-2B55-1A23678F5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7619" y="1996321"/>
              <a:ext cx="131433" cy="0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879BC6-0523-F759-0B15-97BAEA6C4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5203" y="3790626"/>
              <a:ext cx="131433" cy="0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7F0152A-5FB8-0003-0EAD-FA50111DB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443" y="3790626"/>
              <a:ext cx="132541" cy="167985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BBDC33-0D7F-8137-6920-B89FBA6B2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1803" y="3876357"/>
              <a:ext cx="488932" cy="8124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miter lim="800000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DEF306-F420-2AED-9050-1CA886897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4219" y="2082052"/>
              <a:ext cx="488932" cy="8124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miter lim="800000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C10D3B54-5C7D-EB54-2634-E103C3C32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260" y="2953273"/>
              <a:ext cx="181253" cy="18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18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01C3CDD2-343C-5431-CF97-3E177721E89C}"/>
              </a:ext>
            </a:extLst>
          </p:cNvPr>
          <p:cNvSpPr/>
          <p:nvPr/>
        </p:nvSpPr>
        <p:spPr>
          <a:xfrm>
            <a:off x="1866900" y="476250"/>
            <a:ext cx="8067675" cy="5715202"/>
          </a:xfrm>
          <a:prstGeom prst="rect">
            <a:avLst/>
          </a:prstGeom>
          <a:solidFill>
            <a:srgbClr val="FA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73B413-CBC3-36AD-21B8-16D43BBAB01F}"/>
              </a:ext>
            </a:extLst>
          </p:cNvPr>
          <p:cNvCxnSpPr>
            <a:cxnSpLocks/>
          </p:cNvCxnSpPr>
          <p:nvPr/>
        </p:nvCxnSpPr>
        <p:spPr>
          <a:xfrm>
            <a:off x="2406575" y="3208199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0FE609-BBCD-A62F-7025-DD656DCDEBEE}"/>
              </a:ext>
            </a:extLst>
          </p:cNvPr>
          <p:cNvCxnSpPr>
            <a:cxnSpLocks/>
          </p:cNvCxnSpPr>
          <p:nvPr/>
        </p:nvCxnSpPr>
        <p:spPr>
          <a:xfrm>
            <a:off x="3591832" y="3151008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2380665" y="2288391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 flipH="1">
            <a:off x="4054128" y="3113925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3B5DA8-2F01-4ECC-9BB4-3E9F1554218E}"/>
              </a:ext>
            </a:extLst>
          </p:cNvPr>
          <p:cNvCxnSpPr>
            <a:cxnSpLocks/>
          </p:cNvCxnSpPr>
          <p:nvPr/>
        </p:nvCxnSpPr>
        <p:spPr>
          <a:xfrm>
            <a:off x="4054128" y="3549716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4CD812-F455-2C7C-4458-499688B9AF42}"/>
              </a:ext>
            </a:extLst>
          </p:cNvPr>
          <p:cNvCxnSpPr>
            <a:cxnSpLocks/>
          </p:cNvCxnSpPr>
          <p:nvPr/>
        </p:nvCxnSpPr>
        <p:spPr>
          <a:xfrm flipH="1">
            <a:off x="2874500" y="3316689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981B7-A61A-D8C9-9809-B0282894D2C7}"/>
              </a:ext>
            </a:extLst>
          </p:cNvPr>
          <p:cNvCxnSpPr>
            <a:cxnSpLocks/>
          </p:cNvCxnSpPr>
          <p:nvPr/>
        </p:nvCxnSpPr>
        <p:spPr>
          <a:xfrm>
            <a:off x="2874500" y="3752480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C025C-4D07-B713-9DD4-D5559E9A9FB1}"/>
              </a:ext>
            </a:extLst>
          </p:cNvPr>
          <p:cNvSpPr/>
          <p:nvPr/>
        </p:nvSpPr>
        <p:spPr>
          <a:xfrm rot="20061232">
            <a:off x="6040435" y="882140"/>
            <a:ext cx="358295" cy="5253938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622075-3E24-7A41-89FC-03E8AF3E899B}"/>
              </a:ext>
            </a:extLst>
          </p:cNvPr>
          <p:cNvSpPr/>
          <p:nvPr/>
        </p:nvSpPr>
        <p:spPr>
          <a:xfrm rot="19987816" flipH="1">
            <a:off x="7378575" y="503699"/>
            <a:ext cx="145690" cy="5150942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118836-6792-B11F-5AFD-3267767AE96F}"/>
              </a:ext>
            </a:extLst>
          </p:cNvPr>
          <p:cNvSpPr/>
          <p:nvPr/>
        </p:nvSpPr>
        <p:spPr>
          <a:xfrm rot="19987816" flipH="1">
            <a:off x="7580690" y="417948"/>
            <a:ext cx="126250" cy="5133793"/>
          </a:xfrm>
          <a:prstGeom prst="rect">
            <a:avLst/>
          </a:prstGeom>
          <a:solidFill>
            <a:srgbClr val="F8994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1583D3-2238-8AC2-4097-7899692B82E3}"/>
              </a:ext>
            </a:extLst>
          </p:cNvPr>
          <p:cNvSpPr/>
          <p:nvPr/>
        </p:nvSpPr>
        <p:spPr>
          <a:xfrm>
            <a:off x="3400894" y="385409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3FA1B14-EA50-6330-6494-2EB8845CCCEE}"/>
              </a:ext>
            </a:extLst>
          </p:cNvPr>
          <p:cNvSpPr/>
          <p:nvPr/>
        </p:nvSpPr>
        <p:spPr>
          <a:xfrm>
            <a:off x="3757606" y="377000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88C171A-7262-0458-A438-0EF6C5881617}"/>
              </a:ext>
            </a:extLst>
          </p:cNvPr>
          <p:cNvSpPr/>
          <p:nvPr/>
        </p:nvSpPr>
        <p:spPr>
          <a:xfrm>
            <a:off x="2984638" y="346431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B4A1D50-F877-F4AF-CDB0-93CDDE7657A8}"/>
              </a:ext>
            </a:extLst>
          </p:cNvPr>
          <p:cNvSpPr/>
          <p:nvPr/>
        </p:nvSpPr>
        <p:spPr>
          <a:xfrm>
            <a:off x="3341148" y="339515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3325-A98B-A1DE-322F-9C076987742D}"/>
              </a:ext>
            </a:extLst>
          </p:cNvPr>
          <p:cNvCxnSpPr>
            <a:cxnSpLocks/>
          </p:cNvCxnSpPr>
          <p:nvPr/>
        </p:nvCxnSpPr>
        <p:spPr>
          <a:xfrm flipH="1">
            <a:off x="4469859" y="1996321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76995-E996-CDAD-2B55-1A23678F5A7F}"/>
              </a:ext>
            </a:extLst>
          </p:cNvPr>
          <p:cNvCxnSpPr>
            <a:cxnSpLocks/>
          </p:cNvCxnSpPr>
          <p:nvPr/>
        </p:nvCxnSpPr>
        <p:spPr>
          <a:xfrm flipH="1">
            <a:off x="4617619" y="1996321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5DBEF-F9AB-AB0F-3BE7-3E0ABED04AFC}"/>
              </a:ext>
            </a:extLst>
          </p:cNvPr>
          <p:cNvCxnSpPr>
            <a:cxnSpLocks/>
          </p:cNvCxnSpPr>
          <p:nvPr/>
        </p:nvCxnSpPr>
        <p:spPr>
          <a:xfrm flipH="1" flipV="1">
            <a:off x="4754812" y="1996321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7DB41E-503D-C0EB-D5DE-586CD8C446FF}"/>
              </a:ext>
            </a:extLst>
          </p:cNvPr>
          <p:cNvSpPr/>
          <p:nvPr/>
        </p:nvSpPr>
        <p:spPr>
          <a:xfrm rot="9208274">
            <a:off x="5565509" y="4062633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TopUp"/>
            <a:lightRig rig="threePt" dir="t"/>
          </a:scene3d>
          <a:sp3d extrusionH="3175000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B694C-6FCD-A811-F086-3D8B40184A2C}"/>
              </a:ext>
            </a:extLst>
          </p:cNvPr>
          <p:cNvCxnSpPr>
            <a:cxnSpLocks/>
          </p:cNvCxnSpPr>
          <p:nvPr/>
        </p:nvCxnSpPr>
        <p:spPr>
          <a:xfrm flipH="1">
            <a:off x="3769921" y="2090176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EF306-F420-2AED-9050-1CA88689736A}"/>
              </a:ext>
            </a:extLst>
          </p:cNvPr>
          <p:cNvCxnSpPr>
            <a:cxnSpLocks/>
          </p:cNvCxnSpPr>
          <p:nvPr/>
        </p:nvCxnSpPr>
        <p:spPr>
          <a:xfrm flipH="1" flipV="1">
            <a:off x="4034219" y="2082052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51687-324A-0E78-841F-2365C2D19898}"/>
              </a:ext>
            </a:extLst>
          </p:cNvPr>
          <p:cNvCxnSpPr>
            <a:cxnSpLocks/>
          </p:cNvCxnSpPr>
          <p:nvPr/>
        </p:nvCxnSpPr>
        <p:spPr>
          <a:xfrm flipH="1" flipV="1">
            <a:off x="4462185" y="2175375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AF434-DAEB-591A-0026-06F2C3B36551}"/>
              </a:ext>
            </a:extLst>
          </p:cNvPr>
          <p:cNvCxnSpPr>
            <a:cxnSpLocks/>
          </p:cNvCxnSpPr>
          <p:nvPr/>
        </p:nvCxnSpPr>
        <p:spPr>
          <a:xfrm flipH="1">
            <a:off x="4540179" y="2310432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8716C4-8327-B6CA-6E72-2D7802D4B075}"/>
              </a:ext>
            </a:extLst>
          </p:cNvPr>
          <p:cNvCxnSpPr>
            <a:cxnSpLocks/>
          </p:cNvCxnSpPr>
          <p:nvPr/>
        </p:nvCxnSpPr>
        <p:spPr>
          <a:xfrm>
            <a:off x="3304159" y="5002504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2A8987-73E9-5D94-556F-37BB7A09C845}"/>
              </a:ext>
            </a:extLst>
          </p:cNvPr>
          <p:cNvCxnSpPr>
            <a:cxnSpLocks/>
          </p:cNvCxnSpPr>
          <p:nvPr/>
        </p:nvCxnSpPr>
        <p:spPr>
          <a:xfrm>
            <a:off x="4489416" y="4945313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A0DD184-EE53-0982-AF9B-80D32B5C31CC}"/>
              </a:ext>
            </a:extLst>
          </p:cNvPr>
          <p:cNvSpPr/>
          <p:nvPr/>
        </p:nvSpPr>
        <p:spPr>
          <a:xfrm>
            <a:off x="3278249" y="4082696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2CEE49-FC66-335D-538A-7D371A953C4E}"/>
              </a:ext>
            </a:extLst>
          </p:cNvPr>
          <p:cNvCxnSpPr>
            <a:cxnSpLocks/>
          </p:cNvCxnSpPr>
          <p:nvPr/>
        </p:nvCxnSpPr>
        <p:spPr>
          <a:xfrm flipH="1">
            <a:off x="4951712" y="4908230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BEBE-A000-272B-070D-C190158881D6}"/>
              </a:ext>
            </a:extLst>
          </p:cNvPr>
          <p:cNvCxnSpPr>
            <a:cxnSpLocks/>
          </p:cNvCxnSpPr>
          <p:nvPr/>
        </p:nvCxnSpPr>
        <p:spPr>
          <a:xfrm>
            <a:off x="4951712" y="5344021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C7C49D-766F-D328-00CF-435067A8FD72}"/>
              </a:ext>
            </a:extLst>
          </p:cNvPr>
          <p:cNvCxnSpPr>
            <a:cxnSpLocks/>
          </p:cNvCxnSpPr>
          <p:nvPr/>
        </p:nvCxnSpPr>
        <p:spPr>
          <a:xfrm flipH="1">
            <a:off x="3772084" y="5110994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726EC6-F1F9-ABED-250D-54A3DC3B0683}"/>
              </a:ext>
            </a:extLst>
          </p:cNvPr>
          <p:cNvCxnSpPr>
            <a:cxnSpLocks/>
          </p:cNvCxnSpPr>
          <p:nvPr/>
        </p:nvCxnSpPr>
        <p:spPr>
          <a:xfrm>
            <a:off x="3772084" y="5546785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339A5DD5-4E8A-50B7-A60D-1568817AF859}"/>
              </a:ext>
            </a:extLst>
          </p:cNvPr>
          <p:cNvSpPr/>
          <p:nvPr/>
        </p:nvSpPr>
        <p:spPr>
          <a:xfrm>
            <a:off x="4357836" y="565181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2C3DF14-579E-6FB5-666A-A0A0DB97444A}"/>
              </a:ext>
            </a:extLst>
          </p:cNvPr>
          <p:cNvSpPr/>
          <p:nvPr/>
        </p:nvSpPr>
        <p:spPr>
          <a:xfrm>
            <a:off x="4714976" y="559600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E0A3FC-24E5-8CF8-9D8F-82B21E6EFC1D}"/>
              </a:ext>
            </a:extLst>
          </p:cNvPr>
          <p:cNvSpPr/>
          <p:nvPr/>
        </p:nvSpPr>
        <p:spPr>
          <a:xfrm>
            <a:off x="3900925" y="526004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DAF7A2-1E7D-2946-C048-92445A897EB1}"/>
              </a:ext>
            </a:extLst>
          </p:cNvPr>
          <p:cNvSpPr/>
          <p:nvPr/>
        </p:nvSpPr>
        <p:spPr>
          <a:xfrm>
            <a:off x="4267385" y="518852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7F0152A-5FB8-0003-0EAD-FA50111DB9F4}"/>
              </a:ext>
            </a:extLst>
          </p:cNvPr>
          <p:cNvCxnSpPr>
            <a:cxnSpLocks/>
          </p:cNvCxnSpPr>
          <p:nvPr/>
        </p:nvCxnSpPr>
        <p:spPr>
          <a:xfrm flipH="1">
            <a:off x="5367443" y="3790626"/>
            <a:ext cx="132541" cy="167985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879BC6-0523-F759-0B15-97BAEA6C40E7}"/>
              </a:ext>
            </a:extLst>
          </p:cNvPr>
          <p:cNvCxnSpPr>
            <a:cxnSpLocks/>
          </p:cNvCxnSpPr>
          <p:nvPr/>
        </p:nvCxnSpPr>
        <p:spPr>
          <a:xfrm flipH="1">
            <a:off x="5515203" y="3790626"/>
            <a:ext cx="131433" cy="0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3777704-B741-7A23-90B3-94FFC05F8F62}"/>
              </a:ext>
            </a:extLst>
          </p:cNvPr>
          <p:cNvCxnSpPr>
            <a:cxnSpLocks/>
          </p:cNvCxnSpPr>
          <p:nvPr/>
        </p:nvCxnSpPr>
        <p:spPr>
          <a:xfrm flipH="1" flipV="1">
            <a:off x="5652396" y="3790626"/>
            <a:ext cx="50273" cy="135732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DD42991-BFC2-B079-C283-4290FC647CC2}"/>
              </a:ext>
            </a:extLst>
          </p:cNvPr>
          <p:cNvCxnSpPr>
            <a:cxnSpLocks/>
          </p:cNvCxnSpPr>
          <p:nvPr/>
        </p:nvCxnSpPr>
        <p:spPr>
          <a:xfrm flipH="1">
            <a:off x="4667505" y="3884481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CBBDC33-0D7F-8137-6920-B89FBA6B2690}"/>
              </a:ext>
            </a:extLst>
          </p:cNvPr>
          <p:cNvCxnSpPr>
            <a:cxnSpLocks/>
          </p:cNvCxnSpPr>
          <p:nvPr/>
        </p:nvCxnSpPr>
        <p:spPr>
          <a:xfrm flipH="1" flipV="1">
            <a:off x="4931803" y="3876357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7BE7BB5-ABD8-9545-AC06-64D8FA918BA6}"/>
              </a:ext>
            </a:extLst>
          </p:cNvPr>
          <p:cNvCxnSpPr>
            <a:cxnSpLocks/>
          </p:cNvCxnSpPr>
          <p:nvPr/>
        </p:nvCxnSpPr>
        <p:spPr>
          <a:xfrm flipH="1" flipV="1">
            <a:off x="5359769" y="3969680"/>
            <a:ext cx="66270" cy="159084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8C9640-11DA-6908-C7FC-1AE54AA827CE}"/>
              </a:ext>
            </a:extLst>
          </p:cNvPr>
          <p:cNvCxnSpPr>
            <a:cxnSpLocks/>
          </p:cNvCxnSpPr>
          <p:nvPr/>
        </p:nvCxnSpPr>
        <p:spPr>
          <a:xfrm flipH="1">
            <a:off x="5437763" y="4104737"/>
            <a:ext cx="154880" cy="24027"/>
          </a:xfrm>
          <a:prstGeom prst="line">
            <a:avLst/>
          </a:prstGeom>
          <a:ln w="762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1FA23E-FBC8-D1F1-A430-826141A638FA}"/>
              </a:ext>
            </a:extLst>
          </p:cNvPr>
          <p:cNvSpPr/>
          <p:nvPr/>
        </p:nvSpPr>
        <p:spPr>
          <a:xfrm>
            <a:off x="5540474" y="528708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EC2B8-7FF7-1029-2654-47BFD243D3B3}"/>
              </a:ext>
            </a:extLst>
          </p:cNvPr>
          <p:cNvSpPr/>
          <p:nvPr/>
        </p:nvSpPr>
        <p:spPr>
          <a:xfrm>
            <a:off x="5897972" y="513480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62602E-6807-A888-0D17-45B628DDC198}"/>
              </a:ext>
            </a:extLst>
          </p:cNvPr>
          <p:cNvSpPr/>
          <p:nvPr/>
        </p:nvSpPr>
        <p:spPr>
          <a:xfrm>
            <a:off x="6311319" y="4974411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4CCF-1FAC-EA98-42EB-2F4371A6305B}"/>
              </a:ext>
            </a:extLst>
          </p:cNvPr>
          <p:cNvSpPr/>
          <p:nvPr/>
        </p:nvSpPr>
        <p:spPr>
          <a:xfrm>
            <a:off x="7094384" y="463156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F8076E-F2CC-141A-B7BE-21062FED1E91}"/>
              </a:ext>
            </a:extLst>
          </p:cNvPr>
          <p:cNvSpPr/>
          <p:nvPr/>
        </p:nvSpPr>
        <p:spPr>
          <a:xfrm>
            <a:off x="7425309" y="44946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BD12CC-74F4-A199-5B79-61A5529799D3}"/>
              </a:ext>
            </a:extLst>
          </p:cNvPr>
          <p:cNvSpPr/>
          <p:nvPr/>
        </p:nvSpPr>
        <p:spPr>
          <a:xfrm>
            <a:off x="7744106" y="435842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0F9A1B-B6BF-A535-EF88-5092DEBA8638}"/>
              </a:ext>
            </a:extLst>
          </p:cNvPr>
          <p:cNvSpPr/>
          <p:nvPr/>
        </p:nvSpPr>
        <p:spPr>
          <a:xfrm>
            <a:off x="8406946" y="409361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D3E334-67D2-B61E-594B-438048E12B9E}"/>
              </a:ext>
            </a:extLst>
          </p:cNvPr>
          <p:cNvSpPr/>
          <p:nvPr/>
        </p:nvSpPr>
        <p:spPr>
          <a:xfrm>
            <a:off x="8718498" y="395393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EF474D-19B4-5872-DCA5-9DE196784D6C}"/>
              </a:ext>
            </a:extLst>
          </p:cNvPr>
          <p:cNvSpPr/>
          <p:nvPr/>
        </p:nvSpPr>
        <p:spPr>
          <a:xfrm>
            <a:off x="9043983" y="383583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8963C-9B73-C641-78C0-9EA63F8241F9}"/>
              </a:ext>
            </a:extLst>
          </p:cNvPr>
          <p:cNvSpPr/>
          <p:nvPr/>
        </p:nvSpPr>
        <p:spPr>
          <a:xfrm>
            <a:off x="5250706" y="467515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E75821-3A2C-D847-2878-A1485981A7AC}"/>
              </a:ext>
            </a:extLst>
          </p:cNvPr>
          <p:cNvSpPr/>
          <p:nvPr/>
        </p:nvSpPr>
        <p:spPr>
          <a:xfrm>
            <a:off x="5608204" y="4522879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B417F6-B8F9-9C45-8EC6-CAAD3CF0238D}"/>
              </a:ext>
            </a:extLst>
          </p:cNvPr>
          <p:cNvSpPr/>
          <p:nvPr/>
        </p:nvSpPr>
        <p:spPr>
          <a:xfrm>
            <a:off x="6021551" y="436248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B1C222-94BD-B5B3-78D1-EE534056AAE1}"/>
              </a:ext>
            </a:extLst>
          </p:cNvPr>
          <p:cNvSpPr/>
          <p:nvPr/>
        </p:nvSpPr>
        <p:spPr>
          <a:xfrm>
            <a:off x="6804616" y="401963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22753B-ABC8-90A8-C05E-5622FBBF7AE5}"/>
              </a:ext>
            </a:extLst>
          </p:cNvPr>
          <p:cNvSpPr/>
          <p:nvPr/>
        </p:nvSpPr>
        <p:spPr>
          <a:xfrm>
            <a:off x="7135541" y="3882685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03DCFE-F40B-AF7A-5087-4C3D2ADFE479}"/>
              </a:ext>
            </a:extLst>
          </p:cNvPr>
          <p:cNvSpPr/>
          <p:nvPr/>
        </p:nvSpPr>
        <p:spPr>
          <a:xfrm>
            <a:off x="7454338" y="374650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3F3E35-B51F-5A1F-FBCC-02404B709F14}"/>
              </a:ext>
            </a:extLst>
          </p:cNvPr>
          <p:cNvSpPr/>
          <p:nvPr/>
        </p:nvSpPr>
        <p:spPr>
          <a:xfrm>
            <a:off x="8117178" y="348169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2F3CBE-A642-AE29-335C-2763470EA012}"/>
              </a:ext>
            </a:extLst>
          </p:cNvPr>
          <p:cNvSpPr/>
          <p:nvPr/>
        </p:nvSpPr>
        <p:spPr>
          <a:xfrm>
            <a:off x="8428730" y="334201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042064-A47D-A5A6-4134-4F976315BEB0}"/>
              </a:ext>
            </a:extLst>
          </p:cNvPr>
          <p:cNvSpPr/>
          <p:nvPr/>
        </p:nvSpPr>
        <p:spPr>
          <a:xfrm>
            <a:off x="8754215" y="322391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18EFC4-BA95-C507-AC96-5111AE435B27}"/>
              </a:ext>
            </a:extLst>
          </p:cNvPr>
          <p:cNvSpPr/>
          <p:nvPr/>
        </p:nvSpPr>
        <p:spPr>
          <a:xfrm>
            <a:off x="4641560" y="344789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9B8A1F-9EE8-084E-82E2-F920C14B321C}"/>
              </a:ext>
            </a:extLst>
          </p:cNvPr>
          <p:cNvSpPr/>
          <p:nvPr/>
        </p:nvSpPr>
        <p:spPr>
          <a:xfrm>
            <a:off x="4999058" y="329561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EE8DED-67B6-7AF6-2179-208CA5794D74}"/>
              </a:ext>
            </a:extLst>
          </p:cNvPr>
          <p:cNvSpPr/>
          <p:nvPr/>
        </p:nvSpPr>
        <p:spPr>
          <a:xfrm>
            <a:off x="5412405" y="313522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FC269-40E7-8D20-F149-8D5FA572E685}"/>
              </a:ext>
            </a:extLst>
          </p:cNvPr>
          <p:cNvSpPr/>
          <p:nvPr/>
        </p:nvSpPr>
        <p:spPr>
          <a:xfrm>
            <a:off x="6195470" y="279237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CD76BC-FDAC-9ABB-6AA0-0885709E851C}"/>
              </a:ext>
            </a:extLst>
          </p:cNvPr>
          <p:cNvSpPr/>
          <p:nvPr/>
        </p:nvSpPr>
        <p:spPr>
          <a:xfrm>
            <a:off x="6526395" y="2655423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C293D1-74F6-A6AE-13C7-543267A7C70A}"/>
              </a:ext>
            </a:extLst>
          </p:cNvPr>
          <p:cNvSpPr/>
          <p:nvPr/>
        </p:nvSpPr>
        <p:spPr>
          <a:xfrm>
            <a:off x="6845192" y="251924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E4BDCE-BAD1-E11A-D98C-683832B7F2BE}"/>
              </a:ext>
            </a:extLst>
          </p:cNvPr>
          <p:cNvSpPr/>
          <p:nvPr/>
        </p:nvSpPr>
        <p:spPr>
          <a:xfrm>
            <a:off x="7508032" y="225443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DB3CC5-89C8-879B-BCD6-4CE062DAE5FF}"/>
              </a:ext>
            </a:extLst>
          </p:cNvPr>
          <p:cNvSpPr/>
          <p:nvPr/>
        </p:nvSpPr>
        <p:spPr>
          <a:xfrm>
            <a:off x="7819584" y="211475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EBF5F4-793A-B4AB-B3AE-F0C4542DBD2A}"/>
              </a:ext>
            </a:extLst>
          </p:cNvPr>
          <p:cNvSpPr/>
          <p:nvPr/>
        </p:nvSpPr>
        <p:spPr>
          <a:xfrm>
            <a:off x="8145069" y="199664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4E5F2B-E99F-E155-11A6-D60DE0275A41}"/>
              </a:ext>
            </a:extLst>
          </p:cNvPr>
          <p:cNvSpPr/>
          <p:nvPr/>
        </p:nvSpPr>
        <p:spPr>
          <a:xfrm>
            <a:off x="4390381" y="292950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EB6D62-B53A-0BC6-3237-6FB8715B3B99}"/>
              </a:ext>
            </a:extLst>
          </p:cNvPr>
          <p:cNvSpPr/>
          <p:nvPr/>
        </p:nvSpPr>
        <p:spPr>
          <a:xfrm>
            <a:off x="4747879" y="2777231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C9D9E9-0AC8-98DB-956C-9B38F30ED9F9}"/>
              </a:ext>
            </a:extLst>
          </p:cNvPr>
          <p:cNvSpPr/>
          <p:nvPr/>
        </p:nvSpPr>
        <p:spPr>
          <a:xfrm>
            <a:off x="5161226" y="2616838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77EA0D-D70C-77DF-283E-2A7BF529697D}"/>
              </a:ext>
            </a:extLst>
          </p:cNvPr>
          <p:cNvSpPr/>
          <p:nvPr/>
        </p:nvSpPr>
        <p:spPr>
          <a:xfrm>
            <a:off x="5944291" y="2273990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AC32EF-D388-F60D-7FD6-04F6ABFC3573}"/>
              </a:ext>
            </a:extLst>
          </p:cNvPr>
          <p:cNvSpPr/>
          <p:nvPr/>
        </p:nvSpPr>
        <p:spPr>
          <a:xfrm>
            <a:off x="6275216" y="2137037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99FED5-F463-1493-EB4C-D2B08CC28FBF}"/>
              </a:ext>
            </a:extLst>
          </p:cNvPr>
          <p:cNvSpPr/>
          <p:nvPr/>
        </p:nvSpPr>
        <p:spPr>
          <a:xfrm>
            <a:off x="6594013" y="200085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A49BB6-62BB-A33F-7F6A-BFE7867A5613}"/>
              </a:ext>
            </a:extLst>
          </p:cNvPr>
          <p:cNvSpPr/>
          <p:nvPr/>
        </p:nvSpPr>
        <p:spPr>
          <a:xfrm>
            <a:off x="7256853" y="1736046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68CC55-EBA3-739A-7537-25824FE6018E}"/>
              </a:ext>
            </a:extLst>
          </p:cNvPr>
          <p:cNvSpPr/>
          <p:nvPr/>
        </p:nvSpPr>
        <p:spPr>
          <a:xfrm>
            <a:off x="7568405" y="1596364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A4B946-D0AA-0C14-A7E2-F84D91C5F842}"/>
              </a:ext>
            </a:extLst>
          </p:cNvPr>
          <p:cNvSpPr/>
          <p:nvPr/>
        </p:nvSpPr>
        <p:spPr>
          <a:xfrm>
            <a:off x="7893890" y="1478262"/>
            <a:ext cx="209522" cy="1987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73AF4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2F5C40-6066-E8FB-4585-7B703F779227}"/>
              </a:ext>
            </a:extLst>
          </p:cNvPr>
          <p:cNvGrpSpPr/>
          <p:nvPr/>
        </p:nvGrpSpPr>
        <p:grpSpPr>
          <a:xfrm>
            <a:off x="5280025" y="3802978"/>
            <a:ext cx="3871227" cy="1743749"/>
            <a:chOff x="5280025" y="3802978"/>
            <a:chExt cx="3871227" cy="174374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9B53C9-9ADA-2D69-F03D-DE40C326E113}"/>
                </a:ext>
              </a:extLst>
            </p:cNvPr>
            <p:cNvSpPr/>
            <p:nvPr/>
          </p:nvSpPr>
          <p:spPr>
            <a:xfrm>
              <a:off x="5280025" y="5268842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4E2362-1ADF-0C3A-35A5-7747094C23BF}"/>
                </a:ext>
              </a:extLst>
            </p:cNvPr>
            <p:cNvSpPr/>
            <p:nvPr/>
          </p:nvSpPr>
          <p:spPr>
            <a:xfrm>
              <a:off x="5654678" y="5097183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0CEBD3-0493-7D06-0233-2CD9D97BB89C}"/>
                </a:ext>
              </a:extLst>
            </p:cNvPr>
            <p:cNvSpPr/>
            <p:nvPr/>
          </p:nvSpPr>
          <p:spPr>
            <a:xfrm>
              <a:off x="6023565" y="4932316"/>
              <a:ext cx="361950" cy="277885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E5DBDAD-7E0D-4186-183E-7E658C9B11D5}"/>
                </a:ext>
              </a:extLst>
            </p:cNvPr>
            <p:cNvSpPr/>
            <p:nvPr/>
          </p:nvSpPr>
          <p:spPr>
            <a:xfrm>
              <a:off x="6392452" y="4531395"/>
              <a:ext cx="810096" cy="513692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FA2EB2D-E009-F07C-A6AB-11905E002CCE}"/>
                </a:ext>
              </a:extLst>
            </p:cNvPr>
            <p:cNvSpPr/>
            <p:nvPr/>
          </p:nvSpPr>
          <p:spPr>
            <a:xfrm>
              <a:off x="7207021" y="4483793"/>
              <a:ext cx="310741" cy="24690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AA7E905-B984-90B8-E76A-4495796E66ED}"/>
                </a:ext>
              </a:extLst>
            </p:cNvPr>
            <p:cNvSpPr/>
            <p:nvPr/>
          </p:nvSpPr>
          <p:spPr>
            <a:xfrm>
              <a:off x="7530989" y="4343881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3EDA09-4D0B-36A5-ECBB-EDC5C23A39CC}"/>
                </a:ext>
              </a:extLst>
            </p:cNvPr>
            <p:cNvSpPr/>
            <p:nvPr/>
          </p:nvSpPr>
          <p:spPr>
            <a:xfrm>
              <a:off x="7857607" y="4015813"/>
              <a:ext cx="629840" cy="424970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B39017A-C853-EA4B-BCD5-F0D7630333B1}"/>
                </a:ext>
              </a:extLst>
            </p:cNvPr>
            <p:cNvSpPr/>
            <p:nvPr/>
          </p:nvSpPr>
          <p:spPr>
            <a:xfrm>
              <a:off x="8496660" y="3943836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CBC95E7-0D3C-5AD9-CFB7-2F5EF735B811}"/>
                </a:ext>
              </a:extLst>
            </p:cNvPr>
            <p:cNvSpPr/>
            <p:nvPr/>
          </p:nvSpPr>
          <p:spPr>
            <a:xfrm>
              <a:off x="8826459" y="3802978"/>
              <a:ext cx="324793" cy="237583"/>
            </a:xfrm>
            <a:custGeom>
              <a:avLst/>
              <a:gdLst>
                <a:gd name="connsiteX0" fmla="*/ 0 w 361950"/>
                <a:gd name="connsiteY0" fmla="*/ 255731 h 255731"/>
                <a:gd name="connsiteX1" fmla="*/ 63500 w 361950"/>
                <a:gd name="connsiteY1" fmla="*/ 8081 h 255731"/>
                <a:gd name="connsiteX2" fmla="*/ 361950 w 361950"/>
                <a:gd name="connsiteY2" fmla="*/ 84281 h 255731"/>
                <a:gd name="connsiteX0" fmla="*/ 0 w 361950"/>
                <a:gd name="connsiteY0" fmla="*/ 282167 h 282167"/>
                <a:gd name="connsiteX1" fmla="*/ 149225 w 361950"/>
                <a:gd name="connsiteY1" fmla="*/ 5942 h 282167"/>
                <a:gd name="connsiteX2" fmla="*/ 361950 w 361950"/>
                <a:gd name="connsiteY2" fmla="*/ 110717 h 282167"/>
                <a:gd name="connsiteX0" fmla="*/ 0 w 361950"/>
                <a:gd name="connsiteY0" fmla="*/ 277834 h 277834"/>
                <a:gd name="connsiteX1" fmla="*/ 149225 w 361950"/>
                <a:gd name="connsiteY1" fmla="*/ 1609 h 277834"/>
                <a:gd name="connsiteX2" fmla="*/ 361950 w 361950"/>
                <a:gd name="connsiteY2" fmla="*/ 106384 h 277834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85331 h 285331"/>
                <a:gd name="connsiteX1" fmla="*/ 149225 w 361950"/>
                <a:gd name="connsiteY1" fmla="*/ 9106 h 285331"/>
                <a:gd name="connsiteX2" fmla="*/ 361950 w 361950"/>
                <a:gd name="connsiteY2" fmla="*/ 113881 h 285331"/>
                <a:gd name="connsiteX0" fmla="*/ 0 w 361950"/>
                <a:gd name="connsiteY0" fmla="*/ 280253 h 280253"/>
                <a:gd name="connsiteX1" fmla="*/ 149225 w 361950"/>
                <a:gd name="connsiteY1" fmla="*/ 4028 h 280253"/>
                <a:gd name="connsiteX2" fmla="*/ 361950 w 361950"/>
                <a:gd name="connsiteY2" fmla="*/ 108803 h 280253"/>
                <a:gd name="connsiteX0" fmla="*/ 0 w 361950"/>
                <a:gd name="connsiteY0" fmla="*/ 284043 h 284043"/>
                <a:gd name="connsiteX1" fmla="*/ 149225 w 361950"/>
                <a:gd name="connsiteY1" fmla="*/ 7818 h 284043"/>
                <a:gd name="connsiteX2" fmla="*/ 361950 w 361950"/>
                <a:gd name="connsiteY2" fmla="*/ 112593 h 284043"/>
                <a:gd name="connsiteX0" fmla="*/ 0 w 361950"/>
                <a:gd name="connsiteY0" fmla="*/ 283765 h 283765"/>
                <a:gd name="connsiteX1" fmla="*/ 149225 w 361950"/>
                <a:gd name="connsiteY1" fmla="*/ 7540 h 283765"/>
                <a:gd name="connsiteX2" fmla="*/ 361950 w 361950"/>
                <a:gd name="connsiteY2" fmla="*/ 112315 h 283765"/>
                <a:gd name="connsiteX0" fmla="*/ 0 w 361950"/>
                <a:gd name="connsiteY0" fmla="*/ 282565 h 282565"/>
                <a:gd name="connsiteX1" fmla="*/ 149225 w 361950"/>
                <a:gd name="connsiteY1" fmla="*/ 6340 h 282565"/>
                <a:gd name="connsiteX2" fmla="*/ 361950 w 361950"/>
                <a:gd name="connsiteY2" fmla="*/ 111115 h 282565"/>
                <a:gd name="connsiteX0" fmla="*/ 0 w 361950"/>
                <a:gd name="connsiteY0" fmla="*/ 286426 h 286426"/>
                <a:gd name="connsiteX1" fmla="*/ 149225 w 361950"/>
                <a:gd name="connsiteY1" fmla="*/ 10201 h 286426"/>
                <a:gd name="connsiteX2" fmla="*/ 361950 w 361950"/>
                <a:gd name="connsiteY2" fmla="*/ 114976 h 286426"/>
                <a:gd name="connsiteX0" fmla="*/ 0 w 361950"/>
                <a:gd name="connsiteY0" fmla="*/ 276378 h 276378"/>
                <a:gd name="connsiteX1" fmla="*/ 149225 w 361950"/>
                <a:gd name="connsiteY1" fmla="*/ 153 h 276378"/>
                <a:gd name="connsiteX2" fmla="*/ 361950 w 361950"/>
                <a:gd name="connsiteY2" fmla="*/ 104928 h 276378"/>
                <a:gd name="connsiteX0" fmla="*/ 0 w 361950"/>
                <a:gd name="connsiteY0" fmla="*/ 276225 h 276225"/>
                <a:gd name="connsiteX1" fmla="*/ 149225 w 361950"/>
                <a:gd name="connsiteY1" fmla="*/ 0 h 276225"/>
                <a:gd name="connsiteX2" fmla="*/ 361950 w 361950"/>
                <a:gd name="connsiteY2" fmla="*/ 104775 h 276225"/>
                <a:gd name="connsiteX0" fmla="*/ 0 w 361950"/>
                <a:gd name="connsiteY0" fmla="*/ 294759 h 294759"/>
                <a:gd name="connsiteX1" fmla="*/ 149225 w 361950"/>
                <a:gd name="connsiteY1" fmla="*/ 18534 h 294759"/>
                <a:gd name="connsiteX2" fmla="*/ 361950 w 361950"/>
                <a:gd name="connsiteY2" fmla="*/ 123309 h 29475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301049 h 301049"/>
                <a:gd name="connsiteX1" fmla="*/ 149225 w 361950"/>
                <a:gd name="connsiteY1" fmla="*/ 24824 h 301049"/>
                <a:gd name="connsiteX2" fmla="*/ 361950 w 361950"/>
                <a:gd name="connsiteY2" fmla="*/ 129599 h 301049"/>
                <a:gd name="connsiteX0" fmla="*/ 0 w 361950"/>
                <a:gd name="connsiteY0" fmla="*/ 279979 h 279979"/>
                <a:gd name="connsiteX1" fmla="*/ 153987 w 361950"/>
                <a:gd name="connsiteY1" fmla="*/ 32329 h 279979"/>
                <a:gd name="connsiteX2" fmla="*/ 361950 w 361950"/>
                <a:gd name="connsiteY2" fmla="*/ 108529 h 279979"/>
                <a:gd name="connsiteX0" fmla="*/ 0 w 361950"/>
                <a:gd name="connsiteY0" fmla="*/ 270606 h 270606"/>
                <a:gd name="connsiteX1" fmla="*/ 163512 w 361950"/>
                <a:gd name="connsiteY1" fmla="*/ 37243 h 270606"/>
                <a:gd name="connsiteX2" fmla="*/ 361950 w 361950"/>
                <a:gd name="connsiteY2" fmla="*/ 99156 h 270606"/>
                <a:gd name="connsiteX0" fmla="*/ 0 w 361950"/>
                <a:gd name="connsiteY0" fmla="*/ 268581 h 268581"/>
                <a:gd name="connsiteX1" fmla="*/ 163512 w 361950"/>
                <a:gd name="connsiteY1" fmla="*/ 35218 h 268581"/>
                <a:gd name="connsiteX2" fmla="*/ 361950 w 361950"/>
                <a:gd name="connsiteY2" fmla="*/ 97131 h 268581"/>
                <a:gd name="connsiteX0" fmla="*/ 0 w 361950"/>
                <a:gd name="connsiteY0" fmla="*/ 277885 h 277885"/>
                <a:gd name="connsiteX1" fmla="*/ 139699 w 361950"/>
                <a:gd name="connsiteY1" fmla="*/ 30235 h 277885"/>
                <a:gd name="connsiteX2" fmla="*/ 361950 w 361950"/>
                <a:gd name="connsiteY2" fmla="*/ 106435 h 2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77885">
                  <a:moveTo>
                    <a:pt x="0" y="277885"/>
                  </a:moveTo>
                  <a:cubicBezTo>
                    <a:pt x="1587" y="168347"/>
                    <a:pt x="15874" y="81829"/>
                    <a:pt x="139699" y="30235"/>
                  </a:cubicBezTo>
                  <a:cubicBezTo>
                    <a:pt x="243680" y="-20565"/>
                    <a:pt x="307182" y="-15009"/>
                    <a:pt x="361950" y="106435"/>
                  </a:cubicBezTo>
                </a:path>
              </a:pathLst>
            </a:custGeom>
            <a:noFill/>
            <a:ln w="190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154CF9D-A10B-4BA1-4C76-355D88768371}"/>
              </a:ext>
            </a:extLst>
          </p:cNvPr>
          <p:cNvSpPr/>
          <p:nvPr/>
        </p:nvSpPr>
        <p:spPr>
          <a:xfrm>
            <a:off x="4400550" y="3200400"/>
            <a:ext cx="4610100" cy="1694754"/>
          </a:xfrm>
          <a:custGeom>
            <a:avLst/>
            <a:gdLst>
              <a:gd name="connsiteX0" fmla="*/ 0 w 4610100"/>
              <a:gd name="connsiteY0" fmla="*/ 1590675 h 1694754"/>
              <a:gd name="connsiteX1" fmla="*/ 1162050 w 4610100"/>
              <a:gd name="connsiteY1" fmla="*/ 1619250 h 1694754"/>
              <a:gd name="connsiteX2" fmla="*/ 2095500 w 4610100"/>
              <a:gd name="connsiteY2" fmla="*/ 742950 h 1694754"/>
              <a:gd name="connsiteX3" fmla="*/ 2886075 w 4610100"/>
              <a:gd name="connsiteY3" fmla="*/ 676275 h 1694754"/>
              <a:gd name="connsiteX4" fmla="*/ 3590925 w 4610100"/>
              <a:gd name="connsiteY4" fmla="*/ 209550 h 1694754"/>
              <a:gd name="connsiteX5" fmla="*/ 4162425 w 4610100"/>
              <a:gd name="connsiteY5" fmla="*/ 161925 h 1694754"/>
              <a:gd name="connsiteX6" fmla="*/ 4610100 w 4610100"/>
              <a:gd name="connsiteY6" fmla="*/ 0 h 169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0100" h="1694754">
                <a:moveTo>
                  <a:pt x="0" y="1590675"/>
                </a:moveTo>
                <a:cubicBezTo>
                  <a:pt x="406400" y="1675606"/>
                  <a:pt x="812800" y="1760537"/>
                  <a:pt x="1162050" y="1619250"/>
                </a:cubicBezTo>
                <a:cubicBezTo>
                  <a:pt x="1511300" y="1477963"/>
                  <a:pt x="1808163" y="900112"/>
                  <a:pt x="2095500" y="742950"/>
                </a:cubicBezTo>
                <a:cubicBezTo>
                  <a:pt x="2382837" y="585788"/>
                  <a:pt x="2636838" y="765175"/>
                  <a:pt x="2886075" y="676275"/>
                </a:cubicBezTo>
                <a:cubicBezTo>
                  <a:pt x="3135312" y="587375"/>
                  <a:pt x="3378200" y="295275"/>
                  <a:pt x="3590925" y="209550"/>
                </a:cubicBezTo>
                <a:cubicBezTo>
                  <a:pt x="3803650" y="123825"/>
                  <a:pt x="3992563" y="196850"/>
                  <a:pt x="4162425" y="161925"/>
                </a:cubicBezTo>
                <a:cubicBezTo>
                  <a:pt x="4332288" y="127000"/>
                  <a:pt x="4471194" y="63500"/>
                  <a:pt x="4610100" y="0"/>
                </a:cubicBez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2C9F1A-B8CC-F3EF-0B2E-9EB6AB797611}"/>
              </a:ext>
            </a:extLst>
          </p:cNvPr>
          <p:cNvCxnSpPr>
            <a:cxnSpLocks/>
          </p:cNvCxnSpPr>
          <p:nvPr/>
        </p:nvCxnSpPr>
        <p:spPr>
          <a:xfrm flipV="1">
            <a:off x="5191680" y="1711792"/>
            <a:ext cx="3045381" cy="131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C02585-C6F1-CBB6-DC70-614D1DD997BF}"/>
              </a:ext>
            </a:extLst>
          </p:cNvPr>
          <p:cNvCxnSpPr>
            <a:cxnSpLocks/>
          </p:cNvCxnSpPr>
          <p:nvPr/>
        </p:nvCxnSpPr>
        <p:spPr>
          <a:xfrm flipH="1">
            <a:off x="5458987" y="2689329"/>
            <a:ext cx="132541" cy="167985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6DE956-24AA-391E-2A27-459C0F0AC028}"/>
              </a:ext>
            </a:extLst>
          </p:cNvPr>
          <p:cNvCxnSpPr>
            <a:cxnSpLocks/>
          </p:cNvCxnSpPr>
          <p:nvPr/>
        </p:nvCxnSpPr>
        <p:spPr>
          <a:xfrm flipH="1">
            <a:off x="5606747" y="2689329"/>
            <a:ext cx="131433" cy="0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B32877-F825-2182-494C-FE9FC53FCF70}"/>
              </a:ext>
            </a:extLst>
          </p:cNvPr>
          <p:cNvCxnSpPr>
            <a:cxnSpLocks/>
          </p:cNvCxnSpPr>
          <p:nvPr/>
        </p:nvCxnSpPr>
        <p:spPr>
          <a:xfrm flipH="1" flipV="1">
            <a:off x="5743940" y="2689329"/>
            <a:ext cx="50273" cy="135732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6F275BA-2DCE-BCC0-FB17-7B20B8DE4835}"/>
              </a:ext>
            </a:extLst>
          </p:cNvPr>
          <p:cNvSpPr/>
          <p:nvPr/>
        </p:nvSpPr>
        <p:spPr>
          <a:xfrm rot="352809">
            <a:off x="5563097" y="2180628"/>
            <a:ext cx="279400" cy="279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isometricTopUp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73B413-CBC3-36AD-21B8-16D43BBAB01F}"/>
              </a:ext>
            </a:extLst>
          </p:cNvPr>
          <p:cNvCxnSpPr>
            <a:cxnSpLocks/>
          </p:cNvCxnSpPr>
          <p:nvPr/>
        </p:nvCxnSpPr>
        <p:spPr>
          <a:xfrm>
            <a:off x="3304153" y="3966325"/>
            <a:ext cx="179533" cy="44724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0FE609-BBCD-A62F-7025-DD656DCDEBEE}"/>
              </a:ext>
            </a:extLst>
          </p:cNvPr>
          <p:cNvCxnSpPr>
            <a:cxnSpLocks/>
          </p:cNvCxnSpPr>
          <p:nvPr/>
        </p:nvCxnSpPr>
        <p:spPr>
          <a:xfrm>
            <a:off x="4489410" y="3909134"/>
            <a:ext cx="191050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3278243" y="3046517"/>
            <a:ext cx="1821439" cy="76496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accent5">
                <a:lumMod val="7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 flipH="1">
            <a:off x="4951706" y="3872051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3B5DA8-2F01-4ECC-9BB4-3E9F1554218E}"/>
              </a:ext>
            </a:extLst>
          </p:cNvPr>
          <p:cNvCxnSpPr>
            <a:cxnSpLocks/>
          </p:cNvCxnSpPr>
          <p:nvPr/>
        </p:nvCxnSpPr>
        <p:spPr>
          <a:xfrm>
            <a:off x="4951706" y="4307842"/>
            <a:ext cx="327660" cy="21144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4CD812-F455-2C7C-4458-499688B9AF42}"/>
              </a:ext>
            </a:extLst>
          </p:cNvPr>
          <p:cNvCxnSpPr>
            <a:cxnSpLocks/>
          </p:cNvCxnSpPr>
          <p:nvPr/>
        </p:nvCxnSpPr>
        <p:spPr>
          <a:xfrm flipH="1">
            <a:off x="3772078" y="4074815"/>
            <a:ext cx="63362" cy="43579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981B7-A61A-D8C9-9809-B0282894D2C7}"/>
              </a:ext>
            </a:extLst>
          </p:cNvPr>
          <p:cNvCxnSpPr>
            <a:cxnSpLocks/>
          </p:cNvCxnSpPr>
          <p:nvPr/>
        </p:nvCxnSpPr>
        <p:spPr>
          <a:xfrm>
            <a:off x="3772078" y="4510606"/>
            <a:ext cx="321327" cy="26333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Hand with solid fill">
            <a:extLst>
              <a:ext uri="{FF2B5EF4-FFF2-40B4-BE49-F238E27FC236}">
                <a16:creationId xmlns:a16="http://schemas.microsoft.com/office/drawing/2014/main" id="{702C415C-6B92-8859-AFBD-59B20A0F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02124">
            <a:off x="7980126" y="3033631"/>
            <a:ext cx="1555703" cy="155570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D788AE-3B65-D652-DAD5-C05FC17EB6A7}"/>
              </a:ext>
            </a:extLst>
          </p:cNvPr>
          <p:cNvCxnSpPr>
            <a:cxnSpLocks/>
          </p:cNvCxnSpPr>
          <p:nvPr/>
        </p:nvCxnSpPr>
        <p:spPr>
          <a:xfrm flipH="1">
            <a:off x="4759049" y="2783184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103B69-999A-F2AB-2CFB-45A6F55ABAB1}"/>
              </a:ext>
            </a:extLst>
          </p:cNvPr>
          <p:cNvCxnSpPr>
            <a:cxnSpLocks/>
          </p:cNvCxnSpPr>
          <p:nvPr/>
        </p:nvCxnSpPr>
        <p:spPr>
          <a:xfrm flipH="1" flipV="1">
            <a:off x="5023347" y="2775060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58C94-8C62-8E2A-A672-1017D54C5151}"/>
              </a:ext>
            </a:extLst>
          </p:cNvPr>
          <p:cNvCxnSpPr>
            <a:cxnSpLocks/>
          </p:cNvCxnSpPr>
          <p:nvPr/>
        </p:nvCxnSpPr>
        <p:spPr>
          <a:xfrm flipH="1" flipV="1">
            <a:off x="5451313" y="2868383"/>
            <a:ext cx="66270" cy="159084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EDCD24-728A-9A57-652D-E1A32B9CBA8B}"/>
              </a:ext>
            </a:extLst>
          </p:cNvPr>
          <p:cNvCxnSpPr>
            <a:cxnSpLocks/>
          </p:cNvCxnSpPr>
          <p:nvPr/>
        </p:nvCxnSpPr>
        <p:spPr>
          <a:xfrm flipH="1">
            <a:off x="5529307" y="3003440"/>
            <a:ext cx="154880" cy="24027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64771D-281F-95D6-B65A-2E7EC3FD33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1728" y="2375638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8014F3-CE8C-FBCB-E27C-205DCB6C07AC}"/>
              </a:ext>
            </a:extLst>
          </p:cNvPr>
          <p:cNvSpPr/>
          <p:nvPr/>
        </p:nvSpPr>
        <p:spPr>
          <a:xfrm>
            <a:off x="7462563" y="3119448"/>
            <a:ext cx="171219" cy="171219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E0D4B-A135-FF16-7447-888C9E1F1CD9}"/>
              </a:ext>
            </a:extLst>
          </p:cNvPr>
          <p:cNvCxnSpPr/>
          <p:nvPr/>
        </p:nvCxnSpPr>
        <p:spPr>
          <a:xfrm flipH="1">
            <a:off x="7047100" y="3205057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76FAC5-AAAC-BAE3-FA00-0469E66C06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63217" y="2779518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3ABD30A-B8E1-C2DF-6D49-698A96061200}"/>
              </a:ext>
            </a:extLst>
          </p:cNvPr>
          <p:cNvSpPr/>
          <p:nvPr/>
        </p:nvSpPr>
        <p:spPr>
          <a:xfrm>
            <a:off x="5360828" y="3481673"/>
            <a:ext cx="171219" cy="171219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467EC6-B5B2-37D1-C40E-C611BE9D9376}"/>
              </a:ext>
            </a:extLst>
          </p:cNvPr>
          <p:cNvCxnSpPr/>
          <p:nvPr/>
        </p:nvCxnSpPr>
        <p:spPr>
          <a:xfrm flipH="1">
            <a:off x="4828589" y="3608937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4260085" y="1193174"/>
            <a:ext cx="3597911" cy="187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1270000" contourW="12700">
            <a:extrusionClr>
              <a:schemeClr val="bg2">
                <a:lumMod val="9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EF65A2-F182-CEA3-0EFB-71D2BEA1AE0E}"/>
              </a:ext>
            </a:extLst>
          </p:cNvPr>
          <p:cNvSpPr/>
          <p:nvPr/>
        </p:nvSpPr>
        <p:spPr>
          <a:xfrm>
            <a:off x="5067467" y="3348092"/>
            <a:ext cx="304800" cy="304800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13C5C2-B195-2C8B-AA4F-99A026E0987D}"/>
              </a:ext>
            </a:extLst>
          </p:cNvPr>
          <p:cNvSpPr/>
          <p:nvPr/>
        </p:nvSpPr>
        <p:spPr>
          <a:xfrm>
            <a:off x="7606116" y="2966027"/>
            <a:ext cx="304800" cy="304800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156B48-2E6A-6D85-25DC-B4EA123BE140}"/>
              </a:ext>
            </a:extLst>
          </p:cNvPr>
          <p:cNvCxnSpPr>
            <a:cxnSpLocks/>
          </p:cNvCxnSpPr>
          <p:nvPr/>
        </p:nvCxnSpPr>
        <p:spPr>
          <a:xfrm rot="16800000" flipH="1">
            <a:off x="5389154" y="3297760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0AF0FA-E231-FE65-EAAB-43CDDCC02322}"/>
              </a:ext>
            </a:extLst>
          </p:cNvPr>
          <p:cNvSpPr/>
          <p:nvPr/>
        </p:nvSpPr>
        <p:spPr>
          <a:xfrm>
            <a:off x="5968446" y="4078353"/>
            <a:ext cx="171219" cy="171219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D183E-9D8B-79BA-9ECB-E27AA72AA7DF}"/>
              </a:ext>
            </a:extLst>
          </p:cNvPr>
          <p:cNvCxnSpPr/>
          <p:nvPr/>
        </p:nvCxnSpPr>
        <p:spPr>
          <a:xfrm flipH="1">
            <a:off x="5548276" y="4201879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6B117D-A6BA-3298-B654-1221D897E84F}"/>
              </a:ext>
            </a:extLst>
          </p:cNvPr>
          <p:cNvCxnSpPr>
            <a:cxnSpLocks/>
          </p:cNvCxnSpPr>
          <p:nvPr/>
        </p:nvCxnSpPr>
        <p:spPr>
          <a:xfrm rot="16680000" flipH="1">
            <a:off x="7956924" y="2924723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D35AE46-7C3E-79F6-3020-E27480D3B3E6}"/>
              </a:ext>
            </a:extLst>
          </p:cNvPr>
          <p:cNvSpPr/>
          <p:nvPr/>
        </p:nvSpPr>
        <p:spPr>
          <a:xfrm>
            <a:off x="8605447" y="3694547"/>
            <a:ext cx="171219" cy="171219"/>
          </a:xfrm>
          <a:prstGeom prst="ellips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461C3F-091E-4FFF-1809-5F0A2071EF7C}"/>
              </a:ext>
            </a:extLst>
          </p:cNvPr>
          <p:cNvCxnSpPr/>
          <p:nvPr/>
        </p:nvCxnSpPr>
        <p:spPr>
          <a:xfrm flipH="1">
            <a:off x="8173978" y="3841257"/>
            <a:ext cx="568036" cy="1002144"/>
          </a:xfrm>
          <a:prstGeom prst="line">
            <a:avLst/>
          </a:prstGeom>
          <a:scene3d>
            <a:camera prst="isometricOffAxis1Right"/>
            <a:lightRig rig="threePt" dir="t"/>
          </a:scene3d>
          <a:sp3d extrusionH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6614E4-4720-1CC0-2E4F-1C17BCAF81BD}"/>
              </a:ext>
            </a:extLst>
          </p:cNvPr>
          <p:cNvCxnSpPr>
            <a:cxnSpLocks/>
          </p:cNvCxnSpPr>
          <p:nvPr/>
        </p:nvCxnSpPr>
        <p:spPr>
          <a:xfrm flipH="1">
            <a:off x="6825889" y="3169667"/>
            <a:ext cx="572640" cy="8382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34A29D-2F91-28C1-DBEE-D19ED35F8A90}"/>
              </a:ext>
            </a:extLst>
          </p:cNvPr>
          <p:cNvCxnSpPr>
            <a:cxnSpLocks/>
          </p:cNvCxnSpPr>
          <p:nvPr/>
        </p:nvCxnSpPr>
        <p:spPr>
          <a:xfrm flipH="1">
            <a:off x="4317034" y="3550437"/>
            <a:ext cx="572640" cy="8382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B1BD71-874E-FF08-B595-64E0128CBF7F}"/>
              </a:ext>
            </a:extLst>
          </p:cNvPr>
          <p:cNvSpPr/>
          <p:nvPr/>
        </p:nvSpPr>
        <p:spPr>
          <a:xfrm>
            <a:off x="4276789" y="1812993"/>
            <a:ext cx="3638421" cy="16781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isometricOffAxis1Top"/>
            <a:lightRig rig="threePt" dir="t"/>
          </a:scene3d>
          <a:sp3d extrusionH="635000" contourW="12700">
            <a:extrusionClr>
              <a:schemeClr val="bg2">
                <a:lumMod val="9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C693C6-79D0-8512-EB27-8A1B85505237}"/>
              </a:ext>
            </a:extLst>
          </p:cNvPr>
          <p:cNvCxnSpPr>
            <a:cxnSpLocks/>
          </p:cNvCxnSpPr>
          <p:nvPr/>
        </p:nvCxnSpPr>
        <p:spPr>
          <a:xfrm>
            <a:off x="5324475" y="3429000"/>
            <a:ext cx="476250" cy="7620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65381-DF38-5A97-C77B-45E3526A1BF3}"/>
              </a:ext>
            </a:extLst>
          </p:cNvPr>
          <p:cNvCxnSpPr>
            <a:cxnSpLocks/>
          </p:cNvCxnSpPr>
          <p:nvPr/>
        </p:nvCxnSpPr>
        <p:spPr>
          <a:xfrm flipH="1">
            <a:off x="5228085" y="4134271"/>
            <a:ext cx="572640" cy="8382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06A9D-FB47-A400-7DD6-39CBA0F2524B}"/>
              </a:ext>
            </a:extLst>
          </p:cNvPr>
          <p:cNvCxnSpPr>
            <a:cxnSpLocks/>
          </p:cNvCxnSpPr>
          <p:nvPr/>
        </p:nvCxnSpPr>
        <p:spPr>
          <a:xfrm>
            <a:off x="7695566" y="3095625"/>
            <a:ext cx="639186" cy="7143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72E3AA-C3C6-4515-4873-1E0C2BF8E1AD}"/>
              </a:ext>
            </a:extLst>
          </p:cNvPr>
          <p:cNvCxnSpPr>
            <a:cxnSpLocks/>
          </p:cNvCxnSpPr>
          <p:nvPr/>
        </p:nvCxnSpPr>
        <p:spPr>
          <a:xfrm flipH="1">
            <a:off x="7762112" y="3771900"/>
            <a:ext cx="572640" cy="8382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CA13CD-869F-FEF8-79E9-512A0B047DD9}"/>
              </a:ext>
            </a:extLst>
          </p:cNvPr>
          <p:cNvCxnSpPr>
            <a:cxnSpLocks/>
          </p:cNvCxnSpPr>
          <p:nvPr/>
        </p:nvCxnSpPr>
        <p:spPr>
          <a:xfrm>
            <a:off x="3865352" y="4100716"/>
            <a:ext cx="1402181" cy="9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4AB751-F58C-E992-24EF-F2F802CC9167}"/>
              </a:ext>
            </a:extLst>
          </p:cNvPr>
          <p:cNvCxnSpPr>
            <a:cxnSpLocks/>
          </p:cNvCxnSpPr>
          <p:nvPr/>
        </p:nvCxnSpPr>
        <p:spPr>
          <a:xfrm>
            <a:off x="6411119" y="3738345"/>
            <a:ext cx="1402181" cy="9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B5FF5-282A-0063-2EE6-DD4F0716F833}"/>
              </a:ext>
            </a:extLst>
          </p:cNvPr>
          <p:cNvCxnSpPr>
            <a:cxnSpLocks/>
          </p:cNvCxnSpPr>
          <p:nvPr/>
        </p:nvCxnSpPr>
        <p:spPr>
          <a:xfrm flipV="1">
            <a:off x="4329525" y="3913038"/>
            <a:ext cx="3232375" cy="4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0F9454-A092-5C9E-375A-6F2823D88532}"/>
              </a:ext>
            </a:extLst>
          </p:cNvPr>
          <p:cNvGrpSpPr/>
          <p:nvPr/>
        </p:nvGrpSpPr>
        <p:grpSpPr>
          <a:xfrm>
            <a:off x="2632719" y="412449"/>
            <a:ext cx="6926562" cy="5058052"/>
            <a:chOff x="2633995" y="429702"/>
            <a:chExt cx="6926562" cy="505805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1AF1256-0BC0-7324-28B9-B0203A5A2238}"/>
                </a:ext>
              </a:extLst>
            </p:cNvPr>
            <p:cNvSpPr/>
            <p:nvPr/>
          </p:nvSpPr>
          <p:spPr>
            <a:xfrm>
              <a:off x="2633995" y="429702"/>
              <a:ext cx="6926562" cy="505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FDB264-85FE-4645-F459-1C8165AA7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0900" y="4256949"/>
              <a:ext cx="6101703" cy="933741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4D6E55-FC0B-F3C5-9062-C35B871F2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3033" y="3083156"/>
              <a:ext cx="5461389" cy="835754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68D9DA-0CE0-0C1E-C38B-8F876F085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263" y="3041648"/>
              <a:ext cx="440811" cy="56312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6343CA-3073-CE99-8BD5-2105485CA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5403" y="3452082"/>
              <a:ext cx="440811" cy="56312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1BD71-874E-FF08-B595-64E0128CBF7F}"/>
                </a:ext>
              </a:extLst>
            </p:cNvPr>
            <p:cNvSpPr/>
            <p:nvPr/>
          </p:nvSpPr>
          <p:spPr>
            <a:xfrm>
              <a:off x="4276789" y="1793943"/>
              <a:ext cx="3638421" cy="1678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isometricOffAxis1Top"/>
              <a:lightRig rig="threePt" dir="t"/>
            </a:scene3d>
            <a:sp3d extrusionH="635000" contourW="12700">
              <a:extrusionClr>
                <a:schemeClr val="bg2">
                  <a:lumMod val="9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406A9D-FB47-A400-7DD6-39CBA0F2524B}"/>
                </a:ext>
              </a:extLst>
            </p:cNvPr>
            <p:cNvCxnSpPr>
              <a:cxnSpLocks/>
            </p:cNvCxnSpPr>
            <p:nvPr/>
          </p:nvCxnSpPr>
          <p:spPr>
            <a:xfrm>
              <a:off x="5103727" y="3466813"/>
              <a:ext cx="148025" cy="54838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F53C3A-4F14-14C0-23A4-110B82917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693" y="4009645"/>
              <a:ext cx="551059" cy="41071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F6215C-F1C3-8181-EFAA-E306602213BF}"/>
                </a:ext>
              </a:extLst>
            </p:cNvPr>
            <p:cNvCxnSpPr>
              <a:cxnSpLocks/>
            </p:cNvCxnSpPr>
            <p:nvPr/>
          </p:nvCxnSpPr>
          <p:spPr>
            <a:xfrm>
              <a:off x="7774019" y="3092801"/>
              <a:ext cx="398023" cy="550084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223AC6-0F94-3298-5DC7-E3794E6B2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1231" y="3657389"/>
              <a:ext cx="440811" cy="56312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436B7A-9E35-A0F7-156F-E09C60C2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845" y="2021470"/>
              <a:ext cx="0" cy="6137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9B2831-402B-8CFB-80DF-708EDFFAE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607" y="2639799"/>
              <a:ext cx="687238" cy="97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05C5E2-4E96-2A72-B3F9-7529EAABF8BD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76" y="2635214"/>
              <a:ext cx="372535" cy="429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080F9D-4F48-88B8-F926-FB204C97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5526" y="805357"/>
              <a:ext cx="0" cy="6137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120959-5AF5-5450-55B8-E06568553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288" y="1423686"/>
              <a:ext cx="687238" cy="97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92DBB0F-34A2-F66D-F020-2946E5E2EFB6}"/>
                </a:ext>
              </a:extLst>
            </p:cNvPr>
            <p:cNvCxnSpPr>
              <a:cxnSpLocks/>
            </p:cNvCxnSpPr>
            <p:nvPr/>
          </p:nvCxnSpPr>
          <p:spPr>
            <a:xfrm>
              <a:off x="8011957" y="1419101"/>
              <a:ext cx="372535" cy="4293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9D57D16-D24B-618F-F32D-6748916B0B51}"/>
                    </a:ext>
                  </a:extLst>
                </p:cNvPr>
                <p:cNvSpPr txBox="1"/>
                <p:nvPr/>
              </p:nvSpPr>
              <p:spPr>
                <a:xfrm>
                  <a:off x="6174885" y="2416014"/>
                  <a:ext cx="1120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9D57D16-D24B-618F-F32D-6748916B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885" y="2416014"/>
                  <a:ext cx="112043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609" t="-4348" r="-163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A9649B-FDEF-5EED-BB5F-31AEFAB57CF9}"/>
                    </a:ext>
                  </a:extLst>
                </p:cNvPr>
                <p:cNvSpPr txBox="1"/>
                <p:nvPr/>
              </p:nvSpPr>
              <p:spPr>
                <a:xfrm>
                  <a:off x="5711751" y="2353503"/>
                  <a:ext cx="3909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A9649B-FDEF-5EED-BB5F-31AEFAB57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751" y="2353503"/>
                  <a:ext cx="39094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875" t="-2174" r="-21875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3FADB7A-B1FE-B737-6691-3375547063A0}"/>
                    </a:ext>
                  </a:extLst>
                </p:cNvPr>
                <p:cNvSpPr txBox="1"/>
                <p:nvPr/>
              </p:nvSpPr>
              <p:spPr>
                <a:xfrm>
                  <a:off x="7628941" y="109373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3FADB7A-B1FE-B737-6691-337554706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941" y="1093730"/>
                  <a:ext cx="3279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926" t="-4444" r="-27778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8CB4F4F-5172-34DB-2D29-42C93D332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333" y="2639799"/>
              <a:ext cx="2012392" cy="1390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86898C-FD30-7EA4-0FB2-34C7AEB2791A}"/>
                    </a:ext>
                  </a:extLst>
                </p:cNvPr>
                <p:cNvSpPr txBox="1"/>
                <p:nvPr/>
              </p:nvSpPr>
              <p:spPr>
                <a:xfrm>
                  <a:off x="5308033" y="3108292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86898C-FD30-7EA4-0FB2-34C7AEB27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033" y="3108292"/>
                  <a:ext cx="21114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176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4BA1DA6-8159-AD36-0116-7576FD7D4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5099" y="3585721"/>
              <a:ext cx="220405" cy="429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71F1D94-F129-98B0-C9CD-F7856659F770}"/>
                    </a:ext>
                  </a:extLst>
                </p:cNvPr>
                <p:cNvSpPr txBox="1"/>
                <p:nvPr/>
              </p:nvSpPr>
              <p:spPr>
                <a:xfrm>
                  <a:off x="3962997" y="3458631"/>
                  <a:ext cx="254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71F1D94-F129-98B0-C9CD-F7856659F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997" y="3458631"/>
                  <a:ext cx="2548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t="-4444" r="-714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EE5FAF6-A882-2BF5-9085-6B569D3FD04D}"/>
                    </a:ext>
                  </a:extLst>
                </p:cNvPr>
                <p:cNvSpPr txBox="1"/>
                <p:nvPr/>
              </p:nvSpPr>
              <p:spPr>
                <a:xfrm>
                  <a:off x="8334125" y="3210486"/>
                  <a:ext cx="815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EE5FAF6-A882-2BF5-9085-6B569D3FD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25" y="3210486"/>
                  <a:ext cx="8157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448" t="-4444" r="-2239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95FDE3C-B6E3-99C9-36A2-75F7683FDE80}"/>
                    </a:ext>
                  </a:extLst>
                </p:cNvPr>
                <p:cNvSpPr txBox="1"/>
                <p:nvPr/>
              </p:nvSpPr>
              <p:spPr>
                <a:xfrm>
                  <a:off x="6005801" y="1725877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95FDE3C-B6E3-99C9-36A2-75F7683FD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801" y="1725877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7F82AFC-87C4-8B8A-972E-94A408E7E039}"/>
                    </a:ext>
                  </a:extLst>
                </p:cNvPr>
                <p:cNvSpPr txBox="1"/>
                <p:nvPr/>
              </p:nvSpPr>
              <p:spPr>
                <a:xfrm>
                  <a:off x="5216602" y="2566105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7F82AFC-87C4-8B8A-972E-94A408E7E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602" y="2566105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1ADD4EB-37E7-2F78-BCAC-B13F3A23C26E}"/>
                    </a:ext>
                  </a:extLst>
                </p:cNvPr>
                <p:cNvSpPr txBox="1"/>
                <p:nvPr/>
              </p:nvSpPr>
              <p:spPr>
                <a:xfrm>
                  <a:off x="6542444" y="297847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1ADD4EB-37E7-2F78-BCAC-B13F3A23C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444" y="2978470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4969EF8-9C74-144A-7EB1-61E316F225D9}"/>
                    </a:ext>
                  </a:extLst>
                </p:cNvPr>
                <p:cNvSpPr txBox="1"/>
                <p:nvPr/>
              </p:nvSpPr>
              <p:spPr>
                <a:xfrm>
                  <a:off x="7927415" y="52835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4969EF8-9C74-144A-7EB1-61E316F22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5" y="528358"/>
                  <a:ext cx="16908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8A5DD03-F9C8-91C8-9387-D3DFEE18F8EF}"/>
                    </a:ext>
                  </a:extLst>
                </p:cNvPr>
                <p:cNvSpPr txBox="1"/>
                <p:nvPr/>
              </p:nvSpPr>
              <p:spPr>
                <a:xfrm>
                  <a:off x="7134551" y="1369629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8A5DD03-F9C8-91C8-9387-D3DFEE18F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551" y="1369629"/>
                  <a:ext cx="183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0E1C23D-9827-08EC-DCA7-058136548825}"/>
                    </a:ext>
                  </a:extLst>
                </p:cNvPr>
                <p:cNvSpPr txBox="1"/>
                <p:nvPr/>
              </p:nvSpPr>
              <p:spPr>
                <a:xfrm>
                  <a:off x="8454632" y="1709949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0E1C23D-9827-08EC-DCA7-058136548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32" y="1709949"/>
                  <a:ext cx="18671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8A4E6583-FDBA-584D-6603-131D06319AF8}"/>
                </a:ext>
              </a:extLst>
            </p:cNvPr>
            <p:cNvSpPr/>
            <p:nvPr/>
          </p:nvSpPr>
          <p:spPr>
            <a:xfrm>
              <a:off x="5239136" y="3852665"/>
              <a:ext cx="269807" cy="315219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CFC91B8E-0257-B3E3-B767-7726BCBD6BEA}"/>
                </a:ext>
              </a:extLst>
            </p:cNvPr>
            <p:cNvSpPr/>
            <p:nvPr/>
          </p:nvSpPr>
          <p:spPr>
            <a:xfrm rot="18000086">
              <a:off x="5434822" y="3975920"/>
              <a:ext cx="130329" cy="11235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579D1B92-2750-9D1B-249E-54FCA5A10A5C}"/>
                </a:ext>
              </a:extLst>
            </p:cNvPr>
            <p:cNvSpPr/>
            <p:nvPr/>
          </p:nvSpPr>
          <p:spPr>
            <a:xfrm>
              <a:off x="8114685" y="3495385"/>
              <a:ext cx="269807" cy="315219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213C2979-A81A-5D23-187D-99B405206E1D}"/>
                </a:ext>
              </a:extLst>
            </p:cNvPr>
            <p:cNvSpPr/>
            <p:nvPr/>
          </p:nvSpPr>
          <p:spPr>
            <a:xfrm rot="18000086">
              <a:off x="8310371" y="3618640"/>
              <a:ext cx="130329" cy="112353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EDE4627-603B-C561-280C-7F5CE8A1EC66}"/>
                    </a:ext>
                  </a:extLst>
                </p:cNvPr>
                <p:cNvSpPr txBox="1"/>
                <p:nvPr/>
              </p:nvSpPr>
              <p:spPr>
                <a:xfrm>
                  <a:off x="5573149" y="3957050"/>
                  <a:ext cx="397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𝒔𝒘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EDE4627-603B-C561-280C-7F5CE8A1E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149" y="3957050"/>
                  <a:ext cx="397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692" r="-4615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2E7E492-908F-9B7E-4552-5BD86971AF39}"/>
                    </a:ext>
                  </a:extLst>
                </p:cNvPr>
                <p:cNvSpPr txBox="1"/>
                <p:nvPr/>
              </p:nvSpPr>
              <p:spPr>
                <a:xfrm>
                  <a:off x="8429233" y="3678351"/>
                  <a:ext cx="334963" cy="286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2E7E492-908F-9B7E-4552-5BD86971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233" y="3678351"/>
                  <a:ext cx="334963" cy="286873"/>
                </a:xfrm>
                <a:prstGeom prst="rect">
                  <a:avLst/>
                </a:prstGeom>
                <a:blipFill>
                  <a:blip r:embed="rId15"/>
                  <a:stretch>
                    <a:fillRect l="-9259" r="-9259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871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E772E-180D-DE69-7CCA-0D31076E14B3}"/>
              </a:ext>
            </a:extLst>
          </p:cNvPr>
          <p:cNvSpPr/>
          <p:nvPr/>
        </p:nvSpPr>
        <p:spPr>
          <a:xfrm>
            <a:off x="3372928" y="1949569"/>
            <a:ext cx="4287329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F870-2171-C694-30FA-AA4DF6C21F38}"/>
              </a:ext>
            </a:extLst>
          </p:cNvPr>
          <p:cNvSpPr/>
          <p:nvPr/>
        </p:nvSpPr>
        <p:spPr>
          <a:xfrm rot="5400000">
            <a:off x="3266459" y="3174520"/>
            <a:ext cx="2182483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53AB8-2529-A91A-D290-8EF58AF2EF1C}"/>
              </a:ext>
            </a:extLst>
          </p:cNvPr>
          <p:cNvSpPr/>
          <p:nvPr/>
        </p:nvSpPr>
        <p:spPr>
          <a:xfrm>
            <a:off x="3372929" y="5060830"/>
            <a:ext cx="4287328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E0D2A-33B2-E780-8B34-BCCA02B4DFBE}"/>
              </a:ext>
            </a:extLst>
          </p:cNvPr>
          <p:cNvSpPr/>
          <p:nvPr/>
        </p:nvSpPr>
        <p:spPr>
          <a:xfrm rot="5400000">
            <a:off x="4419599" y="3835879"/>
            <a:ext cx="2182483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D9403-A6B8-23E2-2D88-DFB817BCA181}"/>
              </a:ext>
            </a:extLst>
          </p:cNvPr>
          <p:cNvSpPr/>
          <p:nvPr/>
        </p:nvSpPr>
        <p:spPr>
          <a:xfrm rot="5400000">
            <a:off x="5630802" y="3174520"/>
            <a:ext cx="2182483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0B52E-ECEB-8ACC-0D11-666E618D3F68}"/>
              </a:ext>
            </a:extLst>
          </p:cNvPr>
          <p:cNvSpPr/>
          <p:nvPr/>
        </p:nvSpPr>
        <p:spPr>
          <a:xfrm rot="16200000">
            <a:off x="3212923" y="4598395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B5FB3A-8F36-2254-8CFB-A9DC3EA6C001}"/>
              </a:ext>
            </a:extLst>
          </p:cNvPr>
          <p:cNvSpPr/>
          <p:nvPr/>
        </p:nvSpPr>
        <p:spPr>
          <a:xfrm rot="16200000">
            <a:off x="3941637" y="4598395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2B803-4DA6-D290-EDFE-E7CE2F78D022}"/>
              </a:ext>
            </a:extLst>
          </p:cNvPr>
          <p:cNvSpPr/>
          <p:nvPr/>
        </p:nvSpPr>
        <p:spPr>
          <a:xfrm rot="15276388">
            <a:off x="4654333" y="4548617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613A7-8700-D58C-9D92-EDC6068A8F9D}"/>
              </a:ext>
            </a:extLst>
          </p:cNvPr>
          <p:cNvSpPr/>
          <p:nvPr/>
        </p:nvSpPr>
        <p:spPr>
          <a:xfrm rot="13429483">
            <a:off x="4776917" y="4004909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8FFB08-0085-4591-C6E2-27DCDF18DB1A}"/>
              </a:ext>
            </a:extLst>
          </p:cNvPr>
          <p:cNvSpPr/>
          <p:nvPr/>
        </p:nvSpPr>
        <p:spPr>
          <a:xfrm rot="11565713">
            <a:off x="4776495" y="3417746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68557-99B3-308E-D5A7-E29603B47B40}"/>
              </a:ext>
            </a:extLst>
          </p:cNvPr>
          <p:cNvSpPr/>
          <p:nvPr/>
        </p:nvSpPr>
        <p:spPr>
          <a:xfrm rot="12131591">
            <a:off x="4781912" y="2728153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AEFC7-5F3B-8915-C1D7-75C0B8D4474F}"/>
              </a:ext>
            </a:extLst>
          </p:cNvPr>
          <p:cNvSpPr/>
          <p:nvPr/>
        </p:nvSpPr>
        <p:spPr>
          <a:xfrm rot="15385409">
            <a:off x="5351486" y="2312757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B00E8-B7EE-88C5-4FBF-183534E5DB66}"/>
              </a:ext>
            </a:extLst>
          </p:cNvPr>
          <p:cNvSpPr/>
          <p:nvPr/>
        </p:nvSpPr>
        <p:spPr>
          <a:xfrm rot="17801316">
            <a:off x="5962290" y="2516347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31A2E-04DD-C19A-A04A-1AAE11BC3D4F}"/>
              </a:ext>
            </a:extLst>
          </p:cNvPr>
          <p:cNvSpPr/>
          <p:nvPr/>
        </p:nvSpPr>
        <p:spPr>
          <a:xfrm rot="19719098">
            <a:off x="6078747" y="3140131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4ADA8D-A45C-F3A6-6588-FC1FC0DF155E}"/>
              </a:ext>
            </a:extLst>
          </p:cNvPr>
          <p:cNvSpPr/>
          <p:nvPr/>
        </p:nvSpPr>
        <p:spPr>
          <a:xfrm rot="20996768">
            <a:off x="5996498" y="3763991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1D133F-74DA-9324-C2CF-BE7E0281BF03}"/>
              </a:ext>
            </a:extLst>
          </p:cNvPr>
          <p:cNvSpPr/>
          <p:nvPr/>
        </p:nvSpPr>
        <p:spPr>
          <a:xfrm rot="18461338">
            <a:off x="6074357" y="4505068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4CB6F1-C7E9-2BE7-BF28-25A4ADED8CC1}"/>
              </a:ext>
            </a:extLst>
          </p:cNvPr>
          <p:cNvSpPr/>
          <p:nvPr/>
        </p:nvSpPr>
        <p:spPr>
          <a:xfrm rot="16200000">
            <a:off x="6780360" y="4572294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B2475C-599A-AA9C-DBD0-6352441A911A}"/>
              </a:ext>
            </a:extLst>
          </p:cNvPr>
          <p:cNvSpPr/>
          <p:nvPr/>
        </p:nvSpPr>
        <p:spPr>
          <a:xfrm rot="16200000">
            <a:off x="7576023" y="4569126"/>
            <a:ext cx="267419" cy="41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1996EE-D00E-9112-FE6F-2755A3B0A86B}"/>
              </a:ext>
            </a:extLst>
          </p:cNvPr>
          <p:cNvCxnSpPr/>
          <p:nvPr/>
        </p:nvCxnSpPr>
        <p:spPr>
          <a:xfrm>
            <a:off x="3392640" y="4803991"/>
            <a:ext cx="319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43CC15-187F-60FA-FF65-BFF8619910A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80943" y="4803991"/>
            <a:ext cx="19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2F296F-532E-AD38-0500-F3754E72251E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4986263" y="4615256"/>
            <a:ext cx="222394" cy="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00A37D-F551-0DF5-45C2-F9F576A76895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5052992" y="3914672"/>
            <a:ext cx="153959" cy="1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72D1CF-7483-C62A-CFD1-1EB8BF0AEFE7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4955620" y="3235896"/>
            <a:ext cx="27119" cy="18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BC426C-B804-59E7-D61D-60ADC8C16B46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4993281" y="2569749"/>
            <a:ext cx="92747" cy="1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DF155F-D004-5F92-280F-27B50D900C82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5685046" y="2404145"/>
            <a:ext cx="199317" cy="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B7C7D0-6201-7EB0-8DDB-EF86ADC0404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79692" y="2814284"/>
            <a:ext cx="153915" cy="7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D2D35F-CE37-FACE-C9E9-28929986B63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319416" y="3521310"/>
            <a:ext cx="114191" cy="1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4926E9-825F-1D85-7A55-8DDDE001241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66100" y="4172026"/>
            <a:ext cx="41967" cy="1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448852-9A81-B544-3D4D-5CF21B576EA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70763" y="4836360"/>
            <a:ext cx="145151" cy="10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C504AB-40C9-FDA6-2FB5-8A416E4366E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119666" y="4777890"/>
            <a:ext cx="19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F5D462-B6AA-8C51-00F4-8EC204DE2FB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915329" y="4774722"/>
            <a:ext cx="20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DBFA28C-B010-0AF6-7862-1835C88FA444}"/>
              </a:ext>
            </a:extLst>
          </p:cNvPr>
          <p:cNvSpPr/>
          <p:nvPr/>
        </p:nvSpPr>
        <p:spPr>
          <a:xfrm>
            <a:off x="3289300" y="2464779"/>
            <a:ext cx="5200650" cy="2365636"/>
          </a:xfrm>
          <a:custGeom>
            <a:avLst/>
            <a:gdLst>
              <a:gd name="connsiteX0" fmla="*/ 0 w 5200650"/>
              <a:gd name="connsiteY0" fmla="*/ 2323121 h 2365636"/>
              <a:gd name="connsiteX1" fmla="*/ 857250 w 5200650"/>
              <a:gd name="connsiteY1" fmla="*/ 2329471 h 2365636"/>
              <a:gd name="connsiteX2" fmla="*/ 1555750 w 5200650"/>
              <a:gd name="connsiteY2" fmla="*/ 2265971 h 2365636"/>
              <a:gd name="connsiteX3" fmla="*/ 1606550 w 5200650"/>
              <a:gd name="connsiteY3" fmla="*/ 1618271 h 2365636"/>
              <a:gd name="connsiteX4" fmla="*/ 1600200 w 5200650"/>
              <a:gd name="connsiteY4" fmla="*/ 1091221 h 2365636"/>
              <a:gd name="connsiteX5" fmla="*/ 1625600 w 5200650"/>
              <a:gd name="connsiteY5" fmla="*/ 462571 h 2365636"/>
              <a:gd name="connsiteX6" fmla="*/ 2216150 w 5200650"/>
              <a:gd name="connsiteY6" fmla="*/ 5371 h 2365636"/>
              <a:gd name="connsiteX7" fmla="*/ 2832100 w 5200650"/>
              <a:gd name="connsiteY7" fmla="*/ 259371 h 2365636"/>
              <a:gd name="connsiteX8" fmla="*/ 2933700 w 5200650"/>
              <a:gd name="connsiteY8" fmla="*/ 945171 h 2365636"/>
              <a:gd name="connsiteX9" fmla="*/ 2844800 w 5200650"/>
              <a:gd name="connsiteY9" fmla="*/ 1599221 h 2365636"/>
              <a:gd name="connsiteX10" fmla="*/ 2971800 w 5200650"/>
              <a:gd name="connsiteY10" fmla="*/ 2304071 h 2365636"/>
              <a:gd name="connsiteX11" fmla="*/ 3676650 w 5200650"/>
              <a:gd name="connsiteY11" fmla="*/ 2329471 h 2365636"/>
              <a:gd name="connsiteX12" fmla="*/ 4476750 w 5200650"/>
              <a:gd name="connsiteY12" fmla="*/ 2316771 h 2365636"/>
              <a:gd name="connsiteX13" fmla="*/ 5200650 w 5200650"/>
              <a:gd name="connsiteY13" fmla="*/ 2304071 h 236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00650" h="2365636">
                <a:moveTo>
                  <a:pt x="0" y="2323121"/>
                </a:moveTo>
                <a:cubicBezTo>
                  <a:pt x="298979" y="2331058"/>
                  <a:pt x="597958" y="2338996"/>
                  <a:pt x="857250" y="2329471"/>
                </a:cubicBezTo>
                <a:cubicBezTo>
                  <a:pt x="1116542" y="2319946"/>
                  <a:pt x="1430867" y="2384504"/>
                  <a:pt x="1555750" y="2265971"/>
                </a:cubicBezTo>
                <a:cubicBezTo>
                  <a:pt x="1680633" y="2147438"/>
                  <a:pt x="1599142" y="1814063"/>
                  <a:pt x="1606550" y="1618271"/>
                </a:cubicBezTo>
                <a:cubicBezTo>
                  <a:pt x="1613958" y="1422479"/>
                  <a:pt x="1597025" y="1283838"/>
                  <a:pt x="1600200" y="1091221"/>
                </a:cubicBezTo>
                <a:cubicBezTo>
                  <a:pt x="1603375" y="898604"/>
                  <a:pt x="1522942" y="643546"/>
                  <a:pt x="1625600" y="462571"/>
                </a:cubicBezTo>
                <a:cubicBezTo>
                  <a:pt x="1728258" y="281596"/>
                  <a:pt x="2015067" y="39238"/>
                  <a:pt x="2216150" y="5371"/>
                </a:cubicBezTo>
                <a:cubicBezTo>
                  <a:pt x="2417233" y="-28496"/>
                  <a:pt x="2712508" y="102738"/>
                  <a:pt x="2832100" y="259371"/>
                </a:cubicBezTo>
                <a:cubicBezTo>
                  <a:pt x="2951692" y="416004"/>
                  <a:pt x="2931583" y="721863"/>
                  <a:pt x="2933700" y="945171"/>
                </a:cubicBezTo>
                <a:cubicBezTo>
                  <a:pt x="2935817" y="1168479"/>
                  <a:pt x="2838450" y="1372738"/>
                  <a:pt x="2844800" y="1599221"/>
                </a:cubicBezTo>
                <a:cubicBezTo>
                  <a:pt x="2851150" y="1825704"/>
                  <a:pt x="2833158" y="2182363"/>
                  <a:pt x="2971800" y="2304071"/>
                </a:cubicBezTo>
                <a:cubicBezTo>
                  <a:pt x="3110442" y="2425779"/>
                  <a:pt x="3676650" y="2329471"/>
                  <a:pt x="3676650" y="2329471"/>
                </a:cubicBezTo>
                <a:lnTo>
                  <a:pt x="4476750" y="2316771"/>
                </a:lnTo>
                <a:lnTo>
                  <a:pt x="5200650" y="230407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2EAEB2-CBD1-42DF-AF12-BCABCA10C81A}"/>
              </a:ext>
            </a:extLst>
          </p:cNvPr>
          <p:cNvCxnSpPr>
            <a:cxnSpLocks/>
            <a:stCxn id="114" idx="0"/>
          </p:cNvCxnSpPr>
          <p:nvPr/>
        </p:nvCxnSpPr>
        <p:spPr>
          <a:xfrm flipH="1">
            <a:off x="2690130" y="4787900"/>
            <a:ext cx="5991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22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6AF1BC6-BC59-01A4-B8A6-7B15430DDA63}"/>
              </a:ext>
            </a:extLst>
          </p:cNvPr>
          <p:cNvGrpSpPr/>
          <p:nvPr/>
        </p:nvGrpSpPr>
        <p:grpSpPr>
          <a:xfrm>
            <a:off x="2690130" y="1949569"/>
            <a:ext cx="5799820" cy="3378680"/>
            <a:chOff x="2690130" y="1949569"/>
            <a:chExt cx="5799820" cy="33786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C2EA92-84D9-DDB4-9F3A-0B89E787969C}"/>
                </a:ext>
              </a:extLst>
            </p:cNvPr>
            <p:cNvSpPr/>
            <p:nvPr/>
          </p:nvSpPr>
          <p:spPr>
            <a:xfrm>
              <a:off x="7459841" y="4533804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A0D614-1DEF-FFA5-E126-D8CC27AF4B5E}"/>
                </a:ext>
              </a:extLst>
            </p:cNvPr>
            <p:cNvSpPr/>
            <p:nvPr/>
          </p:nvSpPr>
          <p:spPr>
            <a:xfrm>
              <a:off x="6673152" y="4533804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A2D2C92-B778-1926-095D-3191E2CC5AA9}"/>
                </a:ext>
              </a:extLst>
            </p:cNvPr>
            <p:cNvSpPr/>
            <p:nvPr/>
          </p:nvSpPr>
          <p:spPr>
            <a:xfrm>
              <a:off x="5959356" y="4470592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069809-2A7F-2273-0761-FB52B63644B0}"/>
                </a:ext>
              </a:extLst>
            </p:cNvPr>
            <p:cNvSpPr/>
            <p:nvPr/>
          </p:nvSpPr>
          <p:spPr>
            <a:xfrm>
              <a:off x="5889625" y="3731137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1A147-C2AF-AF54-00F2-C2377FCAD9C8}"/>
                </a:ext>
              </a:extLst>
            </p:cNvPr>
            <p:cNvSpPr/>
            <p:nvPr/>
          </p:nvSpPr>
          <p:spPr>
            <a:xfrm>
              <a:off x="5959356" y="3100471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706CFD-527D-0F10-3DD1-D2CCCE69AFF8}"/>
                </a:ext>
              </a:extLst>
            </p:cNvPr>
            <p:cNvSpPr/>
            <p:nvPr/>
          </p:nvSpPr>
          <p:spPr>
            <a:xfrm>
              <a:off x="5851148" y="2484372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6BC85B-59DD-C629-BCA1-04B6CDF47D5B}"/>
                </a:ext>
              </a:extLst>
            </p:cNvPr>
            <p:cNvSpPr/>
            <p:nvPr/>
          </p:nvSpPr>
          <p:spPr>
            <a:xfrm>
              <a:off x="5241194" y="2283116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51E96D-57E3-739B-5762-73E5C82ABB00}"/>
                </a:ext>
              </a:extLst>
            </p:cNvPr>
            <p:cNvSpPr/>
            <p:nvPr/>
          </p:nvSpPr>
          <p:spPr>
            <a:xfrm>
              <a:off x="4674703" y="2690410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AB6A59-22D7-A805-22AC-ABF294CBB781}"/>
                </a:ext>
              </a:extLst>
            </p:cNvPr>
            <p:cNvSpPr/>
            <p:nvPr/>
          </p:nvSpPr>
          <p:spPr>
            <a:xfrm>
              <a:off x="4659884" y="3382424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D4FFB4-7FF7-9AB6-E395-8564C757901B}"/>
                </a:ext>
              </a:extLst>
            </p:cNvPr>
            <p:cNvSpPr/>
            <p:nvPr/>
          </p:nvSpPr>
          <p:spPr>
            <a:xfrm>
              <a:off x="4674331" y="3972055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AE373D-BCA5-59E6-A320-17E62C52AD07}"/>
                </a:ext>
              </a:extLst>
            </p:cNvPr>
            <p:cNvSpPr/>
            <p:nvPr/>
          </p:nvSpPr>
          <p:spPr>
            <a:xfrm>
              <a:off x="4550910" y="4519665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3ED51A-CC24-F46E-8147-27FCC970E5DB}"/>
                </a:ext>
              </a:extLst>
            </p:cNvPr>
            <p:cNvSpPr/>
            <p:nvPr/>
          </p:nvSpPr>
          <p:spPr>
            <a:xfrm>
              <a:off x="3836455" y="4562988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27ABA3-D42C-F2BF-EC80-3848AF11BA5F}"/>
                </a:ext>
              </a:extLst>
            </p:cNvPr>
            <p:cNvSpPr/>
            <p:nvPr/>
          </p:nvSpPr>
          <p:spPr>
            <a:xfrm>
              <a:off x="3111190" y="4546982"/>
              <a:ext cx="481836" cy="48183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E772E-180D-DE69-7CCA-0D31076E14B3}"/>
                </a:ext>
              </a:extLst>
            </p:cNvPr>
            <p:cNvSpPr/>
            <p:nvPr/>
          </p:nvSpPr>
          <p:spPr>
            <a:xfrm>
              <a:off x="3372928" y="1949569"/>
              <a:ext cx="4287329" cy="2674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D9F870-2171-C694-30FA-AA4DF6C21F38}"/>
                </a:ext>
              </a:extLst>
            </p:cNvPr>
            <p:cNvSpPr/>
            <p:nvPr/>
          </p:nvSpPr>
          <p:spPr>
            <a:xfrm rot="5400000">
              <a:off x="3334212" y="3106766"/>
              <a:ext cx="2182483" cy="40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E53AB8-2529-A91A-D290-8EF58AF2EF1C}"/>
                </a:ext>
              </a:extLst>
            </p:cNvPr>
            <p:cNvSpPr/>
            <p:nvPr/>
          </p:nvSpPr>
          <p:spPr>
            <a:xfrm>
              <a:off x="3372929" y="5060830"/>
              <a:ext cx="4287328" cy="2674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E0D2A-33B2-E780-8B34-BCCA02B4DFBE}"/>
                </a:ext>
              </a:extLst>
            </p:cNvPr>
            <p:cNvSpPr/>
            <p:nvPr/>
          </p:nvSpPr>
          <p:spPr>
            <a:xfrm rot="5400000">
              <a:off x="4454929" y="3664613"/>
              <a:ext cx="2182483" cy="60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3D9403-A6B8-23E2-2D88-DFB817BCA181}"/>
                </a:ext>
              </a:extLst>
            </p:cNvPr>
            <p:cNvSpPr/>
            <p:nvPr/>
          </p:nvSpPr>
          <p:spPr>
            <a:xfrm rot="5400000">
              <a:off x="5579192" y="3106766"/>
              <a:ext cx="2182483" cy="4029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B0B52E-ECEB-8ACC-0D11-666E618D3F68}"/>
                </a:ext>
              </a:extLst>
            </p:cNvPr>
            <p:cNvSpPr/>
            <p:nvPr/>
          </p:nvSpPr>
          <p:spPr>
            <a:xfrm rot="16200000">
              <a:off x="3212923" y="4598395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B5FB3A-8F36-2254-8CFB-A9DC3EA6C001}"/>
                </a:ext>
              </a:extLst>
            </p:cNvPr>
            <p:cNvSpPr/>
            <p:nvPr/>
          </p:nvSpPr>
          <p:spPr>
            <a:xfrm rot="16200000">
              <a:off x="3941637" y="4598395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92B803-4DA6-D290-EDFE-E7CE2F78D022}"/>
                </a:ext>
              </a:extLst>
            </p:cNvPr>
            <p:cNvSpPr/>
            <p:nvPr/>
          </p:nvSpPr>
          <p:spPr>
            <a:xfrm rot="15276388">
              <a:off x="4654333" y="4548617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613A7-8700-D58C-9D92-EDC6068A8F9D}"/>
                </a:ext>
              </a:extLst>
            </p:cNvPr>
            <p:cNvSpPr/>
            <p:nvPr/>
          </p:nvSpPr>
          <p:spPr>
            <a:xfrm rot="13429483">
              <a:off x="4776917" y="4004909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8FFB08-0085-4591-C6E2-27DCDF18DB1A}"/>
                </a:ext>
              </a:extLst>
            </p:cNvPr>
            <p:cNvSpPr/>
            <p:nvPr/>
          </p:nvSpPr>
          <p:spPr>
            <a:xfrm rot="11565713">
              <a:off x="4776495" y="3417746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268557-99B3-308E-D5A7-E29603B47B40}"/>
                </a:ext>
              </a:extLst>
            </p:cNvPr>
            <p:cNvSpPr/>
            <p:nvPr/>
          </p:nvSpPr>
          <p:spPr>
            <a:xfrm rot="12131591">
              <a:off x="4781912" y="2728153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9AEFC7-5F3B-8915-C1D7-75C0B8D4474F}"/>
                </a:ext>
              </a:extLst>
            </p:cNvPr>
            <p:cNvSpPr/>
            <p:nvPr/>
          </p:nvSpPr>
          <p:spPr>
            <a:xfrm rot="15385409">
              <a:off x="5351486" y="2312757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3B00E8-B7EE-88C5-4FBF-183534E5DB66}"/>
                </a:ext>
              </a:extLst>
            </p:cNvPr>
            <p:cNvSpPr/>
            <p:nvPr/>
          </p:nvSpPr>
          <p:spPr>
            <a:xfrm rot="17801316">
              <a:off x="5962290" y="2516347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931A2E-04DD-C19A-A04A-1AAE11BC3D4F}"/>
                </a:ext>
              </a:extLst>
            </p:cNvPr>
            <p:cNvSpPr/>
            <p:nvPr/>
          </p:nvSpPr>
          <p:spPr>
            <a:xfrm rot="19719098">
              <a:off x="6078747" y="3140131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4ADA8D-A45C-F3A6-6588-FC1FC0DF155E}"/>
                </a:ext>
              </a:extLst>
            </p:cNvPr>
            <p:cNvSpPr/>
            <p:nvPr/>
          </p:nvSpPr>
          <p:spPr>
            <a:xfrm rot="20996768">
              <a:off x="5996498" y="3763991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1D133F-74DA-9324-C2CF-BE7E0281BF03}"/>
                </a:ext>
              </a:extLst>
            </p:cNvPr>
            <p:cNvSpPr/>
            <p:nvPr/>
          </p:nvSpPr>
          <p:spPr>
            <a:xfrm rot="18461338">
              <a:off x="6074357" y="4505068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4CB6F1-C7E9-2BE7-BF28-25A4ADED8CC1}"/>
                </a:ext>
              </a:extLst>
            </p:cNvPr>
            <p:cNvSpPr/>
            <p:nvPr/>
          </p:nvSpPr>
          <p:spPr>
            <a:xfrm rot="16200000">
              <a:off x="6780360" y="4572294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B2475C-599A-AA9C-DBD0-6352441A911A}"/>
                </a:ext>
              </a:extLst>
            </p:cNvPr>
            <p:cNvSpPr/>
            <p:nvPr/>
          </p:nvSpPr>
          <p:spPr>
            <a:xfrm rot="16200000">
              <a:off x="7576023" y="4569126"/>
              <a:ext cx="267419" cy="41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1996EE-D00E-9112-FE6F-2755A3B0A86B}"/>
                </a:ext>
              </a:extLst>
            </p:cNvPr>
            <p:cNvCxnSpPr/>
            <p:nvPr/>
          </p:nvCxnSpPr>
          <p:spPr>
            <a:xfrm>
              <a:off x="3392640" y="4803991"/>
              <a:ext cx="319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43CC15-187F-60FA-FF65-BFF8619910A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280943" y="4803991"/>
              <a:ext cx="192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2F296F-532E-AD38-0500-F3754E72251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V="1">
              <a:off x="4986263" y="4615256"/>
              <a:ext cx="222394" cy="84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00A37D-F551-0DF5-45C2-F9F576A76895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V="1">
              <a:off x="5052992" y="3914672"/>
              <a:ext cx="153959" cy="14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172D1CF-7483-C62A-CFD1-1EB8BF0AEFE7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V="1">
              <a:off x="4955620" y="3235896"/>
              <a:ext cx="27119" cy="186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BC426C-B804-59E7-D61D-60ADC8C16B4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4993281" y="2569749"/>
              <a:ext cx="92747" cy="173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DF155F-D004-5F92-280F-27B50D900C82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5685046" y="2404145"/>
              <a:ext cx="199317" cy="6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CB7C7D0-6201-7EB0-8DDB-EF86ADC0404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279692" y="2814284"/>
              <a:ext cx="153915" cy="73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1D2D35F-CE37-FACE-C9E9-28929986B630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319416" y="3521310"/>
              <a:ext cx="114191" cy="152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4926E9-825F-1D85-7A55-8DDDE0012415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166100" y="4172026"/>
              <a:ext cx="41967" cy="18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5448852-9A81-B544-3D4D-5CF21B576EA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6370763" y="4836360"/>
              <a:ext cx="145151" cy="105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EC504AB-40C9-FDA6-2FB5-8A416E4366E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119666" y="4777890"/>
              <a:ext cx="192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5F5D462-B6AA-8C51-00F4-8EC204DE2FB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7915329" y="4774722"/>
              <a:ext cx="207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BFA28C-B010-0AF6-7862-1835C88FA444}"/>
                </a:ext>
              </a:extLst>
            </p:cNvPr>
            <p:cNvSpPr/>
            <p:nvPr/>
          </p:nvSpPr>
          <p:spPr>
            <a:xfrm>
              <a:off x="3289300" y="2464779"/>
              <a:ext cx="5200650" cy="2365636"/>
            </a:xfrm>
            <a:custGeom>
              <a:avLst/>
              <a:gdLst>
                <a:gd name="connsiteX0" fmla="*/ 0 w 5200650"/>
                <a:gd name="connsiteY0" fmla="*/ 2323121 h 2365636"/>
                <a:gd name="connsiteX1" fmla="*/ 857250 w 5200650"/>
                <a:gd name="connsiteY1" fmla="*/ 2329471 h 2365636"/>
                <a:gd name="connsiteX2" fmla="*/ 1555750 w 5200650"/>
                <a:gd name="connsiteY2" fmla="*/ 2265971 h 2365636"/>
                <a:gd name="connsiteX3" fmla="*/ 1606550 w 5200650"/>
                <a:gd name="connsiteY3" fmla="*/ 1618271 h 2365636"/>
                <a:gd name="connsiteX4" fmla="*/ 1600200 w 5200650"/>
                <a:gd name="connsiteY4" fmla="*/ 1091221 h 2365636"/>
                <a:gd name="connsiteX5" fmla="*/ 1625600 w 5200650"/>
                <a:gd name="connsiteY5" fmla="*/ 462571 h 2365636"/>
                <a:gd name="connsiteX6" fmla="*/ 2216150 w 5200650"/>
                <a:gd name="connsiteY6" fmla="*/ 5371 h 2365636"/>
                <a:gd name="connsiteX7" fmla="*/ 2832100 w 5200650"/>
                <a:gd name="connsiteY7" fmla="*/ 259371 h 2365636"/>
                <a:gd name="connsiteX8" fmla="*/ 2933700 w 5200650"/>
                <a:gd name="connsiteY8" fmla="*/ 945171 h 2365636"/>
                <a:gd name="connsiteX9" fmla="*/ 2844800 w 5200650"/>
                <a:gd name="connsiteY9" fmla="*/ 1599221 h 2365636"/>
                <a:gd name="connsiteX10" fmla="*/ 2971800 w 5200650"/>
                <a:gd name="connsiteY10" fmla="*/ 2304071 h 2365636"/>
                <a:gd name="connsiteX11" fmla="*/ 3676650 w 5200650"/>
                <a:gd name="connsiteY11" fmla="*/ 2329471 h 2365636"/>
                <a:gd name="connsiteX12" fmla="*/ 4476750 w 5200650"/>
                <a:gd name="connsiteY12" fmla="*/ 2316771 h 2365636"/>
                <a:gd name="connsiteX13" fmla="*/ 5200650 w 5200650"/>
                <a:gd name="connsiteY13" fmla="*/ 2304071 h 236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00650" h="2365636">
                  <a:moveTo>
                    <a:pt x="0" y="2323121"/>
                  </a:moveTo>
                  <a:cubicBezTo>
                    <a:pt x="298979" y="2331058"/>
                    <a:pt x="597958" y="2338996"/>
                    <a:pt x="857250" y="2329471"/>
                  </a:cubicBezTo>
                  <a:cubicBezTo>
                    <a:pt x="1116542" y="2319946"/>
                    <a:pt x="1430867" y="2384504"/>
                    <a:pt x="1555750" y="2265971"/>
                  </a:cubicBezTo>
                  <a:cubicBezTo>
                    <a:pt x="1680633" y="2147438"/>
                    <a:pt x="1599142" y="1814063"/>
                    <a:pt x="1606550" y="1618271"/>
                  </a:cubicBezTo>
                  <a:cubicBezTo>
                    <a:pt x="1613958" y="1422479"/>
                    <a:pt x="1597025" y="1283838"/>
                    <a:pt x="1600200" y="1091221"/>
                  </a:cubicBezTo>
                  <a:cubicBezTo>
                    <a:pt x="1603375" y="898604"/>
                    <a:pt x="1522942" y="643546"/>
                    <a:pt x="1625600" y="462571"/>
                  </a:cubicBezTo>
                  <a:cubicBezTo>
                    <a:pt x="1728258" y="281596"/>
                    <a:pt x="2015067" y="39238"/>
                    <a:pt x="2216150" y="5371"/>
                  </a:cubicBezTo>
                  <a:cubicBezTo>
                    <a:pt x="2417233" y="-28496"/>
                    <a:pt x="2712508" y="102738"/>
                    <a:pt x="2832100" y="259371"/>
                  </a:cubicBezTo>
                  <a:cubicBezTo>
                    <a:pt x="2951692" y="416004"/>
                    <a:pt x="2931583" y="721863"/>
                    <a:pt x="2933700" y="945171"/>
                  </a:cubicBezTo>
                  <a:cubicBezTo>
                    <a:pt x="2935817" y="1168479"/>
                    <a:pt x="2838450" y="1372738"/>
                    <a:pt x="2844800" y="1599221"/>
                  </a:cubicBezTo>
                  <a:cubicBezTo>
                    <a:pt x="2851150" y="1825704"/>
                    <a:pt x="2833158" y="2182363"/>
                    <a:pt x="2971800" y="2304071"/>
                  </a:cubicBezTo>
                  <a:cubicBezTo>
                    <a:pt x="3110442" y="2425779"/>
                    <a:pt x="3676650" y="2329471"/>
                    <a:pt x="3676650" y="2329471"/>
                  </a:cubicBezTo>
                  <a:lnTo>
                    <a:pt x="4476750" y="2316771"/>
                  </a:lnTo>
                  <a:lnTo>
                    <a:pt x="5200650" y="2304071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2EAEB2-CBD1-42DF-AF12-BCABCA10C81A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H="1">
              <a:off x="2690130" y="4787900"/>
              <a:ext cx="59917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40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FCBACC-69E0-B80A-2778-3A0E87DC1AF3}"/>
              </a:ext>
            </a:extLst>
          </p:cNvPr>
          <p:cNvGrpSpPr/>
          <p:nvPr/>
        </p:nvGrpSpPr>
        <p:grpSpPr>
          <a:xfrm>
            <a:off x="2576680" y="1949569"/>
            <a:ext cx="5580024" cy="3486585"/>
            <a:chOff x="2576680" y="1949569"/>
            <a:chExt cx="5580024" cy="3486585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4C9A8C18-A79E-9DFF-5E2D-0B95A4A54283}"/>
                </a:ext>
              </a:extLst>
            </p:cNvPr>
            <p:cNvSpPr/>
            <p:nvPr/>
          </p:nvSpPr>
          <p:spPr>
            <a:xfrm rot="11168394" flipH="1">
              <a:off x="5578486" y="3900422"/>
              <a:ext cx="2578218" cy="994443"/>
            </a:xfrm>
            <a:prstGeom prst="arc">
              <a:avLst>
                <a:gd name="adj1" fmla="val 13175317"/>
                <a:gd name="adj2" fmla="val 19836107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7251E9A5-796B-E1AF-A27E-51D4756DE8F5}"/>
                </a:ext>
              </a:extLst>
            </p:cNvPr>
            <p:cNvSpPr/>
            <p:nvPr/>
          </p:nvSpPr>
          <p:spPr>
            <a:xfrm rot="18896428" flipH="1">
              <a:off x="4967393" y="2370294"/>
              <a:ext cx="1682326" cy="1881210"/>
            </a:xfrm>
            <a:prstGeom prst="arc">
              <a:avLst>
                <a:gd name="adj1" fmla="val 14951633"/>
                <a:gd name="adj2" fmla="val 18728071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B87DB602-8286-76DB-3BD1-47F7FE7E4590}"/>
                </a:ext>
              </a:extLst>
            </p:cNvPr>
            <p:cNvSpPr/>
            <p:nvPr/>
          </p:nvSpPr>
          <p:spPr>
            <a:xfrm rot="2098689">
              <a:off x="4731255" y="2436162"/>
              <a:ext cx="1405342" cy="1758544"/>
            </a:xfrm>
            <a:prstGeom prst="arc">
              <a:avLst>
                <a:gd name="adj1" fmla="val 14951633"/>
                <a:gd name="adj2" fmla="val 19254808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0CF2260F-1048-8F60-4183-5CBEFD22DDB4}"/>
                </a:ext>
              </a:extLst>
            </p:cNvPr>
            <p:cNvSpPr/>
            <p:nvPr/>
          </p:nvSpPr>
          <p:spPr>
            <a:xfrm rot="16460777" flipH="1">
              <a:off x="5318951" y="3339946"/>
              <a:ext cx="2883137" cy="1309280"/>
            </a:xfrm>
            <a:prstGeom prst="arc">
              <a:avLst>
                <a:gd name="adj1" fmla="val 14089349"/>
                <a:gd name="adj2" fmla="val 19118629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E474F7-6D0E-E67E-5DBF-EFF5F4245076}"/>
                </a:ext>
              </a:extLst>
            </p:cNvPr>
            <p:cNvSpPr/>
            <p:nvPr/>
          </p:nvSpPr>
          <p:spPr>
            <a:xfrm>
              <a:off x="7271554" y="4554813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276527A-287D-5283-9D57-CD3B01DF69A9}"/>
                </a:ext>
              </a:extLst>
            </p:cNvPr>
            <p:cNvSpPr/>
            <p:nvPr/>
          </p:nvSpPr>
          <p:spPr>
            <a:xfrm rot="2321768">
              <a:off x="5908481" y="4397218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0869FB-5EEA-307C-08A9-DC1B9D89DE60}"/>
                </a:ext>
              </a:extLst>
            </p:cNvPr>
            <p:cNvSpPr/>
            <p:nvPr/>
          </p:nvSpPr>
          <p:spPr>
            <a:xfrm rot="16455725">
              <a:off x="5854050" y="3166271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E6D9D41-626E-E831-EA5E-DB40A230CF25}"/>
                </a:ext>
              </a:extLst>
            </p:cNvPr>
            <p:cNvSpPr/>
            <p:nvPr/>
          </p:nvSpPr>
          <p:spPr>
            <a:xfrm rot="21072058">
              <a:off x="5190085" y="2311134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F028241B-B557-53FC-FF5F-8FAB96F4185C}"/>
                </a:ext>
              </a:extLst>
            </p:cNvPr>
            <p:cNvSpPr/>
            <p:nvPr/>
          </p:nvSpPr>
          <p:spPr>
            <a:xfrm rot="10963134" flipH="1">
              <a:off x="2576680" y="3588640"/>
              <a:ext cx="2578218" cy="1309280"/>
            </a:xfrm>
            <a:prstGeom prst="arc">
              <a:avLst>
                <a:gd name="adj1" fmla="val 14089349"/>
                <a:gd name="adj2" fmla="val 19836107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CC58CD0-1959-DA0D-641D-856AED48660D}"/>
                </a:ext>
              </a:extLst>
            </p:cNvPr>
            <p:cNvSpPr/>
            <p:nvPr/>
          </p:nvSpPr>
          <p:spPr>
            <a:xfrm rot="15918912" flipH="1" flipV="1">
              <a:off x="2817088" y="3287086"/>
              <a:ext cx="2840011" cy="1440865"/>
            </a:xfrm>
            <a:prstGeom prst="arc">
              <a:avLst>
                <a:gd name="adj1" fmla="val 14951633"/>
                <a:gd name="adj2" fmla="val 19014757"/>
              </a:avLst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E007991-D61D-F767-C806-48E02852D154}"/>
                </a:ext>
              </a:extLst>
            </p:cNvPr>
            <p:cNvSpPr/>
            <p:nvPr/>
          </p:nvSpPr>
          <p:spPr>
            <a:xfrm rot="17040061">
              <a:off x="4643031" y="3285168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F5B148-5D40-1292-67C3-7D83678C739D}"/>
                </a:ext>
              </a:extLst>
            </p:cNvPr>
            <p:cNvSpPr/>
            <p:nvPr/>
          </p:nvSpPr>
          <p:spPr>
            <a:xfrm rot="19709779">
              <a:off x="4488002" y="4461832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0A13C0-C17D-013A-CBA6-45B7F7516399}"/>
                </a:ext>
              </a:extLst>
            </p:cNvPr>
            <p:cNvSpPr/>
            <p:nvPr/>
          </p:nvSpPr>
          <p:spPr>
            <a:xfrm>
              <a:off x="3244832" y="4537762"/>
              <a:ext cx="599170" cy="511020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E772E-180D-DE69-7CCA-0D31076E14B3}"/>
                </a:ext>
              </a:extLst>
            </p:cNvPr>
            <p:cNvSpPr/>
            <p:nvPr/>
          </p:nvSpPr>
          <p:spPr>
            <a:xfrm>
              <a:off x="3043451" y="1949569"/>
              <a:ext cx="5015551" cy="2674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D9F870-2171-C694-30FA-AA4DF6C21F38}"/>
                </a:ext>
              </a:extLst>
            </p:cNvPr>
            <p:cNvSpPr/>
            <p:nvPr/>
          </p:nvSpPr>
          <p:spPr>
            <a:xfrm rot="5400000">
              <a:off x="3331860" y="3109118"/>
              <a:ext cx="2182483" cy="3982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E53AB8-2529-A91A-D290-8EF58AF2EF1C}"/>
                </a:ext>
              </a:extLst>
            </p:cNvPr>
            <p:cNvSpPr/>
            <p:nvPr/>
          </p:nvSpPr>
          <p:spPr>
            <a:xfrm>
              <a:off x="3043451" y="5101774"/>
              <a:ext cx="5015552" cy="2674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E0D2A-33B2-E780-8B34-BCCA02B4DFBE}"/>
                </a:ext>
              </a:extLst>
            </p:cNvPr>
            <p:cNvSpPr/>
            <p:nvPr/>
          </p:nvSpPr>
          <p:spPr>
            <a:xfrm rot="5400000">
              <a:off x="5258037" y="4493799"/>
              <a:ext cx="610758" cy="6051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3D9403-A6B8-23E2-2D88-DFB817BCA181}"/>
                </a:ext>
              </a:extLst>
            </p:cNvPr>
            <p:cNvSpPr/>
            <p:nvPr/>
          </p:nvSpPr>
          <p:spPr>
            <a:xfrm rot="5400000">
              <a:off x="5560379" y="3109118"/>
              <a:ext cx="2182483" cy="3982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B0B52E-ECEB-8ACC-0D11-666E618D3F68}"/>
                </a:ext>
              </a:extLst>
            </p:cNvPr>
            <p:cNvSpPr/>
            <p:nvPr/>
          </p:nvSpPr>
          <p:spPr>
            <a:xfrm rot="16200000">
              <a:off x="3404872" y="4590179"/>
              <a:ext cx="267419" cy="417277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92B803-4DA6-D290-EDFE-E7CE2F78D022}"/>
                </a:ext>
              </a:extLst>
            </p:cNvPr>
            <p:cNvSpPr/>
            <p:nvPr/>
          </p:nvSpPr>
          <p:spPr>
            <a:xfrm rot="14070722">
              <a:off x="4644740" y="4513647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8FFB08-0085-4591-C6E2-27DCDF18DB1A}"/>
                </a:ext>
              </a:extLst>
            </p:cNvPr>
            <p:cNvSpPr/>
            <p:nvPr/>
          </p:nvSpPr>
          <p:spPr>
            <a:xfrm rot="11565713">
              <a:off x="4805150" y="3339289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9AEFC7-5F3B-8915-C1D7-75C0B8D4474F}"/>
                </a:ext>
              </a:extLst>
            </p:cNvPr>
            <p:cNvSpPr/>
            <p:nvPr/>
          </p:nvSpPr>
          <p:spPr>
            <a:xfrm rot="15385409">
              <a:off x="5358350" y="2348688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931A2E-04DD-C19A-A04A-1AAE11BC3D4F}"/>
                </a:ext>
              </a:extLst>
            </p:cNvPr>
            <p:cNvSpPr/>
            <p:nvPr/>
          </p:nvSpPr>
          <p:spPr>
            <a:xfrm rot="197809">
              <a:off x="6029812" y="3217229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1D133F-74DA-9324-C2CF-BE7E0281BF03}"/>
                </a:ext>
              </a:extLst>
            </p:cNvPr>
            <p:cNvSpPr/>
            <p:nvPr/>
          </p:nvSpPr>
          <p:spPr>
            <a:xfrm rot="18461338">
              <a:off x="6074357" y="4444314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B2475C-599A-AA9C-DBD0-6352441A911A}"/>
                </a:ext>
              </a:extLst>
            </p:cNvPr>
            <p:cNvSpPr/>
            <p:nvPr/>
          </p:nvSpPr>
          <p:spPr>
            <a:xfrm rot="16200000">
              <a:off x="7446967" y="4624031"/>
              <a:ext cx="267419" cy="411192"/>
            </a:xfrm>
            <a:prstGeom prst="rect">
              <a:avLst/>
            </a:prstGeom>
            <a:solidFill>
              <a:srgbClr val="3B42C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172D1CF-7483-C62A-CFD1-1EB8BF0AEFE7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V="1">
              <a:off x="4984275" y="3157439"/>
              <a:ext cx="27119" cy="18692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DF155F-D004-5F92-280F-27B50D900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467" y="2424174"/>
              <a:ext cx="199317" cy="6594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C24821-598B-74B0-498D-59F4A8A43223}"/>
                </a:ext>
              </a:extLst>
            </p:cNvPr>
            <p:cNvCxnSpPr>
              <a:cxnSpLocks/>
            </p:cNvCxnSpPr>
            <p:nvPr/>
          </p:nvCxnSpPr>
          <p:spPr>
            <a:xfrm>
              <a:off x="3758877" y="4794215"/>
              <a:ext cx="218428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6D231D1-46E4-5CF5-E1D1-699B06362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2824" y="3637673"/>
              <a:ext cx="54864" cy="255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79BD20-E57E-07DD-7254-4E68A5787F08}"/>
                </a:ext>
              </a:extLst>
            </p:cNvPr>
            <p:cNvCxnSpPr>
              <a:cxnSpLocks/>
            </p:cNvCxnSpPr>
            <p:nvPr/>
          </p:nvCxnSpPr>
          <p:spPr>
            <a:xfrm>
              <a:off x="6369475" y="4779913"/>
              <a:ext cx="183270" cy="6776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8A873D-B57A-5E64-270C-6889989D5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273" y="4818092"/>
              <a:ext cx="242709" cy="692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16670E4-A31C-350A-6B07-F68F6CD0D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4567" y="4479644"/>
              <a:ext cx="133162" cy="11137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177C3B-6591-5B11-6ADF-A1E446933277}"/>
                </a:ext>
              </a:extLst>
            </p:cNvPr>
            <p:cNvSpPr/>
            <p:nvPr/>
          </p:nvSpPr>
          <p:spPr>
            <a:xfrm rot="5400000">
              <a:off x="4940851" y="3221938"/>
              <a:ext cx="1207830" cy="6051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71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15320D0-9D21-5851-944C-BC073A5D7246}"/>
              </a:ext>
            </a:extLst>
          </p:cNvPr>
          <p:cNvGrpSpPr/>
          <p:nvPr/>
        </p:nvGrpSpPr>
        <p:grpSpPr>
          <a:xfrm>
            <a:off x="741357" y="1399905"/>
            <a:ext cx="10824762" cy="3628179"/>
            <a:chOff x="741357" y="1399905"/>
            <a:chExt cx="10824762" cy="362817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1C3CDD2-343C-5431-CF97-3E177721E89C}"/>
                </a:ext>
              </a:extLst>
            </p:cNvPr>
            <p:cNvSpPr/>
            <p:nvPr/>
          </p:nvSpPr>
          <p:spPr>
            <a:xfrm rot="20796182">
              <a:off x="741357" y="2077360"/>
              <a:ext cx="10824762" cy="2950724"/>
            </a:xfrm>
            <a:prstGeom prst="rect">
              <a:avLst/>
            </a:prstGeom>
            <a:solidFill>
              <a:srgbClr val="FAB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73B413-CBC3-36AD-21B8-16D43BBAB01F}"/>
                </a:ext>
              </a:extLst>
            </p:cNvPr>
            <p:cNvCxnSpPr>
              <a:cxnSpLocks/>
            </p:cNvCxnSpPr>
            <p:nvPr/>
          </p:nvCxnSpPr>
          <p:spPr>
            <a:xfrm>
              <a:off x="1225187" y="3966325"/>
              <a:ext cx="179533" cy="44724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0FE609-BBCD-A62F-7025-DD656DCDEBEE}"/>
                </a:ext>
              </a:extLst>
            </p:cNvPr>
            <p:cNvCxnSpPr>
              <a:cxnSpLocks/>
            </p:cNvCxnSpPr>
            <p:nvPr/>
          </p:nvCxnSpPr>
          <p:spPr>
            <a:xfrm>
              <a:off x="2410444" y="3909134"/>
              <a:ext cx="191050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1BD71-874E-FF08-B595-64E0128CBF7F}"/>
                </a:ext>
              </a:extLst>
            </p:cNvPr>
            <p:cNvSpPr/>
            <p:nvPr/>
          </p:nvSpPr>
          <p:spPr>
            <a:xfrm>
              <a:off x="1199277" y="3046517"/>
              <a:ext cx="1821439" cy="76496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isometricOffAxis1Top"/>
              <a:lightRig rig="threePt" dir="t"/>
            </a:scene3d>
            <a:sp3d extrusionH="635000" contourW="12700">
              <a:extrusionClr>
                <a:schemeClr val="accent5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406A9D-FB47-A400-7DD6-39CBA0F25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740" y="3872051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3B5DA8-2F01-4ECC-9BB4-3E9F1554218E}"/>
                </a:ext>
              </a:extLst>
            </p:cNvPr>
            <p:cNvCxnSpPr>
              <a:cxnSpLocks/>
            </p:cNvCxnSpPr>
            <p:nvPr/>
          </p:nvCxnSpPr>
          <p:spPr>
            <a:xfrm>
              <a:off x="2872740" y="4307842"/>
              <a:ext cx="327660" cy="211449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4CD812-F455-2C7C-4458-499688B9A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3112" y="4074815"/>
              <a:ext cx="63362" cy="43579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A981B7-A61A-D8C9-9809-B0282894D2C7}"/>
                </a:ext>
              </a:extLst>
            </p:cNvPr>
            <p:cNvCxnSpPr>
              <a:cxnSpLocks/>
            </p:cNvCxnSpPr>
            <p:nvPr/>
          </p:nvCxnSpPr>
          <p:spPr>
            <a:xfrm>
              <a:off x="1693112" y="4510606"/>
              <a:ext cx="321327" cy="26333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0C025C-4D07-B713-9DD4-D5559E9A9FB1}"/>
                </a:ext>
              </a:extLst>
            </p:cNvPr>
            <p:cNvSpPr/>
            <p:nvPr/>
          </p:nvSpPr>
          <p:spPr>
            <a:xfrm rot="20259782">
              <a:off x="4047942" y="2867656"/>
              <a:ext cx="358295" cy="2136884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622075-3E24-7A41-89FC-03E8AF3E899B}"/>
                </a:ext>
              </a:extLst>
            </p:cNvPr>
            <p:cNvSpPr/>
            <p:nvPr/>
          </p:nvSpPr>
          <p:spPr>
            <a:xfrm rot="19987816">
              <a:off x="5538212" y="2564007"/>
              <a:ext cx="96259" cy="2099208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317B3B7-99F7-2365-2E57-06682137E163}"/>
                </a:ext>
              </a:extLst>
            </p:cNvPr>
            <p:cNvSpPr/>
            <p:nvPr/>
          </p:nvSpPr>
          <p:spPr>
            <a:xfrm rot="19987816">
              <a:off x="7125560" y="2182816"/>
              <a:ext cx="306881" cy="2103322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E0A87A-E5BA-FB82-E27C-A1FB2C67185C}"/>
                </a:ext>
              </a:extLst>
            </p:cNvPr>
            <p:cNvSpPr/>
            <p:nvPr/>
          </p:nvSpPr>
          <p:spPr>
            <a:xfrm rot="19987816">
              <a:off x="7915272" y="1947766"/>
              <a:ext cx="329138" cy="2103322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6E57A0-697B-87FE-7985-404D46D36024}"/>
                </a:ext>
              </a:extLst>
            </p:cNvPr>
            <p:cNvSpPr/>
            <p:nvPr/>
          </p:nvSpPr>
          <p:spPr>
            <a:xfrm rot="19987816">
              <a:off x="9597847" y="1573524"/>
              <a:ext cx="306881" cy="1946518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118836-6792-B11F-5AFD-3267767AE96F}"/>
                </a:ext>
              </a:extLst>
            </p:cNvPr>
            <p:cNvSpPr/>
            <p:nvPr/>
          </p:nvSpPr>
          <p:spPr>
            <a:xfrm rot="19987816">
              <a:off x="5736995" y="2447000"/>
              <a:ext cx="97837" cy="2099208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A67C24-5990-F292-6BA7-080B866C545E}"/>
                </a:ext>
              </a:extLst>
            </p:cNvPr>
            <p:cNvSpPr/>
            <p:nvPr/>
          </p:nvSpPr>
          <p:spPr>
            <a:xfrm rot="19987816">
              <a:off x="10376885" y="1399905"/>
              <a:ext cx="100041" cy="1946518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D368F4-C299-FF16-ABAB-929293B05872}"/>
                </a:ext>
              </a:extLst>
            </p:cNvPr>
            <p:cNvSpPr/>
            <p:nvPr/>
          </p:nvSpPr>
          <p:spPr>
            <a:xfrm rot="19987816">
              <a:off x="9105881" y="1791476"/>
              <a:ext cx="100041" cy="1946518"/>
            </a:xfrm>
            <a:prstGeom prst="rect">
              <a:avLst/>
            </a:prstGeom>
            <a:solidFill>
              <a:srgbClr val="F8994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F1583D3-2238-8AC2-4097-7899692B82E3}"/>
                </a:ext>
              </a:extLst>
            </p:cNvPr>
            <p:cNvSpPr/>
            <p:nvPr/>
          </p:nvSpPr>
          <p:spPr>
            <a:xfrm>
              <a:off x="2278864" y="4615634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FA1B14-EA50-6330-6494-2EB8845CCCEE}"/>
                </a:ext>
              </a:extLst>
            </p:cNvPr>
            <p:cNvSpPr/>
            <p:nvPr/>
          </p:nvSpPr>
          <p:spPr>
            <a:xfrm>
              <a:off x="2636004" y="4559824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576BFA4-497A-34CB-C1B0-A72C69D4972A}"/>
                </a:ext>
              </a:extLst>
            </p:cNvPr>
            <p:cNvSpPr/>
            <p:nvPr/>
          </p:nvSpPr>
          <p:spPr>
            <a:xfrm>
              <a:off x="3485079" y="435560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B16D24E-E727-A8E7-8E46-10797B5150BE}"/>
                </a:ext>
              </a:extLst>
            </p:cNvPr>
            <p:cNvSpPr/>
            <p:nvPr/>
          </p:nvSpPr>
          <p:spPr>
            <a:xfrm>
              <a:off x="3835003" y="426274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23857C7-BF84-CA22-EAB8-012756792453}"/>
                </a:ext>
              </a:extLst>
            </p:cNvPr>
            <p:cNvSpPr/>
            <p:nvPr/>
          </p:nvSpPr>
          <p:spPr>
            <a:xfrm>
              <a:off x="4718225" y="4063960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4EA18F0-FFF9-A1D9-D0C8-01C3E930F98B}"/>
                </a:ext>
              </a:extLst>
            </p:cNvPr>
            <p:cNvSpPr/>
            <p:nvPr/>
          </p:nvSpPr>
          <p:spPr>
            <a:xfrm>
              <a:off x="5405038" y="391253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88B8372-1900-3748-BDE3-75C3223E6D1F}"/>
                </a:ext>
              </a:extLst>
            </p:cNvPr>
            <p:cNvSpPr/>
            <p:nvPr/>
          </p:nvSpPr>
          <p:spPr>
            <a:xfrm>
              <a:off x="5042538" y="397542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5BB5EE-215F-26D6-86B1-5242647A730F}"/>
                </a:ext>
              </a:extLst>
            </p:cNvPr>
            <p:cNvSpPr/>
            <p:nvPr/>
          </p:nvSpPr>
          <p:spPr>
            <a:xfrm>
              <a:off x="6130426" y="3710351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9449588-9BFD-070C-342E-9050A68CBC6C}"/>
                </a:ext>
              </a:extLst>
            </p:cNvPr>
            <p:cNvSpPr/>
            <p:nvPr/>
          </p:nvSpPr>
          <p:spPr>
            <a:xfrm>
              <a:off x="6502802" y="3642138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375FEB4-01AE-4C30-BFFB-38B8A8D6EC87}"/>
                </a:ext>
              </a:extLst>
            </p:cNvPr>
            <p:cNvSpPr/>
            <p:nvPr/>
          </p:nvSpPr>
          <p:spPr>
            <a:xfrm>
              <a:off x="6899419" y="354274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ADA7C60-0959-F80D-BBCA-0A731CCEF149}"/>
                </a:ext>
              </a:extLst>
            </p:cNvPr>
            <p:cNvSpPr/>
            <p:nvPr/>
          </p:nvSpPr>
          <p:spPr>
            <a:xfrm>
              <a:off x="7760052" y="332960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DC721AB-D9BE-6FBF-CC96-C2A6A1204A94}"/>
                </a:ext>
              </a:extLst>
            </p:cNvPr>
            <p:cNvSpPr/>
            <p:nvPr/>
          </p:nvSpPr>
          <p:spPr>
            <a:xfrm>
              <a:off x="8558465" y="313508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A7BEA3F-0C5D-27F7-1626-E7A0A7128F45}"/>
                </a:ext>
              </a:extLst>
            </p:cNvPr>
            <p:cNvSpPr/>
            <p:nvPr/>
          </p:nvSpPr>
          <p:spPr>
            <a:xfrm>
              <a:off x="8941014" y="304651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16F9A4D-A348-D2F3-C718-56691706076D}"/>
                </a:ext>
              </a:extLst>
            </p:cNvPr>
            <p:cNvSpPr/>
            <p:nvPr/>
          </p:nvSpPr>
          <p:spPr>
            <a:xfrm>
              <a:off x="9475700" y="2951148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0949AB1-65E2-A8B3-BA67-6A751CBFDB5E}"/>
                </a:ext>
              </a:extLst>
            </p:cNvPr>
            <p:cNvSpPr/>
            <p:nvPr/>
          </p:nvSpPr>
          <p:spPr>
            <a:xfrm>
              <a:off x="10247110" y="275916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353A644-96A5-1EA5-4C9A-BA463E4F5233}"/>
                </a:ext>
              </a:extLst>
            </p:cNvPr>
            <p:cNvSpPr/>
            <p:nvPr/>
          </p:nvSpPr>
          <p:spPr>
            <a:xfrm>
              <a:off x="10787280" y="265977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06AB88-1B76-8222-1A37-12177291DA4F}"/>
                </a:ext>
              </a:extLst>
            </p:cNvPr>
            <p:cNvSpPr/>
            <p:nvPr/>
          </p:nvSpPr>
          <p:spPr>
            <a:xfrm>
              <a:off x="11084727" y="2560381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88C171A-7262-0458-A438-0EF6C5881617}"/>
                </a:ext>
              </a:extLst>
            </p:cNvPr>
            <p:cNvSpPr/>
            <p:nvPr/>
          </p:nvSpPr>
          <p:spPr>
            <a:xfrm>
              <a:off x="1821953" y="422386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B4A1D50-F877-F4AF-CDB0-93CDDE7657A8}"/>
                </a:ext>
              </a:extLst>
            </p:cNvPr>
            <p:cNvSpPr/>
            <p:nvPr/>
          </p:nvSpPr>
          <p:spPr>
            <a:xfrm>
              <a:off x="2188413" y="415234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1331E33-F968-F3B8-6C34-B87A572E44B0}"/>
                </a:ext>
              </a:extLst>
            </p:cNvPr>
            <p:cNvSpPr/>
            <p:nvPr/>
          </p:nvSpPr>
          <p:spPr>
            <a:xfrm>
              <a:off x="3249356" y="3889999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238ABA9-4ED9-8050-43AA-B69782C3EAD9}"/>
                </a:ext>
              </a:extLst>
            </p:cNvPr>
            <p:cNvSpPr/>
            <p:nvPr/>
          </p:nvSpPr>
          <p:spPr>
            <a:xfrm>
              <a:off x="3599280" y="379713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628F272-83A8-81E7-D7D1-1BDB22EF4E94}"/>
                </a:ext>
              </a:extLst>
            </p:cNvPr>
            <p:cNvSpPr/>
            <p:nvPr/>
          </p:nvSpPr>
          <p:spPr>
            <a:xfrm>
              <a:off x="4482502" y="3598352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00A7E00-F0BF-7230-E00C-53EF6B5551D2}"/>
                </a:ext>
              </a:extLst>
            </p:cNvPr>
            <p:cNvSpPr/>
            <p:nvPr/>
          </p:nvSpPr>
          <p:spPr>
            <a:xfrm>
              <a:off x="5169315" y="344692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A8A3F34-26D6-C80D-DADC-F1B88A35064E}"/>
                </a:ext>
              </a:extLst>
            </p:cNvPr>
            <p:cNvSpPr/>
            <p:nvPr/>
          </p:nvSpPr>
          <p:spPr>
            <a:xfrm>
              <a:off x="4806815" y="350981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5D653E4F-C790-A4C4-2513-86373CADFECE}"/>
                </a:ext>
              </a:extLst>
            </p:cNvPr>
            <p:cNvSpPr/>
            <p:nvPr/>
          </p:nvSpPr>
          <p:spPr>
            <a:xfrm>
              <a:off x="5894703" y="324474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B825F21-868E-D6FC-B723-336912412468}"/>
                </a:ext>
              </a:extLst>
            </p:cNvPr>
            <p:cNvSpPr/>
            <p:nvPr/>
          </p:nvSpPr>
          <p:spPr>
            <a:xfrm>
              <a:off x="6267079" y="3176530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1AAB021-3344-AEC5-05C1-5F4562DB8ACE}"/>
                </a:ext>
              </a:extLst>
            </p:cNvPr>
            <p:cNvSpPr/>
            <p:nvPr/>
          </p:nvSpPr>
          <p:spPr>
            <a:xfrm>
              <a:off x="6663696" y="3077139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8D52372-36ED-834D-0DC7-342AF25A35E3}"/>
                </a:ext>
              </a:extLst>
            </p:cNvPr>
            <p:cNvSpPr/>
            <p:nvPr/>
          </p:nvSpPr>
          <p:spPr>
            <a:xfrm>
              <a:off x="7524329" y="2863999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0D68AF3-83A3-5F51-3DA5-61257F908194}"/>
                </a:ext>
              </a:extLst>
            </p:cNvPr>
            <p:cNvSpPr/>
            <p:nvPr/>
          </p:nvSpPr>
          <p:spPr>
            <a:xfrm>
              <a:off x="8322742" y="266947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2193CD1-5EBF-A8D7-D019-C629210059AD}"/>
                </a:ext>
              </a:extLst>
            </p:cNvPr>
            <p:cNvSpPr/>
            <p:nvPr/>
          </p:nvSpPr>
          <p:spPr>
            <a:xfrm>
              <a:off x="8705291" y="2580909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9F1E811-C61E-2397-A1FC-BCD4355B2F46}"/>
                </a:ext>
              </a:extLst>
            </p:cNvPr>
            <p:cNvSpPr/>
            <p:nvPr/>
          </p:nvSpPr>
          <p:spPr>
            <a:xfrm>
              <a:off x="9239977" y="2485540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5B8DEA6-3B81-B916-889E-7D55478CC4AB}"/>
                </a:ext>
              </a:extLst>
            </p:cNvPr>
            <p:cNvSpPr/>
            <p:nvPr/>
          </p:nvSpPr>
          <p:spPr>
            <a:xfrm>
              <a:off x="10011387" y="2293557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6F29AEA-3BCC-8B3E-771A-6D51FFD9EF35}"/>
                </a:ext>
              </a:extLst>
            </p:cNvPr>
            <p:cNvSpPr/>
            <p:nvPr/>
          </p:nvSpPr>
          <p:spPr>
            <a:xfrm>
              <a:off x="10551557" y="2194165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65F4D48-382B-5C68-6BC1-8AEA51C920B9}"/>
                </a:ext>
              </a:extLst>
            </p:cNvPr>
            <p:cNvSpPr/>
            <p:nvPr/>
          </p:nvSpPr>
          <p:spPr>
            <a:xfrm>
              <a:off x="10849004" y="2094773"/>
              <a:ext cx="209522" cy="198783"/>
            </a:xfrm>
            <a:prstGeom prst="ellipse">
              <a:avLst/>
            </a:prstGeom>
            <a:ln w="12700">
              <a:solidFill>
                <a:srgbClr val="73AF4B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4BAAD-B852-1C82-54B9-F2A39352C41D}"/>
                </a:ext>
              </a:extLst>
            </p:cNvPr>
            <p:cNvSpPr/>
            <p:nvPr/>
          </p:nvSpPr>
          <p:spPr>
            <a:xfrm>
              <a:off x="3205163" y="4298505"/>
              <a:ext cx="379412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1C7C30-A3D4-44F4-E3B1-D7EC49DE0C4F}"/>
                </a:ext>
              </a:extLst>
            </p:cNvPr>
            <p:cNvSpPr/>
            <p:nvPr/>
          </p:nvSpPr>
          <p:spPr>
            <a:xfrm>
              <a:off x="3952900" y="3841086"/>
              <a:ext cx="889362" cy="504616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8333 h 328333"/>
                <a:gd name="connsiteX1" fmla="*/ 187806 w 395287"/>
                <a:gd name="connsiteY1" fmla="*/ 37 h 328333"/>
                <a:gd name="connsiteX2" fmla="*/ 395287 w 395287"/>
                <a:gd name="connsiteY2" fmla="*/ 228321 h 328333"/>
                <a:gd name="connsiteX0" fmla="*/ 0 w 395287"/>
                <a:gd name="connsiteY0" fmla="*/ 328580 h 328580"/>
                <a:gd name="connsiteX1" fmla="*/ 187806 w 395287"/>
                <a:gd name="connsiteY1" fmla="*/ 284 h 328580"/>
                <a:gd name="connsiteX2" fmla="*/ 395287 w 395287"/>
                <a:gd name="connsiteY2" fmla="*/ 228568 h 328580"/>
                <a:gd name="connsiteX0" fmla="*/ 0 w 395287"/>
                <a:gd name="connsiteY0" fmla="*/ 328786 h 328786"/>
                <a:gd name="connsiteX1" fmla="*/ 187806 w 395287"/>
                <a:gd name="connsiteY1" fmla="*/ 490 h 328786"/>
                <a:gd name="connsiteX2" fmla="*/ 395287 w 395287"/>
                <a:gd name="connsiteY2" fmla="*/ 228774 h 328786"/>
                <a:gd name="connsiteX0" fmla="*/ 0 w 395287"/>
                <a:gd name="connsiteY0" fmla="*/ 319961 h 319961"/>
                <a:gd name="connsiteX1" fmla="*/ 153817 w 395287"/>
                <a:gd name="connsiteY1" fmla="*/ 557 h 319961"/>
                <a:gd name="connsiteX2" fmla="*/ 395287 w 395287"/>
                <a:gd name="connsiteY2" fmla="*/ 219949 h 319961"/>
                <a:gd name="connsiteX0" fmla="*/ 0 w 395287"/>
                <a:gd name="connsiteY0" fmla="*/ 319961 h 319961"/>
                <a:gd name="connsiteX1" fmla="*/ 153817 w 395287"/>
                <a:gd name="connsiteY1" fmla="*/ 557 h 319961"/>
                <a:gd name="connsiteX2" fmla="*/ 395287 w 395287"/>
                <a:gd name="connsiteY2" fmla="*/ 219949 h 319961"/>
                <a:gd name="connsiteX0" fmla="*/ 0 w 395287"/>
                <a:gd name="connsiteY0" fmla="*/ 319961 h 319961"/>
                <a:gd name="connsiteX1" fmla="*/ 153817 w 395287"/>
                <a:gd name="connsiteY1" fmla="*/ 557 h 319961"/>
                <a:gd name="connsiteX2" fmla="*/ 395287 w 395287"/>
                <a:gd name="connsiteY2" fmla="*/ 219949 h 319961"/>
                <a:gd name="connsiteX0" fmla="*/ 0 w 396703"/>
                <a:gd name="connsiteY0" fmla="*/ 353305 h 353305"/>
                <a:gd name="connsiteX1" fmla="*/ 155233 w 396703"/>
                <a:gd name="connsiteY1" fmla="*/ 557 h 353305"/>
                <a:gd name="connsiteX2" fmla="*/ 396703 w 396703"/>
                <a:gd name="connsiteY2" fmla="*/ 219949 h 3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703" h="353305">
                  <a:moveTo>
                    <a:pt x="0" y="353305"/>
                  </a:moveTo>
                  <a:cubicBezTo>
                    <a:pt x="24209" y="202096"/>
                    <a:pt x="54986" y="48031"/>
                    <a:pt x="155233" y="557"/>
                  </a:cubicBezTo>
                  <a:cubicBezTo>
                    <a:pt x="291648" y="-6270"/>
                    <a:pt x="330220" y="48726"/>
                    <a:pt x="396703" y="2199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9C50233-D2FC-3B3C-27D1-9E92BF6F44A3}"/>
                </a:ext>
              </a:extLst>
            </p:cNvPr>
            <p:cNvSpPr/>
            <p:nvPr/>
          </p:nvSpPr>
          <p:spPr>
            <a:xfrm>
              <a:off x="5483659" y="3528107"/>
              <a:ext cx="759467" cy="440052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57554"/>
                <a:gd name="connsiteY0" fmla="*/ 323877 h 323877"/>
                <a:gd name="connsiteX1" fmla="*/ 152400 w 357554"/>
                <a:gd name="connsiteY1" fmla="*/ 27 h 323877"/>
                <a:gd name="connsiteX2" fmla="*/ 357554 w 357554"/>
                <a:gd name="connsiteY2" fmla="*/ 275034 h 323877"/>
                <a:gd name="connsiteX0" fmla="*/ 0 w 357554"/>
                <a:gd name="connsiteY0" fmla="*/ 323879 h 323879"/>
                <a:gd name="connsiteX1" fmla="*/ 152400 w 357554"/>
                <a:gd name="connsiteY1" fmla="*/ 29 h 323879"/>
                <a:gd name="connsiteX2" fmla="*/ 357554 w 357554"/>
                <a:gd name="connsiteY2" fmla="*/ 275036 h 323879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468 h 284468"/>
                <a:gd name="connsiteX1" fmla="*/ 152400 w 357554"/>
                <a:gd name="connsiteY1" fmla="*/ 416 h 284468"/>
                <a:gd name="connsiteX2" fmla="*/ 357554 w 357554"/>
                <a:gd name="connsiteY2" fmla="*/ 235625 h 284468"/>
                <a:gd name="connsiteX0" fmla="*/ 0 w 335858"/>
                <a:gd name="connsiteY0" fmla="*/ 285212 h 285212"/>
                <a:gd name="connsiteX1" fmla="*/ 152400 w 335858"/>
                <a:gd name="connsiteY1" fmla="*/ 1160 h 285212"/>
                <a:gd name="connsiteX2" fmla="*/ 335858 w 335858"/>
                <a:gd name="connsiteY2" fmla="*/ 158168 h 285212"/>
                <a:gd name="connsiteX0" fmla="*/ 0 w 335858"/>
                <a:gd name="connsiteY0" fmla="*/ 284911 h 284911"/>
                <a:gd name="connsiteX1" fmla="*/ 152400 w 335858"/>
                <a:gd name="connsiteY1" fmla="*/ 859 h 284911"/>
                <a:gd name="connsiteX2" fmla="*/ 335858 w 335858"/>
                <a:gd name="connsiteY2" fmla="*/ 157867 h 284911"/>
                <a:gd name="connsiteX0" fmla="*/ 0 w 335858"/>
                <a:gd name="connsiteY0" fmla="*/ 284794 h 284794"/>
                <a:gd name="connsiteX1" fmla="*/ 152400 w 335858"/>
                <a:gd name="connsiteY1" fmla="*/ 742 h 284794"/>
                <a:gd name="connsiteX2" fmla="*/ 335858 w 335858"/>
                <a:gd name="connsiteY2" fmla="*/ 157750 h 284794"/>
                <a:gd name="connsiteX0" fmla="*/ 0 w 335858"/>
                <a:gd name="connsiteY0" fmla="*/ 284856 h 284856"/>
                <a:gd name="connsiteX1" fmla="*/ 152400 w 335858"/>
                <a:gd name="connsiteY1" fmla="*/ 804 h 284856"/>
                <a:gd name="connsiteX2" fmla="*/ 335858 w 335858"/>
                <a:gd name="connsiteY2" fmla="*/ 157812 h 284856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45983"/>
                <a:gd name="connsiteY0" fmla="*/ 253534 h 253534"/>
                <a:gd name="connsiteX1" fmla="*/ 162525 w 345983"/>
                <a:gd name="connsiteY1" fmla="*/ 579 h 253534"/>
                <a:gd name="connsiteX2" fmla="*/ 345983 w 345983"/>
                <a:gd name="connsiteY2" fmla="*/ 157587 h 2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983" h="253534">
                  <a:moveTo>
                    <a:pt x="0" y="253534"/>
                  </a:moveTo>
                  <a:cubicBezTo>
                    <a:pt x="24209" y="102325"/>
                    <a:pt x="44184" y="52142"/>
                    <a:pt x="162525" y="579"/>
                  </a:cubicBezTo>
                  <a:cubicBezTo>
                    <a:pt x="242112" y="-6114"/>
                    <a:pt x="289994" y="45132"/>
                    <a:pt x="345983" y="15758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63F4F48-F94D-BA3B-8FF7-7DF15AB681F7}"/>
                </a:ext>
              </a:extLst>
            </p:cNvPr>
            <p:cNvSpPr/>
            <p:nvPr/>
          </p:nvSpPr>
          <p:spPr>
            <a:xfrm>
              <a:off x="3580230" y="4206115"/>
              <a:ext cx="379412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4C15BD7-B9AB-AAF0-8D72-459ACDD9E30C}"/>
                </a:ext>
              </a:extLst>
            </p:cNvPr>
            <p:cNvSpPr/>
            <p:nvPr/>
          </p:nvSpPr>
          <p:spPr>
            <a:xfrm>
              <a:off x="4836339" y="3917087"/>
              <a:ext cx="311307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13A11E4-9A5C-21DB-178D-59A4E6574129}"/>
                </a:ext>
              </a:extLst>
            </p:cNvPr>
            <p:cNvSpPr/>
            <p:nvPr/>
          </p:nvSpPr>
          <p:spPr>
            <a:xfrm>
              <a:off x="5150559" y="3834120"/>
              <a:ext cx="339493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45F28EF-CD56-8069-47A6-5B65582D6D5B}"/>
                </a:ext>
              </a:extLst>
            </p:cNvPr>
            <p:cNvSpPr/>
            <p:nvPr/>
          </p:nvSpPr>
          <p:spPr>
            <a:xfrm>
              <a:off x="6244936" y="3574590"/>
              <a:ext cx="359437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F236E60-449B-2C3E-4AED-8A2E9C6EE85F}"/>
                </a:ext>
              </a:extLst>
            </p:cNvPr>
            <p:cNvSpPr/>
            <p:nvPr/>
          </p:nvSpPr>
          <p:spPr>
            <a:xfrm>
              <a:off x="6603820" y="3490205"/>
              <a:ext cx="384709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4204EE-D17F-2E61-A272-48614D149D07}"/>
                </a:ext>
              </a:extLst>
            </p:cNvPr>
            <p:cNvSpPr/>
            <p:nvPr/>
          </p:nvSpPr>
          <p:spPr>
            <a:xfrm>
              <a:off x="6986156" y="3149489"/>
              <a:ext cx="884669" cy="489745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57554"/>
                <a:gd name="connsiteY0" fmla="*/ 323877 h 323877"/>
                <a:gd name="connsiteX1" fmla="*/ 152400 w 357554"/>
                <a:gd name="connsiteY1" fmla="*/ 27 h 323877"/>
                <a:gd name="connsiteX2" fmla="*/ 357554 w 357554"/>
                <a:gd name="connsiteY2" fmla="*/ 275034 h 323877"/>
                <a:gd name="connsiteX0" fmla="*/ 0 w 357554"/>
                <a:gd name="connsiteY0" fmla="*/ 323879 h 323879"/>
                <a:gd name="connsiteX1" fmla="*/ 152400 w 357554"/>
                <a:gd name="connsiteY1" fmla="*/ 29 h 323879"/>
                <a:gd name="connsiteX2" fmla="*/ 357554 w 357554"/>
                <a:gd name="connsiteY2" fmla="*/ 275036 h 323879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468 h 284468"/>
                <a:gd name="connsiteX1" fmla="*/ 152400 w 357554"/>
                <a:gd name="connsiteY1" fmla="*/ 416 h 284468"/>
                <a:gd name="connsiteX2" fmla="*/ 357554 w 357554"/>
                <a:gd name="connsiteY2" fmla="*/ 235625 h 284468"/>
                <a:gd name="connsiteX0" fmla="*/ 0 w 335858"/>
                <a:gd name="connsiteY0" fmla="*/ 285212 h 285212"/>
                <a:gd name="connsiteX1" fmla="*/ 152400 w 335858"/>
                <a:gd name="connsiteY1" fmla="*/ 1160 h 285212"/>
                <a:gd name="connsiteX2" fmla="*/ 335858 w 335858"/>
                <a:gd name="connsiteY2" fmla="*/ 158168 h 285212"/>
                <a:gd name="connsiteX0" fmla="*/ 0 w 335858"/>
                <a:gd name="connsiteY0" fmla="*/ 284911 h 284911"/>
                <a:gd name="connsiteX1" fmla="*/ 152400 w 335858"/>
                <a:gd name="connsiteY1" fmla="*/ 859 h 284911"/>
                <a:gd name="connsiteX2" fmla="*/ 335858 w 335858"/>
                <a:gd name="connsiteY2" fmla="*/ 157867 h 284911"/>
                <a:gd name="connsiteX0" fmla="*/ 0 w 335858"/>
                <a:gd name="connsiteY0" fmla="*/ 284794 h 284794"/>
                <a:gd name="connsiteX1" fmla="*/ 152400 w 335858"/>
                <a:gd name="connsiteY1" fmla="*/ 742 h 284794"/>
                <a:gd name="connsiteX2" fmla="*/ 335858 w 335858"/>
                <a:gd name="connsiteY2" fmla="*/ 157750 h 284794"/>
                <a:gd name="connsiteX0" fmla="*/ 0 w 335858"/>
                <a:gd name="connsiteY0" fmla="*/ 284856 h 284856"/>
                <a:gd name="connsiteX1" fmla="*/ 152400 w 335858"/>
                <a:gd name="connsiteY1" fmla="*/ 804 h 284856"/>
                <a:gd name="connsiteX2" fmla="*/ 335858 w 335858"/>
                <a:gd name="connsiteY2" fmla="*/ 157812 h 284856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45983"/>
                <a:gd name="connsiteY0" fmla="*/ 253534 h 253534"/>
                <a:gd name="connsiteX1" fmla="*/ 162525 w 345983"/>
                <a:gd name="connsiteY1" fmla="*/ 579 h 253534"/>
                <a:gd name="connsiteX2" fmla="*/ 345983 w 345983"/>
                <a:gd name="connsiteY2" fmla="*/ 157587 h 253534"/>
                <a:gd name="connsiteX0" fmla="*/ 0 w 338549"/>
                <a:gd name="connsiteY0" fmla="*/ 258567 h 258567"/>
                <a:gd name="connsiteX1" fmla="*/ 155091 w 338549"/>
                <a:gd name="connsiteY1" fmla="*/ 579 h 258567"/>
                <a:gd name="connsiteX2" fmla="*/ 338549 w 338549"/>
                <a:gd name="connsiteY2" fmla="*/ 157587 h 258567"/>
                <a:gd name="connsiteX0" fmla="*/ 0 w 338549"/>
                <a:gd name="connsiteY0" fmla="*/ 258800 h 258800"/>
                <a:gd name="connsiteX1" fmla="*/ 155091 w 338549"/>
                <a:gd name="connsiteY1" fmla="*/ 812 h 258800"/>
                <a:gd name="connsiteX2" fmla="*/ 338549 w 338549"/>
                <a:gd name="connsiteY2" fmla="*/ 140203 h 2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549" h="258800">
                  <a:moveTo>
                    <a:pt x="0" y="258800"/>
                  </a:moveTo>
                  <a:cubicBezTo>
                    <a:pt x="24209" y="107591"/>
                    <a:pt x="36750" y="52375"/>
                    <a:pt x="155091" y="812"/>
                  </a:cubicBezTo>
                  <a:cubicBezTo>
                    <a:pt x="234678" y="-5881"/>
                    <a:pt x="282560" y="27748"/>
                    <a:pt x="338549" y="14020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78947F7-CB36-592F-58B0-C07A14C42A17}"/>
                </a:ext>
              </a:extLst>
            </p:cNvPr>
            <p:cNvSpPr/>
            <p:nvPr/>
          </p:nvSpPr>
          <p:spPr>
            <a:xfrm>
              <a:off x="7861443" y="2917309"/>
              <a:ext cx="816669" cy="489149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57554"/>
                <a:gd name="connsiteY0" fmla="*/ 323877 h 323877"/>
                <a:gd name="connsiteX1" fmla="*/ 152400 w 357554"/>
                <a:gd name="connsiteY1" fmla="*/ 27 h 323877"/>
                <a:gd name="connsiteX2" fmla="*/ 357554 w 357554"/>
                <a:gd name="connsiteY2" fmla="*/ 275034 h 323877"/>
                <a:gd name="connsiteX0" fmla="*/ 0 w 357554"/>
                <a:gd name="connsiteY0" fmla="*/ 323879 h 323879"/>
                <a:gd name="connsiteX1" fmla="*/ 152400 w 357554"/>
                <a:gd name="connsiteY1" fmla="*/ 29 h 323879"/>
                <a:gd name="connsiteX2" fmla="*/ 357554 w 357554"/>
                <a:gd name="connsiteY2" fmla="*/ 275036 h 323879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468 h 284468"/>
                <a:gd name="connsiteX1" fmla="*/ 152400 w 357554"/>
                <a:gd name="connsiteY1" fmla="*/ 416 h 284468"/>
                <a:gd name="connsiteX2" fmla="*/ 357554 w 357554"/>
                <a:gd name="connsiteY2" fmla="*/ 235625 h 284468"/>
                <a:gd name="connsiteX0" fmla="*/ 0 w 335858"/>
                <a:gd name="connsiteY0" fmla="*/ 285212 h 285212"/>
                <a:gd name="connsiteX1" fmla="*/ 152400 w 335858"/>
                <a:gd name="connsiteY1" fmla="*/ 1160 h 285212"/>
                <a:gd name="connsiteX2" fmla="*/ 335858 w 335858"/>
                <a:gd name="connsiteY2" fmla="*/ 158168 h 285212"/>
                <a:gd name="connsiteX0" fmla="*/ 0 w 335858"/>
                <a:gd name="connsiteY0" fmla="*/ 284911 h 284911"/>
                <a:gd name="connsiteX1" fmla="*/ 152400 w 335858"/>
                <a:gd name="connsiteY1" fmla="*/ 859 h 284911"/>
                <a:gd name="connsiteX2" fmla="*/ 335858 w 335858"/>
                <a:gd name="connsiteY2" fmla="*/ 157867 h 284911"/>
                <a:gd name="connsiteX0" fmla="*/ 0 w 335858"/>
                <a:gd name="connsiteY0" fmla="*/ 284794 h 284794"/>
                <a:gd name="connsiteX1" fmla="*/ 152400 w 335858"/>
                <a:gd name="connsiteY1" fmla="*/ 742 h 284794"/>
                <a:gd name="connsiteX2" fmla="*/ 335858 w 335858"/>
                <a:gd name="connsiteY2" fmla="*/ 157750 h 284794"/>
                <a:gd name="connsiteX0" fmla="*/ 0 w 335858"/>
                <a:gd name="connsiteY0" fmla="*/ 284856 h 284856"/>
                <a:gd name="connsiteX1" fmla="*/ 152400 w 335858"/>
                <a:gd name="connsiteY1" fmla="*/ 804 h 284856"/>
                <a:gd name="connsiteX2" fmla="*/ 335858 w 335858"/>
                <a:gd name="connsiteY2" fmla="*/ 157812 h 284856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45983"/>
                <a:gd name="connsiteY0" fmla="*/ 253534 h 253534"/>
                <a:gd name="connsiteX1" fmla="*/ 162525 w 345983"/>
                <a:gd name="connsiteY1" fmla="*/ 579 h 253534"/>
                <a:gd name="connsiteX2" fmla="*/ 345983 w 345983"/>
                <a:gd name="connsiteY2" fmla="*/ 157587 h 253534"/>
                <a:gd name="connsiteX0" fmla="*/ 0 w 338549"/>
                <a:gd name="connsiteY0" fmla="*/ 258567 h 258567"/>
                <a:gd name="connsiteX1" fmla="*/ 155091 w 338549"/>
                <a:gd name="connsiteY1" fmla="*/ 579 h 258567"/>
                <a:gd name="connsiteX2" fmla="*/ 338549 w 338549"/>
                <a:gd name="connsiteY2" fmla="*/ 157587 h 258567"/>
                <a:gd name="connsiteX0" fmla="*/ 0 w 338549"/>
                <a:gd name="connsiteY0" fmla="*/ 258800 h 258800"/>
                <a:gd name="connsiteX1" fmla="*/ 155091 w 338549"/>
                <a:gd name="connsiteY1" fmla="*/ 812 h 258800"/>
                <a:gd name="connsiteX2" fmla="*/ 338549 w 338549"/>
                <a:gd name="connsiteY2" fmla="*/ 140203 h 258800"/>
                <a:gd name="connsiteX0" fmla="*/ 0 w 346635"/>
                <a:gd name="connsiteY0" fmla="*/ 258485 h 258485"/>
                <a:gd name="connsiteX1" fmla="*/ 155091 w 346635"/>
                <a:gd name="connsiteY1" fmla="*/ 497 h 258485"/>
                <a:gd name="connsiteX2" fmla="*/ 346635 w 346635"/>
                <a:gd name="connsiteY2" fmla="*/ 167571 h 25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635" h="258485">
                  <a:moveTo>
                    <a:pt x="0" y="258485"/>
                  </a:moveTo>
                  <a:cubicBezTo>
                    <a:pt x="24209" y="107276"/>
                    <a:pt x="36750" y="52060"/>
                    <a:pt x="155091" y="497"/>
                  </a:cubicBezTo>
                  <a:cubicBezTo>
                    <a:pt x="234678" y="-6196"/>
                    <a:pt x="290646" y="55116"/>
                    <a:pt x="346635" y="1675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ECADC76-18A5-1365-01F3-09C2C57C6F44}"/>
                </a:ext>
              </a:extLst>
            </p:cNvPr>
            <p:cNvSpPr/>
            <p:nvPr/>
          </p:nvSpPr>
          <p:spPr>
            <a:xfrm>
              <a:off x="8670814" y="2999832"/>
              <a:ext cx="384709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99CDFB8-209F-DABD-58F2-3192FFE84099}"/>
                </a:ext>
              </a:extLst>
            </p:cNvPr>
            <p:cNvSpPr/>
            <p:nvPr/>
          </p:nvSpPr>
          <p:spPr>
            <a:xfrm>
              <a:off x="9046884" y="2875307"/>
              <a:ext cx="519519" cy="255027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3EC118A-7F15-9694-26F1-3A6689F024AF}"/>
                </a:ext>
              </a:extLst>
            </p:cNvPr>
            <p:cNvSpPr/>
            <p:nvPr/>
          </p:nvSpPr>
          <p:spPr>
            <a:xfrm>
              <a:off x="9566404" y="2532433"/>
              <a:ext cx="785636" cy="489149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57554"/>
                <a:gd name="connsiteY0" fmla="*/ 323877 h 323877"/>
                <a:gd name="connsiteX1" fmla="*/ 152400 w 357554"/>
                <a:gd name="connsiteY1" fmla="*/ 27 h 323877"/>
                <a:gd name="connsiteX2" fmla="*/ 357554 w 357554"/>
                <a:gd name="connsiteY2" fmla="*/ 275034 h 323877"/>
                <a:gd name="connsiteX0" fmla="*/ 0 w 357554"/>
                <a:gd name="connsiteY0" fmla="*/ 323879 h 323879"/>
                <a:gd name="connsiteX1" fmla="*/ 152400 w 357554"/>
                <a:gd name="connsiteY1" fmla="*/ 29 h 323879"/>
                <a:gd name="connsiteX2" fmla="*/ 357554 w 357554"/>
                <a:gd name="connsiteY2" fmla="*/ 275036 h 323879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323850 h 323850"/>
                <a:gd name="connsiteX1" fmla="*/ 152400 w 357554"/>
                <a:gd name="connsiteY1" fmla="*/ 0 h 323850"/>
                <a:gd name="connsiteX2" fmla="*/ 357554 w 357554"/>
                <a:gd name="connsiteY2" fmla="*/ 275007 h 323850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052 h 284052"/>
                <a:gd name="connsiteX1" fmla="*/ 152400 w 357554"/>
                <a:gd name="connsiteY1" fmla="*/ 0 h 284052"/>
                <a:gd name="connsiteX2" fmla="*/ 357554 w 357554"/>
                <a:gd name="connsiteY2" fmla="*/ 235209 h 284052"/>
                <a:gd name="connsiteX0" fmla="*/ 0 w 357554"/>
                <a:gd name="connsiteY0" fmla="*/ 284468 h 284468"/>
                <a:gd name="connsiteX1" fmla="*/ 152400 w 357554"/>
                <a:gd name="connsiteY1" fmla="*/ 416 h 284468"/>
                <a:gd name="connsiteX2" fmla="*/ 357554 w 357554"/>
                <a:gd name="connsiteY2" fmla="*/ 235625 h 284468"/>
                <a:gd name="connsiteX0" fmla="*/ 0 w 335858"/>
                <a:gd name="connsiteY0" fmla="*/ 285212 h 285212"/>
                <a:gd name="connsiteX1" fmla="*/ 152400 w 335858"/>
                <a:gd name="connsiteY1" fmla="*/ 1160 h 285212"/>
                <a:gd name="connsiteX2" fmla="*/ 335858 w 335858"/>
                <a:gd name="connsiteY2" fmla="*/ 158168 h 285212"/>
                <a:gd name="connsiteX0" fmla="*/ 0 w 335858"/>
                <a:gd name="connsiteY0" fmla="*/ 284911 h 284911"/>
                <a:gd name="connsiteX1" fmla="*/ 152400 w 335858"/>
                <a:gd name="connsiteY1" fmla="*/ 859 h 284911"/>
                <a:gd name="connsiteX2" fmla="*/ 335858 w 335858"/>
                <a:gd name="connsiteY2" fmla="*/ 157867 h 284911"/>
                <a:gd name="connsiteX0" fmla="*/ 0 w 335858"/>
                <a:gd name="connsiteY0" fmla="*/ 284794 h 284794"/>
                <a:gd name="connsiteX1" fmla="*/ 152400 w 335858"/>
                <a:gd name="connsiteY1" fmla="*/ 742 h 284794"/>
                <a:gd name="connsiteX2" fmla="*/ 335858 w 335858"/>
                <a:gd name="connsiteY2" fmla="*/ 157750 h 284794"/>
                <a:gd name="connsiteX0" fmla="*/ 0 w 335858"/>
                <a:gd name="connsiteY0" fmla="*/ 284856 h 284856"/>
                <a:gd name="connsiteX1" fmla="*/ 152400 w 335858"/>
                <a:gd name="connsiteY1" fmla="*/ 804 h 284856"/>
                <a:gd name="connsiteX2" fmla="*/ 335858 w 335858"/>
                <a:gd name="connsiteY2" fmla="*/ 157812 h 284856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052 h 284052"/>
                <a:gd name="connsiteX1" fmla="*/ 152400 w 335858"/>
                <a:gd name="connsiteY1" fmla="*/ 0 h 284052"/>
                <a:gd name="connsiteX2" fmla="*/ 335858 w 335858"/>
                <a:gd name="connsiteY2" fmla="*/ 157008 h 284052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35858"/>
                <a:gd name="connsiteY0" fmla="*/ 284631 h 284631"/>
                <a:gd name="connsiteX1" fmla="*/ 152400 w 335858"/>
                <a:gd name="connsiteY1" fmla="*/ 579 h 284631"/>
                <a:gd name="connsiteX2" fmla="*/ 335858 w 335858"/>
                <a:gd name="connsiteY2" fmla="*/ 157587 h 284631"/>
                <a:gd name="connsiteX0" fmla="*/ 0 w 345983"/>
                <a:gd name="connsiteY0" fmla="*/ 253534 h 253534"/>
                <a:gd name="connsiteX1" fmla="*/ 162525 w 345983"/>
                <a:gd name="connsiteY1" fmla="*/ 579 h 253534"/>
                <a:gd name="connsiteX2" fmla="*/ 345983 w 345983"/>
                <a:gd name="connsiteY2" fmla="*/ 157587 h 253534"/>
                <a:gd name="connsiteX0" fmla="*/ 0 w 338549"/>
                <a:gd name="connsiteY0" fmla="*/ 258567 h 258567"/>
                <a:gd name="connsiteX1" fmla="*/ 155091 w 338549"/>
                <a:gd name="connsiteY1" fmla="*/ 579 h 258567"/>
                <a:gd name="connsiteX2" fmla="*/ 338549 w 338549"/>
                <a:gd name="connsiteY2" fmla="*/ 157587 h 258567"/>
                <a:gd name="connsiteX0" fmla="*/ 0 w 338549"/>
                <a:gd name="connsiteY0" fmla="*/ 258800 h 258800"/>
                <a:gd name="connsiteX1" fmla="*/ 155091 w 338549"/>
                <a:gd name="connsiteY1" fmla="*/ 812 h 258800"/>
                <a:gd name="connsiteX2" fmla="*/ 338549 w 338549"/>
                <a:gd name="connsiteY2" fmla="*/ 140203 h 258800"/>
                <a:gd name="connsiteX0" fmla="*/ 0 w 346635"/>
                <a:gd name="connsiteY0" fmla="*/ 258485 h 258485"/>
                <a:gd name="connsiteX1" fmla="*/ 155091 w 346635"/>
                <a:gd name="connsiteY1" fmla="*/ 497 h 258485"/>
                <a:gd name="connsiteX2" fmla="*/ 346635 w 346635"/>
                <a:gd name="connsiteY2" fmla="*/ 167571 h 25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635" h="258485">
                  <a:moveTo>
                    <a:pt x="0" y="258485"/>
                  </a:moveTo>
                  <a:cubicBezTo>
                    <a:pt x="24209" y="107276"/>
                    <a:pt x="36750" y="52060"/>
                    <a:pt x="155091" y="497"/>
                  </a:cubicBezTo>
                  <a:cubicBezTo>
                    <a:pt x="234678" y="-6196"/>
                    <a:pt x="290646" y="55116"/>
                    <a:pt x="346635" y="1675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DC0E899-0A7F-FFC9-A418-E71A24DF780D}"/>
                </a:ext>
              </a:extLst>
            </p:cNvPr>
            <p:cNvSpPr/>
            <p:nvPr/>
          </p:nvSpPr>
          <p:spPr>
            <a:xfrm>
              <a:off x="10356705" y="2594325"/>
              <a:ext cx="519519" cy="255027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5EF9484-1308-4DF9-F5FD-C658EA367C3E}"/>
                </a:ext>
              </a:extLst>
            </p:cNvPr>
            <p:cNvSpPr/>
            <p:nvPr/>
          </p:nvSpPr>
          <p:spPr>
            <a:xfrm>
              <a:off x="10876224" y="2519420"/>
              <a:ext cx="337187" cy="225871"/>
            </a:xfrm>
            <a:custGeom>
              <a:avLst/>
              <a:gdLst>
                <a:gd name="connsiteX0" fmla="*/ 0 w 395287"/>
                <a:gd name="connsiteY0" fmla="*/ 320669 h 320669"/>
                <a:gd name="connsiteX1" fmla="*/ 114300 w 395287"/>
                <a:gd name="connsiteY1" fmla="*/ 1582 h 320669"/>
                <a:gd name="connsiteX2" fmla="*/ 395287 w 395287"/>
                <a:gd name="connsiteY2" fmla="*/ 220657 h 320669"/>
                <a:gd name="connsiteX0" fmla="*/ 0 w 395287"/>
                <a:gd name="connsiteY0" fmla="*/ 335049 h 335049"/>
                <a:gd name="connsiteX1" fmla="*/ 114300 w 395287"/>
                <a:gd name="connsiteY1" fmla="*/ 15962 h 335049"/>
                <a:gd name="connsiteX2" fmla="*/ 395287 w 395287"/>
                <a:gd name="connsiteY2" fmla="*/ 235037 h 335049"/>
                <a:gd name="connsiteX0" fmla="*/ 0 w 395287"/>
                <a:gd name="connsiteY0" fmla="*/ 326148 h 326148"/>
                <a:gd name="connsiteX1" fmla="*/ 114300 w 395287"/>
                <a:gd name="connsiteY1" fmla="*/ 7061 h 326148"/>
                <a:gd name="connsiteX2" fmla="*/ 395287 w 395287"/>
                <a:gd name="connsiteY2" fmla="*/ 226136 h 32614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30728 h 330728"/>
                <a:gd name="connsiteX1" fmla="*/ 152400 w 395287"/>
                <a:gd name="connsiteY1" fmla="*/ 6878 h 330728"/>
                <a:gd name="connsiteX2" fmla="*/ 395287 w 395287"/>
                <a:gd name="connsiteY2" fmla="*/ 230716 h 330728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5379 h 325379"/>
                <a:gd name="connsiteX1" fmla="*/ 152400 w 395287"/>
                <a:gd name="connsiteY1" fmla="*/ 1529 h 325379"/>
                <a:gd name="connsiteX2" fmla="*/ 395287 w 395287"/>
                <a:gd name="connsiteY2" fmla="*/ 225367 h 325379"/>
                <a:gd name="connsiteX0" fmla="*/ 0 w 395287"/>
                <a:gd name="connsiteY0" fmla="*/ 323889 h 323889"/>
                <a:gd name="connsiteX1" fmla="*/ 152400 w 395287"/>
                <a:gd name="connsiteY1" fmla="*/ 39 h 323889"/>
                <a:gd name="connsiteX2" fmla="*/ 395287 w 395287"/>
                <a:gd name="connsiteY2" fmla="*/ 223877 h 323889"/>
                <a:gd name="connsiteX0" fmla="*/ 0 w 395287"/>
                <a:gd name="connsiteY0" fmla="*/ 323936 h 323936"/>
                <a:gd name="connsiteX1" fmla="*/ 152400 w 395287"/>
                <a:gd name="connsiteY1" fmla="*/ 86 h 323936"/>
                <a:gd name="connsiteX2" fmla="*/ 395287 w 395287"/>
                <a:gd name="connsiteY2" fmla="*/ 223924 h 323936"/>
                <a:gd name="connsiteX0" fmla="*/ 0 w 379412"/>
                <a:gd name="connsiteY0" fmla="*/ 323936 h 323936"/>
                <a:gd name="connsiteX1" fmla="*/ 152400 w 379412"/>
                <a:gd name="connsiteY1" fmla="*/ 86 h 323936"/>
                <a:gd name="connsiteX2" fmla="*/ 379412 w 379412"/>
                <a:gd name="connsiteY2" fmla="*/ 223924 h 323936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23850 h 323850"/>
                <a:gd name="connsiteX1" fmla="*/ 152400 w 379412"/>
                <a:gd name="connsiteY1" fmla="*/ 0 h 323850"/>
                <a:gd name="connsiteX2" fmla="*/ 379412 w 379412"/>
                <a:gd name="connsiteY2" fmla="*/ 223838 h 323850"/>
                <a:gd name="connsiteX0" fmla="*/ 0 w 379412"/>
                <a:gd name="connsiteY0" fmla="*/ 304324 h 304324"/>
                <a:gd name="connsiteX1" fmla="*/ 155575 w 379412"/>
                <a:gd name="connsiteY1" fmla="*/ 0 h 304324"/>
                <a:gd name="connsiteX2" fmla="*/ 379412 w 379412"/>
                <a:gd name="connsiteY2" fmla="*/ 204312 h 304324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3083 h 273083"/>
                <a:gd name="connsiteX1" fmla="*/ 158750 w 379412"/>
                <a:gd name="connsiteY1" fmla="*/ 0 h 273083"/>
                <a:gd name="connsiteX2" fmla="*/ 379412 w 379412"/>
                <a:gd name="connsiteY2" fmla="*/ 173071 h 273083"/>
                <a:gd name="connsiteX0" fmla="*/ 0 w 379412"/>
                <a:gd name="connsiteY0" fmla="*/ 277812 h 277812"/>
                <a:gd name="connsiteX1" fmla="*/ 158750 w 379412"/>
                <a:gd name="connsiteY1" fmla="*/ 4729 h 277812"/>
                <a:gd name="connsiteX2" fmla="*/ 379412 w 379412"/>
                <a:gd name="connsiteY2" fmla="*/ 177800 h 27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412" h="277812">
                  <a:moveTo>
                    <a:pt x="0" y="277812"/>
                  </a:moveTo>
                  <a:cubicBezTo>
                    <a:pt x="24209" y="126603"/>
                    <a:pt x="53181" y="40066"/>
                    <a:pt x="158750" y="4729"/>
                  </a:cubicBezTo>
                  <a:cubicBezTo>
                    <a:pt x="259555" y="-9366"/>
                    <a:pt x="329009" y="-2554"/>
                    <a:pt x="379412" y="1778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3325-A98B-A1DE-322F-9C076987742D}"/>
              </a:ext>
            </a:extLst>
          </p:cNvPr>
          <p:cNvCxnSpPr>
            <a:cxnSpLocks/>
          </p:cNvCxnSpPr>
          <p:nvPr/>
        </p:nvCxnSpPr>
        <p:spPr>
          <a:xfrm flipH="1">
            <a:off x="3288471" y="2754447"/>
            <a:ext cx="132541" cy="167985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776995-E996-CDAD-2B55-1A23678F5A7F}"/>
              </a:ext>
            </a:extLst>
          </p:cNvPr>
          <p:cNvCxnSpPr>
            <a:cxnSpLocks/>
          </p:cNvCxnSpPr>
          <p:nvPr/>
        </p:nvCxnSpPr>
        <p:spPr>
          <a:xfrm flipH="1">
            <a:off x="3436231" y="2754447"/>
            <a:ext cx="131433" cy="0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5DBEF-F9AB-AB0F-3BE7-3E0ABED04AFC}"/>
              </a:ext>
            </a:extLst>
          </p:cNvPr>
          <p:cNvCxnSpPr>
            <a:cxnSpLocks/>
          </p:cNvCxnSpPr>
          <p:nvPr/>
        </p:nvCxnSpPr>
        <p:spPr>
          <a:xfrm flipH="1" flipV="1">
            <a:off x="3573424" y="2754447"/>
            <a:ext cx="50273" cy="135732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D7DB41E-503D-C0EB-D5DE-586CD8C446FF}"/>
              </a:ext>
            </a:extLst>
          </p:cNvPr>
          <p:cNvSpPr/>
          <p:nvPr/>
        </p:nvSpPr>
        <p:spPr>
          <a:xfrm rot="352809">
            <a:off x="3364279" y="2540774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TopUp"/>
            <a:lightRig rig="threePt" dir="t"/>
          </a:scene3d>
          <a:sp3d extrusionH="635000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B694C-6FCD-A811-F086-3D8B40184A2C}"/>
              </a:ext>
            </a:extLst>
          </p:cNvPr>
          <p:cNvCxnSpPr>
            <a:cxnSpLocks/>
          </p:cNvCxnSpPr>
          <p:nvPr/>
        </p:nvCxnSpPr>
        <p:spPr>
          <a:xfrm flipH="1">
            <a:off x="2588533" y="2848302"/>
            <a:ext cx="256019" cy="481228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EF306-F420-2AED-9050-1CA88689736A}"/>
              </a:ext>
            </a:extLst>
          </p:cNvPr>
          <p:cNvCxnSpPr>
            <a:cxnSpLocks/>
          </p:cNvCxnSpPr>
          <p:nvPr/>
        </p:nvCxnSpPr>
        <p:spPr>
          <a:xfrm flipH="1" flipV="1">
            <a:off x="2852831" y="2840178"/>
            <a:ext cx="488932" cy="8124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051687-324A-0E78-841F-2365C2D19898}"/>
              </a:ext>
            </a:extLst>
          </p:cNvPr>
          <p:cNvCxnSpPr>
            <a:cxnSpLocks/>
          </p:cNvCxnSpPr>
          <p:nvPr/>
        </p:nvCxnSpPr>
        <p:spPr>
          <a:xfrm flipH="1" flipV="1">
            <a:off x="3280797" y="2933501"/>
            <a:ext cx="66270" cy="159084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AF434-DAEB-591A-0026-06F2C3B36551}"/>
              </a:ext>
            </a:extLst>
          </p:cNvPr>
          <p:cNvCxnSpPr>
            <a:cxnSpLocks/>
          </p:cNvCxnSpPr>
          <p:nvPr/>
        </p:nvCxnSpPr>
        <p:spPr>
          <a:xfrm flipH="1">
            <a:off x="3358791" y="3068558"/>
            <a:ext cx="154880" cy="24027"/>
          </a:xfrm>
          <a:prstGeom prst="line">
            <a:avLst/>
          </a:prstGeom>
          <a:ln w="5715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5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680DF2-B9AB-9711-1FC2-6FD6A6102271}"/>
              </a:ext>
            </a:extLst>
          </p:cNvPr>
          <p:cNvGrpSpPr/>
          <p:nvPr/>
        </p:nvGrpSpPr>
        <p:grpSpPr>
          <a:xfrm>
            <a:off x="741357" y="1095375"/>
            <a:ext cx="10824762" cy="4733925"/>
            <a:chOff x="741357" y="1095375"/>
            <a:chExt cx="10824762" cy="473392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15320D0-9D21-5851-944C-BC073A5D7246}"/>
                </a:ext>
              </a:extLst>
            </p:cNvPr>
            <p:cNvGrpSpPr/>
            <p:nvPr/>
          </p:nvGrpSpPr>
          <p:grpSpPr>
            <a:xfrm>
              <a:off x="741357" y="1095375"/>
              <a:ext cx="10824762" cy="4733925"/>
              <a:chOff x="741357" y="1095375"/>
              <a:chExt cx="10824762" cy="4733925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1C3CDD2-343C-5431-CF97-3E177721E89C}"/>
                  </a:ext>
                </a:extLst>
              </p:cNvPr>
              <p:cNvSpPr/>
              <p:nvPr/>
            </p:nvSpPr>
            <p:spPr>
              <a:xfrm>
                <a:off x="741357" y="1095375"/>
                <a:ext cx="10824762" cy="4733925"/>
              </a:xfrm>
              <a:prstGeom prst="rect">
                <a:avLst/>
              </a:prstGeom>
              <a:solidFill>
                <a:srgbClr val="FABD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273B413-CBC3-36AD-21B8-16D43BBAB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187" y="3966325"/>
                <a:ext cx="179533" cy="447241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0FE609-BBCD-A62F-7025-DD656DCDE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0444" y="3909134"/>
                <a:ext cx="191050" cy="263333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B1BD71-874E-FF08-B595-64E0128CBF7F}"/>
                  </a:ext>
                </a:extLst>
              </p:cNvPr>
              <p:cNvSpPr/>
              <p:nvPr/>
            </p:nvSpPr>
            <p:spPr>
              <a:xfrm>
                <a:off x="1199277" y="3046517"/>
                <a:ext cx="1821439" cy="7649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isometricOffAxis1Top"/>
                <a:lightRig rig="threePt" dir="t"/>
              </a:scene3d>
              <a:sp3d extrusionH="635000" contourW="12700">
                <a:extrusionClr>
                  <a:schemeClr val="accent5">
                    <a:lumMod val="75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D406A9D-FB47-A400-7DD6-39CBA0F25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2740" y="3872051"/>
                <a:ext cx="63362" cy="435791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3B5DA8-2F01-4ECC-9BB4-3E9F15542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2740" y="4307842"/>
                <a:ext cx="327660" cy="211449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64CD812-F455-2C7C-4458-499688B9A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3112" y="4074815"/>
                <a:ext cx="63362" cy="435791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8A981B7-A61A-D8C9-9809-B0282894D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112" y="4510606"/>
                <a:ext cx="321327" cy="263333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C0C025C-4D07-B713-9DD4-D5559E9A9FB1}"/>
                  </a:ext>
                </a:extLst>
              </p:cNvPr>
              <p:cNvSpPr/>
              <p:nvPr/>
            </p:nvSpPr>
            <p:spPr>
              <a:xfrm rot="20259782">
                <a:off x="4047942" y="2867656"/>
                <a:ext cx="358295" cy="2136884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622075-3E24-7A41-89FC-03E8AF3E899B}"/>
                  </a:ext>
                </a:extLst>
              </p:cNvPr>
              <p:cNvSpPr/>
              <p:nvPr/>
            </p:nvSpPr>
            <p:spPr>
              <a:xfrm rot="19987816">
                <a:off x="5538212" y="2564007"/>
                <a:ext cx="96259" cy="2099208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317B3B7-99F7-2365-2E57-06682137E163}"/>
                  </a:ext>
                </a:extLst>
              </p:cNvPr>
              <p:cNvSpPr/>
              <p:nvPr/>
            </p:nvSpPr>
            <p:spPr>
              <a:xfrm rot="19987816">
                <a:off x="7125560" y="2182816"/>
                <a:ext cx="306881" cy="2103322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FE0A87A-E5BA-FB82-E27C-A1FB2C67185C}"/>
                  </a:ext>
                </a:extLst>
              </p:cNvPr>
              <p:cNvSpPr/>
              <p:nvPr/>
            </p:nvSpPr>
            <p:spPr>
              <a:xfrm rot="19987816">
                <a:off x="7915272" y="1947766"/>
                <a:ext cx="329138" cy="2103322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16E57A0-697B-87FE-7985-404D46D36024}"/>
                  </a:ext>
                </a:extLst>
              </p:cNvPr>
              <p:cNvSpPr/>
              <p:nvPr/>
            </p:nvSpPr>
            <p:spPr>
              <a:xfrm rot="19987816">
                <a:off x="9597847" y="1573524"/>
                <a:ext cx="306881" cy="1946518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118836-6792-B11F-5AFD-3267767AE96F}"/>
                  </a:ext>
                </a:extLst>
              </p:cNvPr>
              <p:cNvSpPr/>
              <p:nvPr/>
            </p:nvSpPr>
            <p:spPr>
              <a:xfrm rot="19987816">
                <a:off x="5736995" y="2447000"/>
                <a:ext cx="97837" cy="2099208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AA67C24-5990-F292-6BA7-080B866C545E}"/>
                  </a:ext>
                </a:extLst>
              </p:cNvPr>
              <p:cNvSpPr/>
              <p:nvPr/>
            </p:nvSpPr>
            <p:spPr>
              <a:xfrm rot="19987816">
                <a:off x="10376885" y="1399905"/>
                <a:ext cx="100041" cy="1946518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FD368F4-C299-FF16-ABAB-929293B05872}"/>
                  </a:ext>
                </a:extLst>
              </p:cNvPr>
              <p:cNvSpPr/>
              <p:nvPr/>
            </p:nvSpPr>
            <p:spPr>
              <a:xfrm rot="19987816">
                <a:off x="9105881" y="1791476"/>
                <a:ext cx="100041" cy="1946518"/>
              </a:xfrm>
              <a:prstGeom prst="rect">
                <a:avLst/>
              </a:prstGeom>
              <a:solidFill>
                <a:srgbClr val="F8994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F1583D3-2238-8AC2-4097-7899692B82E3}"/>
                  </a:ext>
                </a:extLst>
              </p:cNvPr>
              <p:cNvSpPr/>
              <p:nvPr/>
            </p:nvSpPr>
            <p:spPr>
              <a:xfrm>
                <a:off x="2278864" y="4615634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3FA1B14-EA50-6330-6494-2EB8845CCCEE}"/>
                  </a:ext>
                </a:extLst>
              </p:cNvPr>
              <p:cNvSpPr/>
              <p:nvPr/>
            </p:nvSpPr>
            <p:spPr>
              <a:xfrm>
                <a:off x="2636004" y="4559824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576BFA4-497A-34CB-C1B0-A72C69D4972A}"/>
                  </a:ext>
                </a:extLst>
              </p:cNvPr>
              <p:cNvSpPr/>
              <p:nvPr/>
            </p:nvSpPr>
            <p:spPr>
              <a:xfrm>
                <a:off x="3485079" y="435560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B16D24E-E727-A8E7-8E46-10797B5150BE}"/>
                  </a:ext>
                </a:extLst>
              </p:cNvPr>
              <p:cNvSpPr/>
              <p:nvPr/>
            </p:nvSpPr>
            <p:spPr>
              <a:xfrm>
                <a:off x="3835003" y="426274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23857C7-BF84-CA22-EAB8-012756792453}"/>
                  </a:ext>
                </a:extLst>
              </p:cNvPr>
              <p:cNvSpPr/>
              <p:nvPr/>
            </p:nvSpPr>
            <p:spPr>
              <a:xfrm>
                <a:off x="4718225" y="4063960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4EA18F0-FFF9-A1D9-D0C8-01C3E930F98B}"/>
                  </a:ext>
                </a:extLst>
              </p:cNvPr>
              <p:cNvSpPr/>
              <p:nvPr/>
            </p:nvSpPr>
            <p:spPr>
              <a:xfrm>
                <a:off x="5405038" y="391253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88B8372-1900-3748-BDE3-75C3223E6D1F}"/>
                  </a:ext>
                </a:extLst>
              </p:cNvPr>
              <p:cNvSpPr/>
              <p:nvPr/>
            </p:nvSpPr>
            <p:spPr>
              <a:xfrm>
                <a:off x="5042538" y="397542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25BB5EE-215F-26D6-86B1-5242647A730F}"/>
                  </a:ext>
                </a:extLst>
              </p:cNvPr>
              <p:cNvSpPr/>
              <p:nvPr/>
            </p:nvSpPr>
            <p:spPr>
              <a:xfrm>
                <a:off x="6130426" y="3710351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9449588-9BFD-070C-342E-9050A68CBC6C}"/>
                  </a:ext>
                </a:extLst>
              </p:cNvPr>
              <p:cNvSpPr/>
              <p:nvPr/>
            </p:nvSpPr>
            <p:spPr>
              <a:xfrm>
                <a:off x="6502802" y="3642138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375FEB4-01AE-4C30-BFFB-38B8A8D6EC87}"/>
                  </a:ext>
                </a:extLst>
              </p:cNvPr>
              <p:cNvSpPr/>
              <p:nvPr/>
            </p:nvSpPr>
            <p:spPr>
              <a:xfrm>
                <a:off x="6899419" y="354274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ADA7C60-0959-F80D-BBCA-0A731CCEF149}"/>
                  </a:ext>
                </a:extLst>
              </p:cNvPr>
              <p:cNvSpPr/>
              <p:nvPr/>
            </p:nvSpPr>
            <p:spPr>
              <a:xfrm>
                <a:off x="7760052" y="3329607"/>
                <a:ext cx="209522" cy="198783"/>
              </a:xfrm>
              <a:prstGeom prst="ellipse">
                <a:avLst/>
              </a:prstGeom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DC721AB-D9BE-6FBF-CC96-C2A6A1204A94}"/>
                  </a:ext>
                </a:extLst>
              </p:cNvPr>
              <p:cNvSpPr/>
              <p:nvPr/>
            </p:nvSpPr>
            <p:spPr>
              <a:xfrm>
                <a:off x="8558465" y="313508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A7BEA3F-0C5D-27F7-1626-E7A0A7128F45}"/>
                  </a:ext>
                </a:extLst>
              </p:cNvPr>
              <p:cNvSpPr/>
              <p:nvPr/>
            </p:nvSpPr>
            <p:spPr>
              <a:xfrm>
                <a:off x="8941014" y="304651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16F9A4D-A348-D2F3-C718-56691706076D}"/>
                  </a:ext>
                </a:extLst>
              </p:cNvPr>
              <p:cNvSpPr/>
              <p:nvPr/>
            </p:nvSpPr>
            <p:spPr>
              <a:xfrm>
                <a:off x="9475700" y="2951148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0949AB1-65E2-A8B3-BA67-6A751CBFDB5E}"/>
                  </a:ext>
                </a:extLst>
              </p:cNvPr>
              <p:cNvSpPr/>
              <p:nvPr/>
            </p:nvSpPr>
            <p:spPr>
              <a:xfrm>
                <a:off x="10247110" y="275916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353A644-96A5-1EA5-4C9A-BA463E4F5233}"/>
                  </a:ext>
                </a:extLst>
              </p:cNvPr>
              <p:cNvSpPr/>
              <p:nvPr/>
            </p:nvSpPr>
            <p:spPr>
              <a:xfrm>
                <a:off x="10787280" y="265977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706AB88-1B76-8222-1A37-12177291DA4F}"/>
                  </a:ext>
                </a:extLst>
              </p:cNvPr>
              <p:cNvSpPr/>
              <p:nvPr/>
            </p:nvSpPr>
            <p:spPr>
              <a:xfrm>
                <a:off x="11084727" y="2560381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88C171A-7262-0458-A438-0EF6C5881617}"/>
                  </a:ext>
                </a:extLst>
              </p:cNvPr>
              <p:cNvSpPr/>
              <p:nvPr/>
            </p:nvSpPr>
            <p:spPr>
              <a:xfrm>
                <a:off x="1821953" y="422386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B4A1D50-F877-F4AF-CDB0-93CDDE7657A8}"/>
                  </a:ext>
                </a:extLst>
              </p:cNvPr>
              <p:cNvSpPr/>
              <p:nvPr/>
            </p:nvSpPr>
            <p:spPr>
              <a:xfrm>
                <a:off x="2188413" y="415234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1331E33-F968-F3B8-6C34-B87A572E44B0}"/>
                  </a:ext>
                </a:extLst>
              </p:cNvPr>
              <p:cNvSpPr/>
              <p:nvPr/>
            </p:nvSpPr>
            <p:spPr>
              <a:xfrm>
                <a:off x="3249356" y="3889999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238ABA9-4ED9-8050-43AA-B69782C3EAD9}"/>
                  </a:ext>
                </a:extLst>
              </p:cNvPr>
              <p:cNvSpPr/>
              <p:nvPr/>
            </p:nvSpPr>
            <p:spPr>
              <a:xfrm>
                <a:off x="3599280" y="379713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628F272-83A8-81E7-D7D1-1BDB22EF4E94}"/>
                  </a:ext>
                </a:extLst>
              </p:cNvPr>
              <p:cNvSpPr/>
              <p:nvPr/>
            </p:nvSpPr>
            <p:spPr>
              <a:xfrm>
                <a:off x="4482502" y="3598352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00A7E00-F0BF-7230-E00C-53EF6B5551D2}"/>
                  </a:ext>
                </a:extLst>
              </p:cNvPr>
              <p:cNvSpPr/>
              <p:nvPr/>
            </p:nvSpPr>
            <p:spPr>
              <a:xfrm>
                <a:off x="5169315" y="344692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A8A3F34-26D6-C80D-DADC-F1B88A35064E}"/>
                  </a:ext>
                </a:extLst>
              </p:cNvPr>
              <p:cNvSpPr/>
              <p:nvPr/>
            </p:nvSpPr>
            <p:spPr>
              <a:xfrm>
                <a:off x="4806815" y="350981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D653E4F-C790-A4C4-2513-86373CADFECE}"/>
                  </a:ext>
                </a:extLst>
              </p:cNvPr>
              <p:cNvSpPr/>
              <p:nvPr/>
            </p:nvSpPr>
            <p:spPr>
              <a:xfrm>
                <a:off x="5894703" y="324474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B825F21-868E-D6FC-B723-336912412468}"/>
                  </a:ext>
                </a:extLst>
              </p:cNvPr>
              <p:cNvSpPr/>
              <p:nvPr/>
            </p:nvSpPr>
            <p:spPr>
              <a:xfrm>
                <a:off x="6267079" y="3176530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1AAB021-3344-AEC5-05C1-5F4562DB8ACE}"/>
                  </a:ext>
                </a:extLst>
              </p:cNvPr>
              <p:cNvSpPr/>
              <p:nvPr/>
            </p:nvSpPr>
            <p:spPr>
              <a:xfrm>
                <a:off x="6663696" y="3077139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8D52372-36ED-834D-0DC7-342AF25A35E3}"/>
                  </a:ext>
                </a:extLst>
              </p:cNvPr>
              <p:cNvSpPr/>
              <p:nvPr/>
            </p:nvSpPr>
            <p:spPr>
              <a:xfrm>
                <a:off x="7524329" y="2863999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0D68AF3-83A3-5F51-3DA5-61257F908194}"/>
                  </a:ext>
                </a:extLst>
              </p:cNvPr>
              <p:cNvSpPr/>
              <p:nvPr/>
            </p:nvSpPr>
            <p:spPr>
              <a:xfrm>
                <a:off x="8322742" y="266947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193CD1-5EBF-A8D7-D019-C629210059AD}"/>
                  </a:ext>
                </a:extLst>
              </p:cNvPr>
              <p:cNvSpPr/>
              <p:nvPr/>
            </p:nvSpPr>
            <p:spPr>
              <a:xfrm>
                <a:off x="8705291" y="2580909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9F1E811-C61E-2397-A1FC-BCD4355B2F46}"/>
                  </a:ext>
                </a:extLst>
              </p:cNvPr>
              <p:cNvSpPr/>
              <p:nvPr/>
            </p:nvSpPr>
            <p:spPr>
              <a:xfrm>
                <a:off x="9239977" y="2485540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E5B8DEA6-3B81-B916-889E-7D55478CC4AB}"/>
                  </a:ext>
                </a:extLst>
              </p:cNvPr>
              <p:cNvSpPr/>
              <p:nvPr/>
            </p:nvSpPr>
            <p:spPr>
              <a:xfrm>
                <a:off x="10011387" y="2293557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6F29AEA-3BCC-8B3E-771A-6D51FFD9EF35}"/>
                  </a:ext>
                </a:extLst>
              </p:cNvPr>
              <p:cNvSpPr/>
              <p:nvPr/>
            </p:nvSpPr>
            <p:spPr>
              <a:xfrm>
                <a:off x="10551557" y="2194165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65F4D48-382B-5C68-6BC1-8AEA51C920B9}"/>
                  </a:ext>
                </a:extLst>
              </p:cNvPr>
              <p:cNvSpPr/>
              <p:nvPr/>
            </p:nvSpPr>
            <p:spPr>
              <a:xfrm>
                <a:off x="10849004" y="2094773"/>
                <a:ext cx="209522" cy="19878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73AF4B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0F4BAAD-B852-1C82-54B9-F2A39352C41D}"/>
                  </a:ext>
                </a:extLst>
              </p:cNvPr>
              <p:cNvSpPr/>
              <p:nvPr/>
            </p:nvSpPr>
            <p:spPr>
              <a:xfrm>
                <a:off x="3205163" y="4298505"/>
                <a:ext cx="379412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31C7C30-A3D4-44F4-E3B1-D7EC49DE0C4F}"/>
                  </a:ext>
                </a:extLst>
              </p:cNvPr>
              <p:cNvSpPr/>
              <p:nvPr/>
            </p:nvSpPr>
            <p:spPr>
              <a:xfrm>
                <a:off x="3952900" y="3841086"/>
                <a:ext cx="889362" cy="504616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8333 h 328333"/>
                  <a:gd name="connsiteX1" fmla="*/ 187806 w 395287"/>
                  <a:gd name="connsiteY1" fmla="*/ 37 h 328333"/>
                  <a:gd name="connsiteX2" fmla="*/ 395287 w 395287"/>
                  <a:gd name="connsiteY2" fmla="*/ 228321 h 328333"/>
                  <a:gd name="connsiteX0" fmla="*/ 0 w 395287"/>
                  <a:gd name="connsiteY0" fmla="*/ 328580 h 328580"/>
                  <a:gd name="connsiteX1" fmla="*/ 187806 w 395287"/>
                  <a:gd name="connsiteY1" fmla="*/ 284 h 328580"/>
                  <a:gd name="connsiteX2" fmla="*/ 395287 w 395287"/>
                  <a:gd name="connsiteY2" fmla="*/ 228568 h 328580"/>
                  <a:gd name="connsiteX0" fmla="*/ 0 w 395287"/>
                  <a:gd name="connsiteY0" fmla="*/ 328786 h 328786"/>
                  <a:gd name="connsiteX1" fmla="*/ 187806 w 395287"/>
                  <a:gd name="connsiteY1" fmla="*/ 490 h 328786"/>
                  <a:gd name="connsiteX2" fmla="*/ 395287 w 395287"/>
                  <a:gd name="connsiteY2" fmla="*/ 228774 h 328786"/>
                  <a:gd name="connsiteX0" fmla="*/ 0 w 395287"/>
                  <a:gd name="connsiteY0" fmla="*/ 319961 h 319961"/>
                  <a:gd name="connsiteX1" fmla="*/ 153817 w 395287"/>
                  <a:gd name="connsiteY1" fmla="*/ 557 h 319961"/>
                  <a:gd name="connsiteX2" fmla="*/ 395287 w 395287"/>
                  <a:gd name="connsiteY2" fmla="*/ 219949 h 319961"/>
                  <a:gd name="connsiteX0" fmla="*/ 0 w 395287"/>
                  <a:gd name="connsiteY0" fmla="*/ 319961 h 319961"/>
                  <a:gd name="connsiteX1" fmla="*/ 153817 w 395287"/>
                  <a:gd name="connsiteY1" fmla="*/ 557 h 319961"/>
                  <a:gd name="connsiteX2" fmla="*/ 395287 w 395287"/>
                  <a:gd name="connsiteY2" fmla="*/ 219949 h 319961"/>
                  <a:gd name="connsiteX0" fmla="*/ 0 w 395287"/>
                  <a:gd name="connsiteY0" fmla="*/ 319961 h 319961"/>
                  <a:gd name="connsiteX1" fmla="*/ 153817 w 395287"/>
                  <a:gd name="connsiteY1" fmla="*/ 557 h 319961"/>
                  <a:gd name="connsiteX2" fmla="*/ 395287 w 395287"/>
                  <a:gd name="connsiteY2" fmla="*/ 219949 h 319961"/>
                  <a:gd name="connsiteX0" fmla="*/ 0 w 396703"/>
                  <a:gd name="connsiteY0" fmla="*/ 353305 h 353305"/>
                  <a:gd name="connsiteX1" fmla="*/ 155233 w 396703"/>
                  <a:gd name="connsiteY1" fmla="*/ 557 h 353305"/>
                  <a:gd name="connsiteX2" fmla="*/ 396703 w 396703"/>
                  <a:gd name="connsiteY2" fmla="*/ 219949 h 353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703" h="353305">
                    <a:moveTo>
                      <a:pt x="0" y="353305"/>
                    </a:moveTo>
                    <a:cubicBezTo>
                      <a:pt x="24209" y="202096"/>
                      <a:pt x="54986" y="48031"/>
                      <a:pt x="155233" y="557"/>
                    </a:cubicBezTo>
                    <a:cubicBezTo>
                      <a:pt x="291648" y="-6270"/>
                      <a:pt x="330220" y="48726"/>
                      <a:pt x="396703" y="21994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9C50233-D2FC-3B3C-27D1-9E92BF6F44A3}"/>
                  </a:ext>
                </a:extLst>
              </p:cNvPr>
              <p:cNvSpPr/>
              <p:nvPr/>
            </p:nvSpPr>
            <p:spPr>
              <a:xfrm>
                <a:off x="5483659" y="3528107"/>
                <a:ext cx="759467" cy="440052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57554"/>
                  <a:gd name="connsiteY0" fmla="*/ 323877 h 323877"/>
                  <a:gd name="connsiteX1" fmla="*/ 152400 w 357554"/>
                  <a:gd name="connsiteY1" fmla="*/ 27 h 323877"/>
                  <a:gd name="connsiteX2" fmla="*/ 357554 w 357554"/>
                  <a:gd name="connsiteY2" fmla="*/ 275034 h 323877"/>
                  <a:gd name="connsiteX0" fmla="*/ 0 w 357554"/>
                  <a:gd name="connsiteY0" fmla="*/ 323879 h 323879"/>
                  <a:gd name="connsiteX1" fmla="*/ 152400 w 357554"/>
                  <a:gd name="connsiteY1" fmla="*/ 29 h 323879"/>
                  <a:gd name="connsiteX2" fmla="*/ 357554 w 357554"/>
                  <a:gd name="connsiteY2" fmla="*/ 275036 h 323879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468 h 284468"/>
                  <a:gd name="connsiteX1" fmla="*/ 152400 w 357554"/>
                  <a:gd name="connsiteY1" fmla="*/ 416 h 284468"/>
                  <a:gd name="connsiteX2" fmla="*/ 357554 w 357554"/>
                  <a:gd name="connsiteY2" fmla="*/ 235625 h 284468"/>
                  <a:gd name="connsiteX0" fmla="*/ 0 w 335858"/>
                  <a:gd name="connsiteY0" fmla="*/ 285212 h 285212"/>
                  <a:gd name="connsiteX1" fmla="*/ 152400 w 335858"/>
                  <a:gd name="connsiteY1" fmla="*/ 1160 h 285212"/>
                  <a:gd name="connsiteX2" fmla="*/ 335858 w 335858"/>
                  <a:gd name="connsiteY2" fmla="*/ 158168 h 285212"/>
                  <a:gd name="connsiteX0" fmla="*/ 0 w 335858"/>
                  <a:gd name="connsiteY0" fmla="*/ 284911 h 284911"/>
                  <a:gd name="connsiteX1" fmla="*/ 152400 w 335858"/>
                  <a:gd name="connsiteY1" fmla="*/ 859 h 284911"/>
                  <a:gd name="connsiteX2" fmla="*/ 335858 w 335858"/>
                  <a:gd name="connsiteY2" fmla="*/ 157867 h 284911"/>
                  <a:gd name="connsiteX0" fmla="*/ 0 w 335858"/>
                  <a:gd name="connsiteY0" fmla="*/ 284794 h 284794"/>
                  <a:gd name="connsiteX1" fmla="*/ 152400 w 335858"/>
                  <a:gd name="connsiteY1" fmla="*/ 742 h 284794"/>
                  <a:gd name="connsiteX2" fmla="*/ 335858 w 335858"/>
                  <a:gd name="connsiteY2" fmla="*/ 157750 h 284794"/>
                  <a:gd name="connsiteX0" fmla="*/ 0 w 335858"/>
                  <a:gd name="connsiteY0" fmla="*/ 284856 h 284856"/>
                  <a:gd name="connsiteX1" fmla="*/ 152400 w 335858"/>
                  <a:gd name="connsiteY1" fmla="*/ 804 h 284856"/>
                  <a:gd name="connsiteX2" fmla="*/ 335858 w 335858"/>
                  <a:gd name="connsiteY2" fmla="*/ 157812 h 284856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45983"/>
                  <a:gd name="connsiteY0" fmla="*/ 253534 h 253534"/>
                  <a:gd name="connsiteX1" fmla="*/ 162525 w 345983"/>
                  <a:gd name="connsiteY1" fmla="*/ 579 h 253534"/>
                  <a:gd name="connsiteX2" fmla="*/ 345983 w 345983"/>
                  <a:gd name="connsiteY2" fmla="*/ 157587 h 25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5983" h="253534">
                    <a:moveTo>
                      <a:pt x="0" y="253534"/>
                    </a:moveTo>
                    <a:cubicBezTo>
                      <a:pt x="24209" y="102325"/>
                      <a:pt x="44184" y="52142"/>
                      <a:pt x="162525" y="579"/>
                    </a:cubicBezTo>
                    <a:cubicBezTo>
                      <a:pt x="242112" y="-6114"/>
                      <a:pt x="289994" y="45132"/>
                      <a:pt x="345983" y="15758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63F4F48-F94D-BA3B-8FF7-7DF15AB681F7}"/>
                  </a:ext>
                </a:extLst>
              </p:cNvPr>
              <p:cNvSpPr/>
              <p:nvPr/>
            </p:nvSpPr>
            <p:spPr>
              <a:xfrm>
                <a:off x="3580230" y="4206115"/>
                <a:ext cx="379412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4C15BD7-B9AB-AAF0-8D72-459ACDD9E30C}"/>
                  </a:ext>
                </a:extLst>
              </p:cNvPr>
              <p:cNvSpPr/>
              <p:nvPr/>
            </p:nvSpPr>
            <p:spPr>
              <a:xfrm>
                <a:off x="4836339" y="3917087"/>
                <a:ext cx="311307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13A11E4-9A5C-21DB-178D-59A4E6574129}"/>
                  </a:ext>
                </a:extLst>
              </p:cNvPr>
              <p:cNvSpPr/>
              <p:nvPr/>
            </p:nvSpPr>
            <p:spPr>
              <a:xfrm>
                <a:off x="5150559" y="3834120"/>
                <a:ext cx="339493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45F28EF-CD56-8069-47A6-5B65582D6D5B}"/>
                  </a:ext>
                </a:extLst>
              </p:cNvPr>
              <p:cNvSpPr/>
              <p:nvPr/>
            </p:nvSpPr>
            <p:spPr>
              <a:xfrm>
                <a:off x="6244936" y="3574590"/>
                <a:ext cx="359437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F236E60-449B-2C3E-4AED-8A2E9C6EE85F}"/>
                  </a:ext>
                </a:extLst>
              </p:cNvPr>
              <p:cNvSpPr/>
              <p:nvPr/>
            </p:nvSpPr>
            <p:spPr>
              <a:xfrm>
                <a:off x="6603820" y="3490205"/>
                <a:ext cx="384709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B4204EE-D17F-2E61-A272-48614D149D07}"/>
                  </a:ext>
                </a:extLst>
              </p:cNvPr>
              <p:cNvSpPr/>
              <p:nvPr/>
            </p:nvSpPr>
            <p:spPr>
              <a:xfrm>
                <a:off x="6986156" y="3149489"/>
                <a:ext cx="884669" cy="489745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57554"/>
                  <a:gd name="connsiteY0" fmla="*/ 323877 h 323877"/>
                  <a:gd name="connsiteX1" fmla="*/ 152400 w 357554"/>
                  <a:gd name="connsiteY1" fmla="*/ 27 h 323877"/>
                  <a:gd name="connsiteX2" fmla="*/ 357554 w 357554"/>
                  <a:gd name="connsiteY2" fmla="*/ 275034 h 323877"/>
                  <a:gd name="connsiteX0" fmla="*/ 0 w 357554"/>
                  <a:gd name="connsiteY0" fmla="*/ 323879 h 323879"/>
                  <a:gd name="connsiteX1" fmla="*/ 152400 w 357554"/>
                  <a:gd name="connsiteY1" fmla="*/ 29 h 323879"/>
                  <a:gd name="connsiteX2" fmla="*/ 357554 w 357554"/>
                  <a:gd name="connsiteY2" fmla="*/ 275036 h 323879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468 h 284468"/>
                  <a:gd name="connsiteX1" fmla="*/ 152400 w 357554"/>
                  <a:gd name="connsiteY1" fmla="*/ 416 h 284468"/>
                  <a:gd name="connsiteX2" fmla="*/ 357554 w 357554"/>
                  <a:gd name="connsiteY2" fmla="*/ 235625 h 284468"/>
                  <a:gd name="connsiteX0" fmla="*/ 0 w 335858"/>
                  <a:gd name="connsiteY0" fmla="*/ 285212 h 285212"/>
                  <a:gd name="connsiteX1" fmla="*/ 152400 w 335858"/>
                  <a:gd name="connsiteY1" fmla="*/ 1160 h 285212"/>
                  <a:gd name="connsiteX2" fmla="*/ 335858 w 335858"/>
                  <a:gd name="connsiteY2" fmla="*/ 158168 h 285212"/>
                  <a:gd name="connsiteX0" fmla="*/ 0 w 335858"/>
                  <a:gd name="connsiteY0" fmla="*/ 284911 h 284911"/>
                  <a:gd name="connsiteX1" fmla="*/ 152400 w 335858"/>
                  <a:gd name="connsiteY1" fmla="*/ 859 h 284911"/>
                  <a:gd name="connsiteX2" fmla="*/ 335858 w 335858"/>
                  <a:gd name="connsiteY2" fmla="*/ 157867 h 284911"/>
                  <a:gd name="connsiteX0" fmla="*/ 0 w 335858"/>
                  <a:gd name="connsiteY0" fmla="*/ 284794 h 284794"/>
                  <a:gd name="connsiteX1" fmla="*/ 152400 w 335858"/>
                  <a:gd name="connsiteY1" fmla="*/ 742 h 284794"/>
                  <a:gd name="connsiteX2" fmla="*/ 335858 w 335858"/>
                  <a:gd name="connsiteY2" fmla="*/ 157750 h 284794"/>
                  <a:gd name="connsiteX0" fmla="*/ 0 w 335858"/>
                  <a:gd name="connsiteY0" fmla="*/ 284856 h 284856"/>
                  <a:gd name="connsiteX1" fmla="*/ 152400 w 335858"/>
                  <a:gd name="connsiteY1" fmla="*/ 804 h 284856"/>
                  <a:gd name="connsiteX2" fmla="*/ 335858 w 335858"/>
                  <a:gd name="connsiteY2" fmla="*/ 157812 h 284856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45983"/>
                  <a:gd name="connsiteY0" fmla="*/ 253534 h 253534"/>
                  <a:gd name="connsiteX1" fmla="*/ 162525 w 345983"/>
                  <a:gd name="connsiteY1" fmla="*/ 579 h 253534"/>
                  <a:gd name="connsiteX2" fmla="*/ 345983 w 345983"/>
                  <a:gd name="connsiteY2" fmla="*/ 157587 h 253534"/>
                  <a:gd name="connsiteX0" fmla="*/ 0 w 338549"/>
                  <a:gd name="connsiteY0" fmla="*/ 258567 h 258567"/>
                  <a:gd name="connsiteX1" fmla="*/ 155091 w 338549"/>
                  <a:gd name="connsiteY1" fmla="*/ 579 h 258567"/>
                  <a:gd name="connsiteX2" fmla="*/ 338549 w 338549"/>
                  <a:gd name="connsiteY2" fmla="*/ 157587 h 258567"/>
                  <a:gd name="connsiteX0" fmla="*/ 0 w 338549"/>
                  <a:gd name="connsiteY0" fmla="*/ 258800 h 258800"/>
                  <a:gd name="connsiteX1" fmla="*/ 155091 w 338549"/>
                  <a:gd name="connsiteY1" fmla="*/ 812 h 258800"/>
                  <a:gd name="connsiteX2" fmla="*/ 338549 w 338549"/>
                  <a:gd name="connsiteY2" fmla="*/ 140203 h 2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549" h="258800">
                    <a:moveTo>
                      <a:pt x="0" y="258800"/>
                    </a:moveTo>
                    <a:cubicBezTo>
                      <a:pt x="24209" y="107591"/>
                      <a:pt x="36750" y="52375"/>
                      <a:pt x="155091" y="812"/>
                    </a:cubicBezTo>
                    <a:cubicBezTo>
                      <a:pt x="234678" y="-5881"/>
                      <a:pt x="282560" y="27748"/>
                      <a:pt x="338549" y="14020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78947F7-CB36-592F-58B0-C07A14C42A17}"/>
                  </a:ext>
                </a:extLst>
              </p:cNvPr>
              <p:cNvSpPr/>
              <p:nvPr/>
            </p:nvSpPr>
            <p:spPr>
              <a:xfrm>
                <a:off x="7861443" y="2917309"/>
                <a:ext cx="816669" cy="489149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57554"/>
                  <a:gd name="connsiteY0" fmla="*/ 323877 h 323877"/>
                  <a:gd name="connsiteX1" fmla="*/ 152400 w 357554"/>
                  <a:gd name="connsiteY1" fmla="*/ 27 h 323877"/>
                  <a:gd name="connsiteX2" fmla="*/ 357554 w 357554"/>
                  <a:gd name="connsiteY2" fmla="*/ 275034 h 323877"/>
                  <a:gd name="connsiteX0" fmla="*/ 0 w 357554"/>
                  <a:gd name="connsiteY0" fmla="*/ 323879 h 323879"/>
                  <a:gd name="connsiteX1" fmla="*/ 152400 w 357554"/>
                  <a:gd name="connsiteY1" fmla="*/ 29 h 323879"/>
                  <a:gd name="connsiteX2" fmla="*/ 357554 w 357554"/>
                  <a:gd name="connsiteY2" fmla="*/ 275036 h 323879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468 h 284468"/>
                  <a:gd name="connsiteX1" fmla="*/ 152400 w 357554"/>
                  <a:gd name="connsiteY1" fmla="*/ 416 h 284468"/>
                  <a:gd name="connsiteX2" fmla="*/ 357554 w 357554"/>
                  <a:gd name="connsiteY2" fmla="*/ 235625 h 284468"/>
                  <a:gd name="connsiteX0" fmla="*/ 0 w 335858"/>
                  <a:gd name="connsiteY0" fmla="*/ 285212 h 285212"/>
                  <a:gd name="connsiteX1" fmla="*/ 152400 w 335858"/>
                  <a:gd name="connsiteY1" fmla="*/ 1160 h 285212"/>
                  <a:gd name="connsiteX2" fmla="*/ 335858 w 335858"/>
                  <a:gd name="connsiteY2" fmla="*/ 158168 h 285212"/>
                  <a:gd name="connsiteX0" fmla="*/ 0 w 335858"/>
                  <a:gd name="connsiteY0" fmla="*/ 284911 h 284911"/>
                  <a:gd name="connsiteX1" fmla="*/ 152400 w 335858"/>
                  <a:gd name="connsiteY1" fmla="*/ 859 h 284911"/>
                  <a:gd name="connsiteX2" fmla="*/ 335858 w 335858"/>
                  <a:gd name="connsiteY2" fmla="*/ 157867 h 284911"/>
                  <a:gd name="connsiteX0" fmla="*/ 0 w 335858"/>
                  <a:gd name="connsiteY0" fmla="*/ 284794 h 284794"/>
                  <a:gd name="connsiteX1" fmla="*/ 152400 w 335858"/>
                  <a:gd name="connsiteY1" fmla="*/ 742 h 284794"/>
                  <a:gd name="connsiteX2" fmla="*/ 335858 w 335858"/>
                  <a:gd name="connsiteY2" fmla="*/ 157750 h 284794"/>
                  <a:gd name="connsiteX0" fmla="*/ 0 w 335858"/>
                  <a:gd name="connsiteY0" fmla="*/ 284856 h 284856"/>
                  <a:gd name="connsiteX1" fmla="*/ 152400 w 335858"/>
                  <a:gd name="connsiteY1" fmla="*/ 804 h 284856"/>
                  <a:gd name="connsiteX2" fmla="*/ 335858 w 335858"/>
                  <a:gd name="connsiteY2" fmla="*/ 157812 h 284856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45983"/>
                  <a:gd name="connsiteY0" fmla="*/ 253534 h 253534"/>
                  <a:gd name="connsiteX1" fmla="*/ 162525 w 345983"/>
                  <a:gd name="connsiteY1" fmla="*/ 579 h 253534"/>
                  <a:gd name="connsiteX2" fmla="*/ 345983 w 345983"/>
                  <a:gd name="connsiteY2" fmla="*/ 157587 h 253534"/>
                  <a:gd name="connsiteX0" fmla="*/ 0 w 338549"/>
                  <a:gd name="connsiteY0" fmla="*/ 258567 h 258567"/>
                  <a:gd name="connsiteX1" fmla="*/ 155091 w 338549"/>
                  <a:gd name="connsiteY1" fmla="*/ 579 h 258567"/>
                  <a:gd name="connsiteX2" fmla="*/ 338549 w 338549"/>
                  <a:gd name="connsiteY2" fmla="*/ 157587 h 258567"/>
                  <a:gd name="connsiteX0" fmla="*/ 0 w 338549"/>
                  <a:gd name="connsiteY0" fmla="*/ 258800 h 258800"/>
                  <a:gd name="connsiteX1" fmla="*/ 155091 w 338549"/>
                  <a:gd name="connsiteY1" fmla="*/ 812 h 258800"/>
                  <a:gd name="connsiteX2" fmla="*/ 338549 w 338549"/>
                  <a:gd name="connsiteY2" fmla="*/ 140203 h 258800"/>
                  <a:gd name="connsiteX0" fmla="*/ 0 w 346635"/>
                  <a:gd name="connsiteY0" fmla="*/ 258485 h 258485"/>
                  <a:gd name="connsiteX1" fmla="*/ 155091 w 346635"/>
                  <a:gd name="connsiteY1" fmla="*/ 497 h 258485"/>
                  <a:gd name="connsiteX2" fmla="*/ 346635 w 346635"/>
                  <a:gd name="connsiteY2" fmla="*/ 167571 h 25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6635" h="258485">
                    <a:moveTo>
                      <a:pt x="0" y="258485"/>
                    </a:moveTo>
                    <a:cubicBezTo>
                      <a:pt x="24209" y="107276"/>
                      <a:pt x="36750" y="52060"/>
                      <a:pt x="155091" y="497"/>
                    </a:cubicBezTo>
                    <a:cubicBezTo>
                      <a:pt x="234678" y="-6196"/>
                      <a:pt x="290646" y="55116"/>
                      <a:pt x="346635" y="16757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9ECADC76-18A5-1365-01F3-09C2C57C6F44}"/>
                  </a:ext>
                </a:extLst>
              </p:cNvPr>
              <p:cNvSpPr/>
              <p:nvPr/>
            </p:nvSpPr>
            <p:spPr>
              <a:xfrm>
                <a:off x="8670814" y="2999832"/>
                <a:ext cx="384709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99CDFB8-209F-DABD-58F2-3192FFE84099}"/>
                  </a:ext>
                </a:extLst>
              </p:cNvPr>
              <p:cNvSpPr/>
              <p:nvPr/>
            </p:nvSpPr>
            <p:spPr>
              <a:xfrm>
                <a:off x="9046884" y="2875307"/>
                <a:ext cx="519519" cy="255027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3EC118A-7F15-9694-26F1-3A6689F024AF}"/>
                  </a:ext>
                </a:extLst>
              </p:cNvPr>
              <p:cNvSpPr/>
              <p:nvPr/>
            </p:nvSpPr>
            <p:spPr>
              <a:xfrm>
                <a:off x="9566404" y="2532433"/>
                <a:ext cx="785636" cy="489149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57554"/>
                  <a:gd name="connsiteY0" fmla="*/ 323877 h 323877"/>
                  <a:gd name="connsiteX1" fmla="*/ 152400 w 357554"/>
                  <a:gd name="connsiteY1" fmla="*/ 27 h 323877"/>
                  <a:gd name="connsiteX2" fmla="*/ 357554 w 357554"/>
                  <a:gd name="connsiteY2" fmla="*/ 275034 h 323877"/>
                  <a:gd name="connsiteX0" fmla="*/ 0 w 357554"/>
                  <a:gd name="connsiteY0" fmla="*/ 323879 h 323879"/>
                  <a:gd name="connsiteX1" fmla="*/ 152400 w 357554"/>
                  <a:gd name="connsiteY1" fmla="*/ 29 h 323879"/>
                  <a:gd name="connsiteX2" fmla="*/ 357554 w 357554"/>
                  <a:gd name="connsiteY2" fmla="*/ 275036 h 323879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323850 h 323850"/>
                  <a:gd name="connsiteX1" fmla="*/ 152400 w 357554"/>
                  <a:gd name="connsiteY1" fmla="*/ 0 h 323850"/>
                  <a:gd name="connsiteX2" fmla="*/ 357554 w 357554"/>
                  <a:gd name="connsiteY2" fmla="*/ 275007 h 323850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052 h 284052"/>
                  <a:gd name="connsiteX1" fmla="*/ 152400 w 357554"/>
                  <a:gd name="connsiteY1" fmla="*/ 0 h 284052"/>
                  <a:gd name="connsiteX2" fmla="*/ 357554 w 357554"/>
                  <a:gd name="connsiteY2" fmla="*/ 235209 h 284052"/>
                  <a:gd name="connsiteX0" fmla="*/ 0 w 357554"/>
                  <a:gd name="connsiteY0" fmla="*/ 284468 h 284468"/>
                  <a:gd name="connsiteX1" fmla="*/ 152400 w 357554"/>
                  <a:gd name="connsiteY1" fmla="*/ 416 h 284468"/>
                  <a:gd name="connsiteX2" fmla="*/ 357554 w 357554"/>
                  <a:gd name="connsiteY2" fmla="*/ 235625 h 284468"/>
                  <a:gd name="connsiteX0" fmla="*/ 0 w 335858"/>
                  <a:gd name="connsiteY0" fmla="*/ 285212 h 285212"/>
                  <a:gd name="connsiteX1" fmla="*/ 152400 w 335858"/>
                  <a:gd name="connsiteY1" fmla="*/ 1160 h 285212"/>
                  <a:gd name="connsiteX2" fmla="*/ 335858 w 335858"/>
                  <a:gd name="connsiteY2" fmla="*/ 158168 h 285212"/>
                  <a:gd name="connsiteX0" fmla="*/ 0 w 335858"/>
                  <a:gd name="connsiteY0" fmla="*/ 284911 h 284911"/>
                  <a:gd name="connsiteX1" fmla="*/ 152400 w 335858"/>
                  <a:gd name="connsiteY1" fmla="*/ 859 h 284911"/>
                  <a:gd name="connsiteX2" fmla="*/ 335858 w 335858"/>
                  <a:gd name="connsiteY2" fmla="*/ 157867 h 284911"/>
                  <a:gd name="connsiteX0" fmla="*/ 0 w 335858"/>
                  <a:gd name="connsiteY0" fmla="*/ 284794 h 284794"/>
                  <a:gd name="connsiteX1" fmla="*/ 152400 w 335858"/>
                  <a:gd name="connsiteY1" fmla="*/ 742 h 284794"/>
                  <a:gd name="connsiteX2" fmla="*/ 335858 w 335858"/>
                  <a:gd name="connsiteY2" fmla="*/ 157750 h 284794"/>
                  <a:gd name="connsiteX0" fmla="*/ 0 w 335858"/>
                  <a:gd name="connsiteY0" fmla="*/ 284856 h 284856"/>
                  <a:gd name="connsiteX1" fmla="*/ 152400 w 335858"/>
                  <a:gd name="connsiteY1" fmla="*/ 804 h 284856"/>
                  <a:gd name="connsiteX2" fmla="*/ 335858 w 335858"/>
                  <a:gd name="connsiteY2" fmla="*/ 157812 h 284856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052 h 284052"/>
                  <a:gd name="connsiteX1" fmla="*/ 152400 w 335858"/>
                  <a:gd name="connsiteY1" fmla="*/ 0 h 284052"/>
                  <a:gd name="connsiteX2" fmla="*/ 335858 w 335858"/>
                  <a:gd name="connsiteY2" fmla="*/ 157008 h 284052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35858"/>
                  <a:gd name="connsiteY0" fmla="*/ 284631 h 284631"/>
                  <a:gd name="connsiteX1" fmla="*/ 152400 w 335858"/>
                  <a:gd name="connsiteY1" fmla="*/ 579 h 284631"/>
                  <a:gd name="connsiteX2" fmla="*/ 335858 w 335858"/>
                  <a:gd name="connsiteY2" fmla="*/ 157587 h 284631"/>
                  <a:gd name="connsiteX0" fmla="*/ 0 w 345983"/>
                  <a:gd name="connsiteY0" fmla="*/ 253534 h 253534"/>
                  <a:gd name="connsiteX1" fmla="*/ 162525 w 345983"/>
                  <a:gd name="connsiteY1" fmla="*/ 579 h 253534"/>
                  <a:gd name="connsiteX2" fmla="*/ 345983 w 345983"/>
                  <a:gd name="connsiteY2" fmla="*/ 157587 h 253534"/>
                  <a:gd name="connsiteX0" fmla="*/ 0 w 338549"/>
                  <a:gd name="connsiteY0" fmla="*/ 258567 h 258567"/>
                  <a:gd name="connsiteX1" fmla="*/ 155091 w 338549"/>
                  <a:gd name="connsiteY1" fmla="*/ 579 h 258567"/>
                  <a:gd name="connsiteX2" fmla="*/ 338549 w 338549"/>
                  <a:gd name="connsiteY2" fmla="*/ 157587 h 258567"/>
                  <a:gd name="connsiteX0" fmla="*/ 0 w 338549"/>
                  <a:gd name="connsiteY0" fmla="*/ 258800 h 258800"/>
                  <a:gd name="connsiteX1" fmla="*/ 155091 w 338549"/>
                  <a:gd name="connsiteY1" fmla="*/ 812 h 258800"/>
                  <a:gd name="connsiteX2" fmla="*/ 338549 w 338549"/>
                  <a:gd name="connsiteY2" fmla="*/ 140203 h 258800"/>
                  <a:gd name="connsiteX0" fmla="*/ 0 w 346635"/>
                  <a:gd name="connsiteY0" fmla="*/ 258485 h 258485"/>
                  <a:gd name="connsiteX1" fmla="*/ 155091 w 346635"/>
                  <a:gd name="connsiteY1" fmla="*/ 497 h 258485"/>
                  <a:gd name="connsiteX2" fmla="*/ 346635 w 346635"/>
                  <a:gd name="connsiteY2" fmla="*/ 167571 h 25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6635" h="258485">
                    <a:moveTo>
                      <a:pt x="0" y="258485"/>
                    </a:moveTo>
                    <a:cubicBezTo>
                      <a:pt x="24209" y="107276"/>
                      <a:pt x="36750" y="52060"/>
                      <a:pt x="155091" y="497"/>
                    </a:cubicBezTo>
                    <a:cubicBezTo>
                      <a:pt x="234678" y="-6196"/>
                      <a:pt x="290646" y="55116"/>
                      <a:pt x="346635" y="16757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DC0E899-0A7F-FFC9-A418-E71A24DF780D}"/>
                  </a:ext>
                </a:extLst>
              </p:cNvPr>
              <p:cNvSpPr/>
              <p:nvPr/>
            </p:nvSpPr>
            <p:spPr>
              <a:xfrm>
                <a:off x="10356705" y="2594325"/>
                <a:ext cx="519519" cy="255027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5EF9484-1308-4DF9-F5FD-C658EA367C3E}"/>
                  </a:ext>
                </a:extLst>
              </p:cNvPr>
              <p:cNvSpPr/>
              <p:nvPr/>
            </p:nvSpPr>
            <p:spPr>
              <a:xfrm>
                <a:off x="10876224" y="2519420"/>
                <a:ext cx="337187" cy="225871"/>
              </a:xfrm>
              <a:custGeom>
                <a:avLst/>
                <a:gdLst>
                  <a:gd name="connsiteX0" fmla="*/ 0 w 395287"/>
                  <a:gd name="connsiteY0" fmla="*/ 320669 h 320669"/>
                  <a:gd name="connsiteX1" fmla="*/ 114300 w 395287"/>
                  <a:gd name="connsiteY1" fmla="*/ 1582 h 320669"/>
                  <a:gd name="connsiteX2" fmla="*/ 395287 w 395287"/>
                  <a:gd name="connsiteY2" fmla="*/ 220657 h 320669"/>
                  <a:gd name="connsiteX0" fmla="*/ 0 w 395287"/>
                  <a:gd name="connsiteY0" fmla="*/ 335049 h 335049"/>
                  <a:gd name="connsiteX1" fmla="*/ 114300 w 395287"/>
                  <a:gd name="connsiteY1" fmla="*/ 15962 h 335049"/>
                  <a:gd name="connsiteX2" fmla="*/ 395287 w 395287"/>
                  <a:gd name="connsiteY2" fmla="*/ 235037 h 335049"/>
                  <a:gd name="connsiteX0" fmla="*/ 0 w 395287"/>
                  <a:gd name="connsiteY0" fmla="*/ 326148 h 326148"/>
                  <a:gd name="connsiteX1" fmla="*/ 114300 w 395287"/>
                  <a:gd name="connsiteY1" fmla="*/ 7061 h 326148"/>
                  <a:gd name="connsiteX2" fmla="*/ 395287 w 395287"/>
                  <a:gd name="connsiteY2" fmla="*/ 226136 h 32614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30728 h 330728"/>
                  <a:gd name="connsiteX1" fmla="*/ 152400 w 395287"/>
                  <a:gd name="connsiteY1" fmla="*/ 6878 h 330728"/>
                  <a:gd name="connsiteX2" fmla="*/ 395287 w 395287"/>
                  <a:gd name="connsiteY2" fmla="*/ 230716 h 330728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5379 h 325379"/>
                  <a:gd name="connsiteX1" fmla="*/ 152400 w 395287"/>
                  <a:gd name="connsiteY1" fmla="*/ 1529 h 325379"/>
                  <a:gd name="connsiteX2" fmla="*/ 395287 w 395287"/>
                  <a:gd name="connsiteY2" fmla="*/ 225367 h 325379"/>
                  <a:gd name="connsiteX0" fmla="*/ 0 w 395287"/>
                  <a:gd name="connsiteY0" fmla="*/ 323889 h 323889"/>
                  <a:gd name="connsiteX1" fmla="*/ 152400 w 395287"/>
                  <a:gd name="connsiteY1" fmla="*/ 39 h 323889"/>
                  <a:gd name="connsiteX2" fmla="*/ 395287 w 395287"/>
                  <a:gd name="connsiteY2" fmla="*/ 223877 h 323889"/>
                  <a:gd name="connsiteX0" fmla="*/ 0 w 395287"/>
                  <a:gd name="connsiteY0" fmla="*/ 323936 h 323936"/>
                  <a:gd name="connsiteX1" fmla="*/ 152400 w 395287"/>
                  <a:gd name="connsiteY1" fmla="*/ 86 h 323936"/>
                  <a:gd name="connsiteX2" fmla="*/ 395287 w 395287"/>
                  <a:gd name="connsiteY2" fmla="*/ 223924 h 323936"/>
                  <a:gd name="connsiteX0" fmla="*/ 0 w 379412"/>
                  <a:gd name="connsiteY0" fmla="*/ 323936 h 323936"/>
                  <a:gd name="connsiteX1" fmla="*/ 152400 w 379412"/>
                  <a:gd name="connsiteY1" fmla="*/ 86 h 323936"/>
                  <a:gd name="connsiteX2" fmla="*/ 379412 w 379412"/>
                  <a:gd name="connsiteY2" fmla="*/ 223924 h 323936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23850 h 323850"/>
                  <a:gd name="connsiteX1" fmla="*/ 152400 w 379412"/>
                  <a:gd name="connsiteY1" fmla="*/ 0 h 323850"/>
                  <a:gd name="connsiteX2" fmla="*/ 379412 w 379412"/>
                  <a:gd name="connsiteY2" fmla="*/ 223838 h 323850"/>
                  <a:gd name="connsiteX0" fmla="*/ 0 w 379412"/>
                  <a:gd name="connsiteY0" fmla="*/ 304324 h 304324"/>
                  <a:gd name="connsiteX1" fmla="*/ 155575 w 379412"/>
                  <a:gd name="connsiteY1" fmla="*/ 0 h 304324"/>
                  <a:gd name="connsiteX2" fmla="*/ 379412 w 379412"/>
                  <a:gd name="connsiteY2" fmla="*/ 204312 h 304324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3083 h 273083"/>
                  <a:gd name="connsiteX1" fmla="*/ 158750 w 379412"/>
                  <a:gd name="connsiteY1" fmla="*/ 0 h 273083"/>
                  <a:gd name="connsiteX2" fmla="*/ 379412 w 379412"/>
                  <a:gd name="connsiteY2" fmla="*/ 173071 h 273083"/>
                  <a:gd name="connsiteX0" fmla="*/ 0 w 379412"/>
                  <a:gd name="connsiteY0" fmla="*/ 277812 h 277812"/>
                  <a:gd name="connsiteX1" fmla="*/ 158750 w 379412"/>
                  <a:gd name="connsiteY1" fmla="*/ 4729 h 277812"/>
                  <a:gd name="connsiteX2" fmla="*/ 379412 w 379412"/>
                  <a:gd name="connsiteY2" fmla="*/ 177800 h 27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412" h="277812">
                    <a:moveTo>
                      <a:pt x="0" y="277812"/>
                    </a:moveTo>
                    <a:cubicBezTo>
                      <a:pt x="24209" y="126603"/>
                      <a:pt x="53181" y="40066"/>
                      <a:pt x="158750" y="4729"/>
                    </a:cubicBezTo>
                    <a:cubicBezTo>
                      <a:pt x="259555" y="-9366"/>
                      <a:pt x="329009" y="-2554"/>
                      <a:pt x="379412" y="177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273325-A98B-A1DE-322F-9C076987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471" y="2754447"/>
              <a:ext cx="132541" cy="167985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776995-E996-CDAD-2B55-1A23678F5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6231" y="2754447"/>
              <a:ext cx="131433" cy="0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65DBEF-F9AB-AB0F-3BE7-3E0ABED0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3424" y="2754447"/>
              <a:ext cx="50273" cy="135732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7DB41E-503D-C0EB-D5DE-586CD8C446FF}"/>
                </a:ext>
              </a:extLst>
            </p:cNvPr>
            <p:cNvSpPr/>
            <p:nvPr/>
          </p:nvSpPr>
          <p:spPr>
            <a:xfrm rot="352809">
              <a:off x="3376511" y="2545493"/>
              <a:ext cx="274320" cy="2743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  <a:sp3d extrusionH="635000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1B694C-6FCD-A811-F086-3D8B40184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533" y="2848302"/>
              <a:ext cx="256019" cy="481228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DEF306-F420-2AED-9050-1CA886897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2831" y="2840178"/>
              <a:ext cx="488932" cy="8124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  <a:miter lim="800000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051687-324A-0E78-841F-2365C2D19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0797" y="2933501"/>
              <a:ext cx="66270" cy="159084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BAF434-DAEB-591A-0026-06F2C3B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791" y="3068558"/>
              <a:ext cx="154880" cy="24027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30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18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 Shankara Naraya</dc:creator>
  <cp:lastModifiedBy>Sriram Krishnamoorthy Shankara Naraya</cp:lastModifiedBy>
  <cp:revision>7</cp:revision>
  <dcterms:created xsi:type="dcterms:W3CDTF">2022-09-09T22:51:33Z</dcterms:created>
  <dcterms:modified xsi:type="dcterms:W3CDTF">2022-10-25T21:59:28Z</dcterms:modified>
</cp:coreProperties>
</file>