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BB61-544F-B654-7C65-61E9A9ABC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4B799-BB6F-3F09-4FE6-0BF24E51B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8A3A-65FE-EEB8-C486-CDB5A7D18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0799-7EBB-7B45-F01E-05836A97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C857-7B52-87EB-5C73-BDBBB89D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1176-0FE9-5DCD-C699-F7150094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F818C-5286-2A95-1995-2508DF32C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B2E88-6757-2232-3BC4-027809ED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AF95A-038F-3794-C268-12701C9B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0B8A-3FB9-1F04-A386-38D7B4A76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9F8EE-0F28-7166-07F6-8723DA7A7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73322-D326-BC66-EC27-9B4CED71D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B7156-EA13-7D48-DADE-05C318D3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FCCAE-4728-EF9E-6F6C-02C342C0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9C09D-7D63-5759-EA63-552D92BF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42FC-32BC-0EBF-AAD3-EAB65AC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95FAE-52EA-B3CC-8D5C-FCB8E7DDB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C36C5-E383-8021-7C24-D79A32652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878E-BD52-1CE8-CB3E-92C93F16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3E4C-CF98-4774-8170-17F80C3F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4CBF-58E6-7857-D386-2430E2D68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1A316-7E00-55FF-E32A-E7054E6A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361E5-E217-D17C-4733-EB421036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2474B-60B4-C27E-2A4C-19057065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B2358-B85D-852F-A67C-8FC06F7A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6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D4A0-8CE4-1582-271E-33B1F008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51FCC-0A8E-DDCA-08EB-EF1A3223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1021F-E373-F802-7615-C20F657EB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1E93E-4A55-6E35-FD35-831454AAF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2C4FD-1143-2D92-A020-6CC448407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43F506-DD2C-AB5B-5935-7FE76BFF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9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C466-6DCA-D55E-5EA2-B43341701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A090A-53A0-9B5C-995C-1FD52E7C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6C6DB-3144-344B-3625-57C8D297C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A5ED8-862F-D11A-EF50-FE42FA30A2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00F22-8F56-C325-84AD-9515FF27E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31C07C-6C50-ED2B-1024-6530276E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13CD4-F8F6-EA72-3F46-A4274D23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D46029-D6DD-9667-1506-4852A03F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0492F-4395-D40A-41BB-05E9F65B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42E69-C8C0-D87C-70CA-5CFDC5D1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1C65B-C0E1-988F-4807-D2A25E538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D2CDA-42FA-D9E7-351D-B091678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5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89225E-BE5F-4A0D-A630-58AEE2EB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3A9996-BC9F-9689-7E33-6A756E7F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E20F-11C6-496B-3B97-A0FB2679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2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02442-C0CD-32B2-77F0-D5D533B54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E17A6-941B-69E2-5DB4-0505AB0E6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29899-CDAE-4B89-21BD-E00A32765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10B7-78E2-0822-3B17-5654264A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AE20C-AB5B-966A-036A-1C19223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9BBA0-3189-87A7-F7CF-3D666C088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21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081E-280E-C4D7-BEF1-A148F881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F4EEEA-E7B1-2369-CFDF-B87E782C5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D0B66-E4A2-0435-5DA8-C0D4DC668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44178-C584-FDAB-A044-8EC496BB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7E92DC-8D39-D45C-7B3D-7F74C041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AC5B6-A444-1070-E89C-B4EFD1F2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4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513D9-1AD4-A929-3A81-A09C98006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B776B-20C6-DE8A-2E5F-7BD23F1A7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13CF-79E9-B11C-53D2-B2592B55D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503B9-6A96-472F-BF2D-625AE483FCB8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63DAA-FCF3-FF6C-82C6-70B5462DFC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9328F-1BD8-B8DD-840E-5EC6E2198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3C6BC-E010-4788-B7E3-25829A426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4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925D3D-5940-611D-28F8-975282A6AEE7}"/>
              </a:ext>
            </a:extLst>
          </p:cNvPr>
          <p:cNvGrpSpPr/>
          <p:nvPr/>
        </p:nvGrpSpPr>
        <p:grpSpPr>
          <a:xfrm>
            <a:off x="3113587" y="374901"/>
            <a:ext cx="4901992" cy="5731334"/>
            <a:chOff x="3113587" y="374901"/>
            <a:chExt cx="4901992" cy="573133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09F126D-A7A8-0026-D04B-8EE4F56DC4EC}"/>
                </a:ext>
              </a:extLst>
            </p:cNvPr>
            <p:cNvGrpSpPr/>
            <p:nvPr/>
          </p:nvGrpSpPr>
          <p:grpSpPr>
            <a:xfrm>
              <a:off x="3113587" y="374901"/>
              <a:ext cx="4901992" cy="5731334"/>
              <a:chOff x="3113587" y="374901"/>
              <a:chExt cx="4901992" cy="5731334"/>
            </a:xfrm>
          </p:grpSpPr>
          <p:pic>
            <p:nvPicPr>
              <p:cNvPr id="5" name="Picture 4" descr="A graph of a diagram of a start and a failure&#10;&#10;AI-generated content may be incorrect.">
                <a:extLst>
                  <a:ext uri="{FF2B5EF4-FFF2-40B4-BE49-F238E27FC236}">
                    <a16:creationId xmlns:a16="http://schemas.microsoft.com/office/drawing/2014/main" id="{26673867-464D-F17D-CD73-255BC9E0C1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79671" y="374901"/>
                <a:ext cx="4150161" cy="2286823"/>
              </a:xfrm>
              <a:prstGeom prst="rect">
                <a:avLst/>
              </a:prstGeom>
            </p:spPr>
          </p:pic>
          <p:pic>
            <p:nvPicPr>
              <p:cNvPr id="8" name="Picture 7" descr="A graph of different types of lines&#10;&#10;AI-generated content may be incorrect.">
                <a:extLst>
                  <a:ext uri="{FF2B5EF4-FFF2-40B4-BE49-F238E27FC236}">
                    <a16:creationId xmlns:a16="http://schemas.microsoft.com/office/drawing/2014/main" id="{6A483A5A-56CB-FA86-7BD4-DD6192613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3587" y="2661724"/>
                <a:ext cx="4901992" cy="3444511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9832CF-1CD9-603F-9B41-5B53FE86AE93}"/>
                </a:ext>
              </a:extLst>
            </p:cNvPr>
            <p:cNvSpPr txBox="1"/>
            <p:nvPr/>
          </p:nvSpPr>
          <p:spPr>
            <a:xfrm>
              <a:off x="3479671" y="2661724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85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53EC422-DA98-D181-1F37-FCD4097708FB}"/>
              </a:ext>
            </a:extLst>
          </p:cNvPr>
          <p:cNvGrpSpPr/>
          <p:nvPr/>
        </p:nvGrpSpPr>
        <p:grpSpPr>
          <a:xfrm>
            <a:off x="2822803" y="369087"/>
            <a:ext cx="5463895" cy="5742962"/>
            <a:chOff x="2822803" y="369087"/>
            <a:chExt cx="5463895" cy="57429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8506C5A-E40C-74A4-5FB2-DC19805EEF4A}"/>
                </a:ext>
              </a:extLst>
            </p:cNvPr>
            <p:cNvGrpSpPr/>
            <p:nvPr/>
          </p:nvGrpSpPr>
          <p:grpSpPr>
            <a:xfrm>
              <a:off x="3113587" y="374901"/>
              <a:ext cx="4901992" cy="5731334"/>
              <a:chOff x="3113587" y="374901"/>
              <a:chExt cx="4901992" cy="573133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9341843C-98D7-F4CC-4D82-18FB113C543D}"/>
                  </a:ext>
                </a:extLst>
              </p:cNvPr>
              <p:cNvGrpSpPr/>
              <p:nvPr/>
            </p:nvGrpSpPr>
            <p:grpSpPr>
              <a:xfrm>
                <a:off x="3113587" y="374901"/>
                <a:ext cx="4901992" cy="5731334"/>
                <a:chOff x="3113587" y="374901"/>
                <a:chExt cx="4901992" cy="5731334"/>
              </a:xfrm>
            </p:grpSpPr>
            <p:pic>
              <p:nvPicPr>
                <p:cNvPr id="7" name="Picture 6" descr="A graph of a diagram of a start and a failure&#10;&#10;AI-generated content may be incorrect.">
                  <a:extLst>
                    <a:ext uri="{FF2B5EF4-FFF2-40B4-BE49-F238E27FC236}">
                      <a16:creationId xmlns:a16="http://schemas.microsoft.com/office/drawing/2014/main" id="{DBBD56C1-70F0-A2BD-02C3-92CECC135B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79671" y="374901"/>
                  <a:ext cx="4150161" cy="2286823"/>
                </a:xfrm>
                <a:prstGeom prst="rect">
                  <a:avLst/>
                </a:prstGeom>
              </p:spPr>
            </p:pic>
            <p:pic>
              <p:nvPicPr>
                <p:cNvPr id="8" name="Picture 7" descr="A graph of different types of lines&#10;&#10;AI-generated content may be incorrect.">
                  <a:extLst>
                    <a:ext uri="{FF2B5EF4-FFF2-40B4-BE49-F238E27FC236}">
                      <a16:creationId xmlns:a16="http://schemas.microsoft.com/office/drawing/2014/main" id="{EED966B1-B4C5-0135-EB2D-B0F8C248AC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13587" y="2661724"/>
                  <a:ext cx="4901992" cy="3444511"/>
                </a:xfrm>
                <a:prstGeom prst="rect">
                  <a:avLst/>
                </a:prstGeom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7D2C56-C8D0-ADC3-AF58-37E96A793532}"/>
                  </a:ext>
                </a:extLst>
              </p:cNvPr>
              <p:cNvSpPr txBox="1"/>
              <p:nvPr/>
            </p:nvSpPr>
            <p:spPr>
              <a:xfrm>
                <a:off x="3479671" y="2661724"/>
                <a:ext cx="36420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(c)</a:t>
                </a:r>
              </a:p>
            </p:txBody>
          </p:sp>
        </p:grpSp>
        <p:pic>
          <p:nvPicPr>
            <p:cNvPr id="10" name="Picture 9" descr="A graph of different types of lines&#10;&#10;AI-generated content may be incorrect.">
              <a:extLst>
                <a:ext uri="{FF2B5EF4-FFF2-40B4-BE49-F238E27FC236}">
                  <a16:creationId xmlns:a16="http://schemas.microsoft.com/office/drawing/2014/main" id="{EEEE91FC-F92D-E456-8F33-F529A3EE9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2803" y="2655910"/>
              <a:ext cx="5463895" cy="3456139"/>
            </a:xfrm>
            <a:prstGeom prst="rect">
              <a:avLst/>
            </a:prstGeom>
          </p:spPr>
        </p:pic>
        <p:pic>
          <p:nvPicPr>
            <p:cNvPr id="12" name="Picture 11" descr="A diagram of a structure&#10;&#10;AI-generated content may be incorrect.">
              <a:extLst>
                <a:ext uri="{FF2B5EF4-FFF2-40B4-BE49-F238E27FC236}">
                  <a16:creationId xmlns:a16="http://schemas.microsoft.com/office/drawing/2014/main" id="{07A1BCE4-07BC-80A8-D43F-55DD9BEFF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814" y="369087"/>
              <a:ext cx="4199018" cy="2212188"/>
            </a:xfrm>
            <a:prstGeom prst="rect">
              <a:avLst/>
            </a:prstGeom>
          </p:spPr>
        </p:pic>
        <p:pic>
          <p:nvPicPr>
            <p:cNvPr id="16" name="Picture 15" descr="A graph of different types of lines&#10;&#10;AI-generated content may be incorrect.">
              <a:extLst>
                <a:ext uri="{FF2B5EF4-FFF2-40B4-BE49-F238E27FC236}">
                  <a16:creationId xmlns:a16="http://schemas.microsoft.com/office/drawing/2014/main" id="{B378300B-32D2-0BDF-BBF5-EA4D0E9B1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853" y="2639339"/>
              <a:ext cx="5382604" cy="344506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A4748A-715D-DE07-6798-EA1C58D743CB}"/>
                </a:ext>
              </a:extLst>
            </p:cNvPr>
            <p:cNvSpPr txBox="1"/>
            <p:nvPr/>
          </p:nvSpPr>
          <p:spPr>
            <a:xfrm>
              <a:off x="3297570" y="2629311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Helvetica" panose="020B0604020202020204" pitchFamily="34" charset="0"/>
                  <a:cs typeface="Helvetica" panose="020B0604020202020204" pitchFamily="34" charset="0"/>
                </a:rPr>
                <a:t>(c)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76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Sriram Krishnamoorthy Shankara Naraya</dc:creator>
  <cp:lastModifiedBy>Sriram Krishnamoorthy Shankara Naraya</cp:lastModifiedBy>
  <cp:revision>2</cp:revision>
  <dcterms:created xsi:type="dcterms:W3CDTF">2025-09-22T19:54:05Z</dcterms:created>
  <dcterms:modified xsi:type="dcterms:W3CDTF">2025-09-22T20:19:11Z</dcterms:modified>
</cp:coreProperties>
</file>