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1C55-3F22-577F-53C1-1837C4EB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0B501-131D-92C5-272F-18E9E5E9B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9BBE-5C3C-A4E4-6158-A5160A1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7FA9-4D4D-04F0-7F2C-D8B2D85E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2F79-C650-F490-81F6-F007EFC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BFC5-D005-6F6A-C016-4F8288A7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12B3-88EF-EEE8-5EE2-141BDDE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D728-1AE1-C730-EFDE-1327FE2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404E-BB7D-4DD4-9636-67DBA1B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BA1F-C93D-6743-128B-B360F51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1FB1-E3F0-DDCC-DA1A-6BC73325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B6A58-BA94-383F-D958-0766648C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7BD9-27D4-E004-8BBF-B939FEE0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B3DE-95E8-ADA4-C3CE-46C03057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81AD-A2A7-DEC9-F036-F24FD9CB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006-05D8-0CA1-A2C7-A970E12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D452-8405-F32C-C256-D7FB9F57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DE3-FFEE-5267-F19D-2E9DEA4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AB49-3DF3-05EF-68C1-80F4259D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B8B8-D5C3-E334-98FD-CD2BA2D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598-9DCB-5E69-2561-CCEEE3B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3AF3-6091-DB19-CE27-D47E579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5B38-CCAF-52EA-5300-6F430218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6270-61E4-FE6F-DFF3-3A2A7184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ADEB-06AA-C444-C619-813D3CF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637D-5403-C2C0-41D9-F657470E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9DD7-A84D-1A83-3308-47C02DF6A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ADF6E-70D1-757F-A2EB-526C84F0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3BCC4-0666-26B3-C395-39087D43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A8C6-7B0B-A1D2-B6C5-77A48A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A4BD-5093-CD27-875A-0246FA10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AD5-3F3B-8B17-0AB0-607DF2AE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52EF-AF6E-990E-49F5-A1FB2067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F038-B9C7-91C3-4987-7FBD764E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73507-B3AE-5CCD-0B2A-B3FC8BC8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230E-F108-1EC8-D4A9-882FEC8C7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95DD2-A5E3-7F7F-CA67-CA357F4D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9033C-F95E-76AA-3E18-4E9E2D6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30BBC-004B-50C2-7241-7EA691C8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6FB4-1B5A-17A6-CE8F-E23828A1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5D3E6-7318-7E35-97C1-45EC9E9A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ED6D-0F3E-3DEB-4EFF-A70DD732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5445-0F5A-2C91-2EC9-EB9CB53D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2469-6216-222D-2ABC-AECB3AE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B891-C488-2F07-FF4A-18ED1196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0401-31AF-853D-5BED-20FE938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D64-8FE1-B3D1-17E4-E4585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1030-5C0A-788D-3FEA-7BE5E9E5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1433-C7CF-4C24-0D97-5661E7078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B911-2903-88AF-B28B-9148E68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FB1E-F134-ACBB-8DE0-1A09919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15D8-F6D6-0C51-39EC-9EE5765D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EDBF-DFE6-72D1-2295-D5766BEB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A06D2-D787-B709-AAE9-83B1EEB42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B414-9C55-E9F9-1CB4-3A06CDC5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36F-2D14-E8A0-47F1-11F6252D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4E390-E63F-EDBD-9786-653AD855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5298-2A99-5984-8154-6589617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2FE62-3203-CF03-8560-B29EB97B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7263-5ABD-4E5E-EFDF-6484D3F9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2C7A-E6B1-0137-A101-EE1EBF61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4C48-C885-47B0-A871-75BBED92D34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6273-EEDB-66BD-49B9-220B81ED1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1E96-3D81-98F4-6657-EDCA102F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A0B044-43A2-E64D-B92E-190FA74067C3}"/>
              </a:ext>
            </a:extLst>
          </p:cNvPr>
          <p:cNvGrpSpPr/>
          <p:nvPr/>
        </p:nvGrpSpPr>
        <p:grpSpPr>
          <a:xfrm>
            <a:off x="1167155" y="809625"/>
            <a:ext cx="8289096" cy="4225290"/>
            <a:chOff x="1167155" y="809625"/>
            <a:chExt cx="8289096" cy="42252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6A7986-58DE-FD91-8650-0090C0676BC2}"/>
                </a:ext>
              </a:extLst>
            </p:cNvPr>
            <p:cNvSpPr/>
            <p:nvPr/>
          </p:nvSpPr>
          <p:spPr>
            <a:xfrm>
              <a:off x="1167155" y="809625"/>
              <a:ext cx="8289096" cy="4225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A21939-B82E-EEE6-2EBD-9D3DB1FBE5A5}"/>
                </a:ext>
              </a:extLst>
            </p:cNvPr>
            <p:cNvGrpSpPr/>
            <p:nvPr/>
          </p:nvGrpSpPr>
          <p:grpSpPr>
            <a:xfrm>
              <a:off x="2066637" y="901065"/>
              <a:ext cx="3723453" cy="4133850"/>
              <a:chOff x="2066637" y="901065"/>
              <a:chExt cx="3723453" cy="4133850"/>
            </a:xfrm>
          </p:grpSpPr>
          <p:pic>
            <p:nvPicPr>
              <p:cNvPr id="5" name="Picture 4" descr="A picture containing screenshot, diagram, design&#10;&#10;Description automatically generated">
                <a:extLst>
                  <a:ext uri="{FF2B5EF4-FFF2-40B4-BE49-F238E27FC236}">
                    <a16:creationId xmlns:a16="http://schemas.microsoft.com/office/drawing/2014/main" id="{187B6EA4-FF9E-ECFA-C3BF-90E4F6EE0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631" t="19982" b="13208"/>
              <a:stretch/>
            </p:blipFill>
            <p:spPr>
              <a:xfrm>
                <a:off x="2164079" y="901065"/>
                <a:ext cx="3626011" cy="413385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BEF7A65-1146-0451-EC51-60869CD8DC36}"/>
                  </a:ext>
                </a:extLst>
              </p:cNvPr>
              <p:cNvGrpSpPr/>
              <p:nvPr/>
            </p:nvGrpSpPr>
            <p:grpSpPr>
              <a:xfrm>
                <a:off x="2830900" y="1779659"/>
                <a:ext cx="668299" cy="435841"/>
                <a:chOff x="6130360" y="2351159"/>
                <a:chExt cx="668299" cy="435841"/>
              </a:xfrm>
            </p:grpSpPr>
            <p:sp>
              <p:nvSpPr>
                <p:cNvPr id="12" name="Thought Bubble: Cloud 11">
                  <a:extLst>
                    <a:ext uri="{FF2B5EF4-FFF2-40B4-BE49-F238E27FC236}">
                      <a16:creationId xmlns:a16="http://schemas.microsoft.com/office/drawing/2014/main" id="{7467E158-A95D-6CB6-C1BB-C23B52F7AE96}"/>
                    </a:ext>
                  </a:extLst>
                </p:cNvPr>
                <p:cNvSpPr/>
                <p:nvPr/>
              </p:nvSpPr>
              <p:spPr>
                <a:xfrm>
                  <a:off x="6130360" y="2351159"/>
                  <a:ext cx="668299" cy="435841"/>
                </a:xfrm>
                <a:prstGeom prst="cloudCallout">
                  <a:avLst>
                    <a:gd name="adj1" fmla="val -33386"/>
                    <a:gd name="adj2" fmla="val 913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Graphic 12" descr="Question Mark with solid fill">
                  <a:extLst>
                    <a:ext uri="{FF2B5EF4-FFF2-40B4-BE49-F238E27FC236}">
                      <a16:creationId xmlns:a16="http://schemas.microsoft.com/office/drawing/2014/main" id="{41593EDC-3972-9BE1-CD99-953ACB57EB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1852" y="2428600"/>
                  <a:ext cx="280957" cy="280957"/>
                </a:xfrm>
                <a:prstGeom prst="rect">
                  <a:avLst/>
                </a:prstGeom>
              </p:spPr>
            </p:pic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48300C-19C7-114F-EE3D-19FFF84D9BA1}"/>
                  </a:ext>
                </a:extLst>
              </p:cNvPr>
              <p:cNvSpPr/>
              <p:nvPr/>
            </p:nvSpPr>
            <p:spPr>
              <a:xfrm>
                <a:off x="2115358" y="1234440"/>
                <a:ext cx="277254" cy="3105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7B1DA4-7012-DC3A-9787-7D16B40214A2}"/>
                  </a:ext>
                </a:extLst>
              </p:cNvPr>
              <p:cNvSpPr/>
              <p:nvPr/>
            </p:nvSpPr>
            <p:spPr>
              <a:xfrm>
                <a:off x="2066637" y="4040439"/>
                <a:ext cx="277254" cy="3105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75EB1B-A72A-8DC4-3334-9BC2FDD16D4D}"/>
                  </a:ext>
                </a:extLst>
              </p:cNvPr>
              <p:cNvSpPr/>
              <p:nvPr/>
            </p:nvSpPr>
            <p:spPr>
              <a:xfrm>
                <a:off x="2132278" y="1691640"/>
                <a:ext cx="45719" cy="2202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BE3989-0569-356F-5AA1-3F79053DD2D0}"/>
                  </a:ext>
                </a:extLst>
              </p:cNvPr>
              <p:cNvSpPr/>
              <p:nvPr/>
            </p:nvSpPr>
            <p:spPr>
              <a:xfrm>
                <a:off x="2267761" y="1756540"/>
                <a:ext cx="335534" cy="3610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D6B29A0-BDC1-918A-2EA4-9AD334EA0320}"/>
                </a:ext>
              </a:extLst>
            </p:cNvPr>
            <p:cNvGrpSpPr/>
            <p:nvPr/>
          </p:nvGrpSpPr>
          <p:grpSpPr>
            <a:xfrm>
              <a:off x="6242539" y="1421240"/>
              <a:ext cx="3151135" cy="2960488"/>
              <a:chOff x="6233014" y="1421240"/>
              <a:chExt cx="3151135" cy="2960488"/>
            </a:xfrm>
          </p:grpSpPr>
          <p:pic>
            <p:nvPicPr>
              <p:cNvPr id="34" name="Picture 33" descr="A picture containing screenshot, diagram, design&#10;&#10;Description automatically generated">
                <a:extLst>
                  <a:ext uri="{FF2B5EF4-FFF2-40B4-BE49-F238E27FC236}">
                    <a16:creationId xmlns:a16="http://schemas.microsoft.com/office/drawing/2014/main" id="{3972D254-2E17-4204-2495-CE05733662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197" r="58786"/>
              <a:stretch/>
            </p:blipFill>
            <p:spPr>
              <a:xfrm>
                <a:off x="6417163" y="1421240"/>
                <a:ext cx="2966986" cy="2957801"/>
              </a:xfrm>
              <a:prstGeom prst="rect">
                <a:avLst/>
              </a:prstGeom>
            </p:spPr>
          </p:pic>
          <p:pic>
            <p:nvPicPr>
              <p:cNvPr id="36" name="Picture 35" descr="A picture containing screenshot, diagram, design&#10;&#10;Description automatically generated">
                <a:extLst>
                  <a:ext uri="{FF2B5EF4-FFF2-40B4-BE49-F238E27FC236}">
                    <a16:creationId xmlns:a16="http://schemas.microsoft.com/office/drawing/2014/main" id="{6F586AEA-CC53-8498-5891-1D4BA5DED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70" t="90881" r="83539"/>
              <a:stretch/>
            </p:blipFill>
            <p:spPr>
              <a:xfrm>
                <a:off x="6452672" y="3814816"/>
                <a:ext cx="553673" cy="564225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5D94C0B-0B05-3A6C-91CC-95FDE86CEC77}"/>
                  </a:ext>
                </a:extLst>
              </p:cNvPr>
              <p:cNvSpPr/>
              <p:nvPr/>
            </p:nvSpPr>
            <p:spPr>
              <a:xfrm>
                <a:off x="6233014" y="2179548"/>
                <a:ext cx="234898" cy="2202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A76C46-9480-F085-4FFF-611D2669624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5790090" y="2967990"/>
              <a:ext cx="579423" cy="80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94CD6D-3D90-391F-AF52-7FCF07BD7E69}"/>
                </a:ext>
              </a:extLst>
            </p:cNvPr>
            <p:cNvSpPr txBox="1"/>
            <p:nvPr/>
          </p:nvSpPr>
          <p:spPr>
            <a:xfrm>
              <a:off x="2179957" y="170327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35E9DB-83F2-E704-FD46-CDF46CA33FA0}"/>
                </a:ext>
              </a:extLst>
            </p:cNvPr>
            <p:cNvSpPr txBox="1"/>
            <p:nvPr/>
          </p:nvSpPr>
          <p:spPr>
            <a:xfrm>
              <a:off x="6496487" y="394083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B8250C-F6B6-6B66-3B6D-5658ED4AB649}"/>
                </a:ext>
              </a:extLst>
            </p:cNvPr>
            <p:cNvSpPr txBox="1"/>
            <p:nvPr/>
          </p:nvSpPr>
          <p:spPr>
            <a:xfrm>
              <a:off x="7411727" y="394083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Occupancy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E2DC75-767E-3A90-E0E1-AB031E01BED1}"/>
                </a:ext>
              </a:extLst>
            </p:cNvPr>
            <p:cNvSpPr txBox="1"/>
            <p:nvPr/>
          </p:nvSpPr>
          <p:spPr>
            <a:xfrm>
              <a:off x="3139220" y="4166302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Density Space</a:t>
              </a:r>
            </a:p>
          </p:txBody>
        </p:sp>
        <p:pic>
          <p:nvPicPr>
            <p:cNvPr id="4" name="Picture 3" descr="A yellow cylindrical object with arrows&#10;&#10;Description automatically generated">
              <a:extLst>
                <a:ext uri="{FF2B5EF4-FFF2-40B4-BE49-F238E27FC236}">
                  <a16:creationId xmlns:a16="http://schemas.microsoft.com/office/drawing/2014/main" id="{F562B671-B5EA-5028-0D9B-47E988F2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24" b="96561" l="2808" r="91793">
                          <a14:foregroundMark x1="22894" y1="89153" x2="6803" y2="99735"/>
                          <a14:foregroundMark x1="6803" y1="99735" x2="5400" y2="79894"/>
                          <a14:foregroundMark x1="5400" y1="79894" x2="14255" y2="70370"/>
                          <a14:foregroundMark x1="14255" y1="70370" x2="5616" y2="79101"/>
                          <a14:foregroundMark x1="5616" y1="79101" x2="11231" y2="93386"/>
                          <a14:foregroundMark x1="11231" y1="93386" x2="2808" y2="92328"/>
                          <a14:foregroundMark x1="2808" y1="92328" x2="7451" y2="96825"/>
                          <a14:foregroundMark x1="28942" y1="51323" x2="38877" y2="44180"/>
                          <a14:foregroundMark x1="38877" y1="44180" x2="29266" y2="49471"/>
                          <a14:foregroundMark x1="29266" y1="49471" x2="29266" y2="49471"/>
                          <a14:foregroundMark x1="87905" y1="11905" x2="91793" y2="17196"/>
                          <a14:foregroundMark x1="90389" y1="13757" x2="80670" y2="12963"/>
                          <a14:foregroundMark x1="80670" y1="12963" x2="83369" y2="12434"/>
                          <a14:foregroundMark x1="84449" y1="9524" x2="76242" y2="13228"/>
                          <a14:foregroundMark x1="90929" y1="11376" x2="84773" y2="9524"/>
                          <a14:foregroundMark x1="86933" y1="9524" x2="90929" y2="12169"/>
                          <a14:foregroundMark x1="31210" y1="48413" x2="41793" y2="39683"/>
                          <a14:foregroundMark x1="39633" y1="41005" x2="44600" y2="375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0268">
              <a:off x="1249456" y="2175820"/>
              <a:ext cx="2086023" cy="851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97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ylindrical object with arrows&#10;&#10;Description automatically generated">
            <a:extLst>
              <a:ext uri="{FF2B5EF4-FFF2-40B4-BE49-F238E27FC236}">
                <a16:creationId xmlns:a16="http://schemas.microsoft.com/office/drawing/2014/main" id="{DE8D4FFC-8E72-46A0-90CF-004EEF5A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8" y="428042"/>
            <a:ext cx="5880100" cy="2400300"/>
          </a:xfrm>
          <a:prstGeom prst="rect">
            <a:avLst/>
          </a:prstGeom>
        </p:spPr>
      </p:pic>
      <p:pic>
        <p:nvPicPr>
          <p:cNvPr id="5" name="Picture 4" descr="A yellow cylindrical object with arrows&#10;&#10;Description automatically generated">
            <a:extLst>
              <a:ext uri="{FF2B5EF4-FFF2-40B4-BE49-F238E27FC236}">
                <a16:creationId xmlns:a16="http://schemas.microsoft.com/office/drawing/2014/main" id="{8447BE5E-160F-D579-ED62-478EA4612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6561" l="2808" r="91793">
                        <a14:foregroundMark x1="22894" y1="89153" x2="6803" y2="99735"/>
                        <a14:foregroundMark x1="6803" y1="99735" x2="5400" y2="79894"/>
                        <a14:foregroundMark x1="5400" y1="79894" x2="14255" y2="70370"/>
                        <a14:foregroundMark x1="14255" y1="70370" x2="5616" y2="79101"/>
                        <a14:foregroundMark x1="5616" y1="79101" x2="11231" y2="93386"/>
                        <a14:foregroundMark x1="11231" y1="93386" x2="2808" y2="92328"/>
                        <a14:foregroundMark x1="2808" y1="92328" x2="7451" y2="96825"/>
                        <a14:foregroundMark x1="28942" y1="51323" x2="38877" y2="44180"/>
                        <a14:foregroundMark x1="38877" y1="44180" x2="29266" y2="49471"/>
                        <a14:foregroundMark x1="29266" y1="49471" x2="29266" y2="49471"/>
                        <a14:foregroundMark x1="87905" y1="11905" x2="91793" y2="17196"/>
                        <a14:foregroundMark x1="90389" y1="13757" x2="80670" y2="12963"/>
                        <a14:foregroundMark x1="80670" y1="12963" x2="83369" y2="12434"/>
                        <a14:foregroundMark x1="84449" y1="9524" x2="76242" y2="13228"/>
                        <a14:foregroundMark x1="90929" y1="11376" x2="84773" y2="9524"/>
                        <a14:foregroundMark x1="86933" y1="9524" x2="90929" y2="12169"/>
                        <a14:foregroundMark x1="31210" y1="48413" x2="41793" y2="39683"/>
                        <a14:foregroundMark x1="39633" y1="41005" x2="44600" y2="37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15" y="3365552"/>
            <a:ext cx="1992261" cy="8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4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 Shankara Naraya</dc:creator>
  <cp:lastModifiedBy>Sriram Krishnamoorthy Shankara Naraya</cp:lastModifiedBy>
  <cp:revision>1</cp:revision>
  <dcterms:created xsi:type="dcterms:W3CDTF">2024-03-20T16:45:31Z</dcterms:created>
  <dcterms:modified xsi:type="dcterms:W3CDTF">2024-03-20T16:57:48Z</dcterms:modified>
</cp:coreProperties>
</file>