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3" r:id="rId5"/>
    <p:sldId id="261" r:id="rId6"/>
    <p:sldId id="262" r:id="rId7"/>
    <p:sldId id="266" r:id="rId8"/>
    <p:sldId id="300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5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25" autoAdjust="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FCEF9-D6D0-40B1-B603-87BC7E705CA1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3FF54-CE7F-4E48-A887-566CE05C0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1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54A2-F308-4218-A43B-B2D5DEB8A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6BA26-4B1C-4675-8D05-FFAB29CB3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C3416-F874-4D33-807E-FC8F3862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801B-D4FF-4F54-9E06-CB8682CF64EF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7B3F7-41F2-4FB8-83A2-67C974B4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B074C-66BE-448D-B2E5-D9C0E169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0FD9-70FF-417A-B0F6-20B6E6AB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2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7B40-2526-4EFD-9C75-998A9D32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A74B0-3A69-4BC2-93C2-181509651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653B-B5F4-49C3-B58C-61FCEF5D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BBB34-208B-481A-A3DC-5DC242D2CAAF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C8E95-A8B3-4ADB-A2D9-E67F0299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3973-18F2-41F0-9B07-66B9B184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0FD9-70FF-417A-B0F6-20B6E6AB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8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39825-DDCB-46C2-85D8-F7AF1527A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54F56-3918-4CBD-83CA-4EE0BAC27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A952-9FDA-44E6-A25D-43E739EA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02EA-D88B-4C41-BD31-C53F8F60D975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04FB6-508F-45C0-B65E-9D343687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A9D1C-E018-4645-8697-380F28A7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0FD9-70FF-417A-B0F6-20B6E6AB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0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D35E-B1C7-49C9-80E3-965D095B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6176-2EA3-4C01-8829-1C7A64115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28A3C-9B99-4E33-B840-3FA064E2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DBD-69A6-41A1-B186-3359AD93F855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9C2D7-0774-4526-9D0D-9BA2AD28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60C84-9446-4E35-8C97-DE28F843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0FD9-70FF-417A-B0F6-20B6E6AB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6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AB57-12C6-460F-93A6-46B9142B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81650-44AA-4519-B891-B340FF545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25875-FDBB-4110-A80A-74F47685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28C5-8BB4-483B-9BCB-F5989BC10F6D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2212C-9F5C-424E-8E08-92D9B630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C9302-6EE5-45AE-85F2-A7C97A6C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0FD9-70FF-417A-B0F6-20B6E6AB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2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D9B6-C1FC-4CA5-A857-38DD4875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3AEB-08D0-4076-96C3-874DA537C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F91FC-83D2-4392-AA27-1741EF941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C4543-CD56-4242-A1CE-D64627B0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81CC-CB5C-4E80-B043-1467AD720A52}" type="datetime1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ABF22-ED83-43B8-AB34-16674EF9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FC079-EE95-414B-900B-3C07788C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0FD9-70FF-417A-B0F6-20B6E6AB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2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6F20-303E-47AE-A5A6-C0AA02F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615D8-CA04-4021-88EB-72EB8A8E3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2347D-B913-45C0-A3EB-39B4DBDC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259C1-1CA3-4E81-BE0C-DD32EF23A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DCB03-37CF-4713-A7E7-E4DC90D0B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C2DAD-0E53-490E-A7F8-798F08B4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6B0D-BEA4-498C-A677-B50C3E0BB70B}" type="datetime1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BBF45-D879-49DB-9FC3-C2A601D5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8A6C24-97F7-4CFA-BB95-F9BA525F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0FD9-70FF-417A-B0F6-20B6E6AB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0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2568-CBFC-4B4F-AD48-7E3C978D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40633-1EC3-4485-85FC-977D265F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4720-AEB3-475F-A126-88147030907C}" type="datetime1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87AA3-314C-4AEA-BFD6-1F5B099C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B5C02-2452-4071-B7E6-31D5106D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0FD9-70FF-417A-B0F6-20B6E6AB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7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78C8B-B21F-4C79-A3DA-2952CA15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9B82-A63C-4F5D-9D6D-0C2642329423}" type="datetime1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04605-E033-4899-973B-128CFBA2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553FB-4DD8-441A-BA67-6B41B7EC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0FD9-70FF-417A-B0F6-20B6E6AB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4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DD62-215D-4D66-BD7A-BED95A2F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60B39-8F56-4B3A-A31D-46C612D1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37EF1-8ABF-4E19-8D67-CC3CA9FCC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7F45E-8C92-4B6A-8A43-E74528E3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4FEF-C909-49AD-BB6F-C85B7A0FCEC5}" type="datetime1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B9224-517D-4E11-BBFA-5782A460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53302-3842-4702-8AF1-5BA17191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0FD9-70FF-417A-B0F6-20B6E6AB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6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EFAA-9A3A-4732-8331-74A6E99D2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5B26D3-C857-49A0-866C-64A1AC904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0135-A973-4AE6-BBD0-1594AF6BF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B7AC7-6AE5-4074-82C3-CE0669FB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3184F-3A94-4C59-906C-007658358EFD}" type="datetime1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2DA8E-F15B-4D58-9589-5D553A93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8E669-17CF-46DB-9790-BD7F8150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60FD9-70FF-417A-B0F6-20B6E6AB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4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F06FC-8E8B-4094-B694-265337FA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3D48-94CA-4056-BC3C-80D40D8E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F517-C9A8-41AD-B811-C7546D1BB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01620-6DCF-4134-8CC2-00558EF80BF9}" type="datetime1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2BC81-BBD5-404D-96D0-B00F6DA0E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FBE3C-63A0-49D7-9299-8D765772C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60FD9-70FF-417A-B0F6-20B6E6ABB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C165CA-3E8F-4926-AEDA-825F4F4DE66E}"/>
              </a:ext>
            </a:extLst>
          </p:cNvPr>
          <p:cNvSpPr/>
          <p:nvPr/>
        </p:nvSpPr>
        <p:spPr>
          <a:xfrm>
            <a:off x="6507332" y="0"/>
            <a:ext cx="5684668" cy="6858000"/>
          </a:xfrm>
          <a:prstGeom prst="rect">
            <a:avLst/>
          </a:prstGeom>
          <a:solidFill>
            <a:srgbClr val="F85F12"/>
          </a:solidFill>
          <a:ln>
            <a:solidFill>
              <a:srgbClr val="F85F1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Department of Mechanical Engineering">
            <a:extLst>
              <a:ext uri="{FF2B5EF4-FFF2-40B4-BE49-F238E27FC236}">
                <a16:creationId xmlns:a16="http://schemas.microsoft.com/office/drawing/2014/main" id="{965FA39A-E245-4542-947D-67A264706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515" y="168675"/>
            <a:ext cx="5566297" cy="11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9D4B76-FCCC-4DAB-908D-E24015AC1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377" y="1831035"/>
            <a:ext cx="4143375" cy="3543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901683-11C6-4D3A-8589-8D909C2A10E4}"/>
              </a:ext>
            </a:extLst>
          </p:cNvPr>
          <p:cNvSpPr txBox="1"/>
          <p:nvPr/>
        </p:nvSpPr>
        <p:spPr>
          <a:xfrm>
            <a:off x="-1" y="2644170"/>
            <a:ext cx="6507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Density Planner for Robotic Systems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D577A9-614A-43E7-B655-AAF939FC4D70}"/>
              </a:ext>
            </a:extLst>
          </p:cNvPr>
          <p:cNvSpPr txBox="1"/>
          <p:nvPr/>
        </p:nvSpPr>
        <p:spPr>
          <a:xfrm>
            <a:off x="-1" y="5471306"/>
            <a:ext cx="6507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Sriram Krishnamoorthy</a:t>
            </a:r>
            <a:br>
              <a:rPr lang="en-US" sz="2400" dirty="0"/>
            </a:br>
            <a:r>
              <a:rPr lang="en-US" sz="2400" dirty="0"/>
              <a:t>sriramk@clemson.edu</a:t>
            </a:r>
          </a:p>
        </p:txBody>
      </p:sp>
    </p:spTree>
    <p:extLst>
      <p:ext uri="{BB962C8B-B14F-4D97-AF65-F5344CB8AC3E}">
        <p14:creationId xmlns:p14="http://schemas.microsoft.com/office/powerpoint/2010/main" val="102582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245C428-5407-76B6-BD48-D5C9C60C9458}"/>
              </a:ext>
            </a:extLst>
          </p:cNvPr>
          <p:cNvGrpSpPr/>
          <p:nvPr/>
        </p:nvGrpSpPr>
        <p:grpSpPr>
          <a:xfrm rot="13676928">
            <a:off x="8828866" y="2096980"/>
            <a:ext cx="619875" cy="560047"/>
            <a:chOff x="8728912" y="3244896"/>
            <a:chExt cx="560298" cy="50622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B6208DE-B036-B8D7-5C25-7CC38AB21149}"/>
                </a:ext>
              </a:extLst>
            </p:cNvPr>
            <p:cNvSpPr/>
            <p:nvPr/>
          </p:nvSpPr>
          <p:spPr>
            <a:xfrm rot="20530146">
              <a:off x="8782990" y="3244896"/>
              <a:ext cx="506220" cy="506220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F5AC34-AEF6-92CB-BAF7-0082632519FC}"/>
                </a:ext>
              </a:extLst>
            </p:cNvPr>
            <p:cNvSpPr/>
            <p:nvPr/>
          </p:nvSpPr>
          <p:spPr>
            <a:xfrm rot="20530146">
              <a:off x="8728912" y="3251451"/>
              <a:ext cx="506220" cy="1568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D5AD3C6-CD2C-93E5-BF4A-79D68F666E23}"/>
                </a:ext>
              </a:extLst>
            </p:cNvPr>
            <p:cNvSpPr/>
            <p:nvPr/>
          </p:nvSpPr>
          <p:spPr>
            <a:xfrm rot="19996570" flipH="1">
              <a:off x="9185425" y="3285491"/>
              <a:ext cx="76596" cy="66031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ACDEB82-C80D-418B-BCA3-ED303478AB32}"/>
              </a:ext>
            </a:extLst>
          </p:cNvPr>
          <p:cNvSpPr/>
          <p:nvPr/>
        </p:nvSpPr>
        <p:spPr>
          <a:xfrm>
            <a:off x="0" y="6409678"/>
            <a:ext cx="12192000" cy="448322"/>
          </a:xfrm>
          <a:prstGeom prst="rect">
            <a:avLst/>
          </a:prstGeom>
          <a:solidFill>
            <a:srgbClr val="F85F12"/>
          </a:solidFill>
          <a:ln>
            <a:solidFill>
              <a:srgbClr val="F85F1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20C24-04F2-4310-8257-4BCD9F75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765" y="6451276"/>
            <a:ext cx="27432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81C60FD9-70FF-417A-B0F6-20B6E6ABB98D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FCE9D-FE45-4596-8E33-14909215A300}"/>
              </a:ext>
            </a:extLst>
          </p:cNvPr>
          <p:cNvSpPr txBox="1"/>
          <p:nvPr/>
        </p:nvSpPr>
        <p:spPr>
          <a:xfrm>
            <a:off x="772358" y="236908"/>
            <a:ext cx="71801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Planar 2 link Arm Dynamics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F382A-2974-4965-9AD9-0D82656CC80F}"/>
              </a:ext>
            </a:extLst>
          </p:cNvPr>
          <p:cNvSpPr txBox="1"/>
          <p:nvPr/>
        </p:nvSpPr>
        <p:spPr>
          <a:xfrm>
            <a:off x="772358" y="6447069"/>
            <a:ext cx="231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DIRA Research Lab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4E6BB3-20B8-4D1D-AD26-A65456674110}"/>
                  </a:ext>
                </a:extLst>
              </p:cNvPr>
              <p:cNvSpPr txBox="1"/>
              <p:nvPr/>
            </p:nvSpPr>
            <p:spPr>
              <a:xfrm>
                <a:off x="963705" y="1382295"/>
                <a:ext cx="3171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acc>
                      <m:accPr>
                        <m:chr m:val="̈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𝐛𝐮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4E6BB3-20B8-4D1D-AD26-A65456674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05" y="1382295"/>
                <a:ext cx="3171637" cy="276999"/>
              </a:xfrm>
              <a:prstGeom prst="rect">
                <a:avLst/>
              </a:prstGeom>
              <a:blipFill>
                <a:blip r:embed="rId2"/>
                <a:stretch>
                  <a:fillRect l="-2500" t="-4444" r="-3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818C-49E9-4C07-BB79-AD5E2F6D6AC1}"/>
                  </a:ext>
                </a:extLst>
              </p:cNvPr>
              <p:cNvSpPr txBox="1"/>
              <p:nvPr/>
            </p:nvSpPr>
            <p:spPr>
              <a:xfrm>
                <a:off x="947497" y="2171714"/>
                <a:ext cx="7420173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818C-49E9-4C07-BB79-AD5E2F6D6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97" y="2171714"/>
                <a:ext cx="7420173" cy="616387"/>
              </a:xfrm>
              <a:prstGeom prst="rect">
                <a:avLst/>
              </a:prstGeom>
              <a:blipFill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FD3E5C-73E6-4C3C-A6BD-3C969263DA82}"/>
                  </a:ext>
                </a:extLst>
              </p:cNvPr>
              <p:cNvSpPr txBox="1"/>
              <p:nvPr/>
            </p:nvSpPr>
            <p:spPr>
              <a:xfrm>
                <a:off x="947497" y="3052155"/>
                <a:ext cx="5415585" cy="550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acc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𝑠𝑖𝑛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FD3E5C-73E6-4C3C-A6BD-3C969263D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97" y="3052155"/>
                <a:ext cx="5415585" cy="5502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44F873-0027-445E-9908-6599C827D119}"/>
                  </a:ext>
                </a:extLst>
              </p:cNvPr>
              <p:cNvSpPr txBox="1"/>
              <p:nvPr/>
            </p:nvSpPr>
            <p:spPr>
              <a:xfrm>
                <a:off x="1028157" y="3970688"/>
                <a:ext cx="5765361" cy="554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𝑔𝑠𝑖𝑛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44F873-0027-445E-9908-6599C827D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157" y="3970688"/>
                <a:ext cx="5765361" cy="5543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FB35F4F-99AD-44D7-9A76-5EEB602F811A}"/>
                  </a:ext>
                </a:extLst>
              </p:cNvPr>
              <p:cNvSpPr txBox="1"/>
              <p:nvPr/>
            </p:nvSpPr>
            <p:spPr>
              <a:xfrm>
                <a:off x="1049276" y="4871722"/>
                <a:ext cx="790601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FB35F4F-99AD-44D7-9A76-5EEB602F8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76" y="4871722"/>
                <a:ext cx="790601" cy="4601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303497-3300-40F5-844C-A6FCEDF083AB}"/>
              </a:ext>
            </a:extLst>
          </p:cNvPr>
          <p:cNvGrpSpPr/>
          <p:nvPr/>
        </p:nvGrpSpPr>
        <p:grpSpPr>
          <a:xfrm>
            <a:off x="8701941" y="2116278"/>
            <a:ext cx="2704753" cy="2870167"/>
            <a:chOff x="4399480" y="1660849"/>
            <a:chExt cx="2704753" cy="2870167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99F4FE2-014F-4DFA-A238-3786200F7887}"/>
                </a:ext>
              </a:extLst>
            </p:cNvPr>
            <p:cNvCxnSpPr>
              <a:cxnSpLocks/>
            </p:cNvCxnSpPr>
            <p:nvPr/>
          </p:nvCxnSpPr>
          <p:spPr>
            <a:xfrm>
              <a:off x="5622380" y="3278558"/>
              <a:ext cx="719088" cy="1252458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EBA7442-EFE9-4A7F-8F32-74D5C7E8ACF6}"/>
                </a:ext>
              </a:extLst>
            </p:cNvPr>
            <p:cNvSpPr/>
            <p:nvPr/>
          </p:nvSpPr>
          <p:spPr>
            <a:xfrm rot="18410927">
              <a:off x="6185638" y="2923268"/>
              <a:ext cx="159391" cy="167779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0CFF8A5-FB93-4F53-A437-6E06A5BC35F6}"/>
                </a:ext>
              </a:extLst>
            </p:cNvPr>
            <p:cNvSpPr/>
            <p:nvPr/>
          </p:nvSpPr>
          <p:spPr>
            <a:xfrm rot="20530146">
              <a:off x="5381143" y="3026366"/>
              <a:ext cx="506220" cy="506220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6193D50-B71F-41E0-A376-AF40234F033E}"/>
                </a:ext>
              </a:extLst>
            </p:cNvPr>
            <p:cNvSpPr/>
            <p:nvPr/>
          </p:nvSpPr>
          <p:spPr>
            <a:xfrm rot="20530146">
              <a:off x="5327065" y="3032921"/>
              <a:ext cx="506220" cy="1568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8EFC7EC-5CBD-4C54-8FB3-02817571F022}"/>
                </a:ext>
              </a:extLst>
            </p:cNvPr>
            <p:cNvSpPr/>
            <p:nvPr/>
          </p:nvSpPr>
          <p:spPr>
            <a:xfrm>
              <a:off x="4599992" y="1660849"/>
              <a:ext cx="447869" cy="44786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2CDF0F7-9EA3-4AC8-A104-1DBFA864B7BB}"/>
                </a:ext>
              </a:extLst>
            </p:cNvPr>
            <p:cNvSpPr/>
            <p:nvPr/>
          </p:nvSpPr>
          <p:spPr>
            <a:xfrm rot="19824509">
              <a:off x="5150843" y="1753299"/>
              <a:ext cx="159391" cy="167779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F4FA557-0E29-4E75-9529-32349E704407}"/>
                </a:ext>
              </a:extLst>
            </p:cNvPr>
            <p:cNvSpPr/>
            <p:nvPr/>
          </p:nvSpPr>
          <p:spPr>
            <a:xfrm>
              <a:off x="5471939" y="3128117"/>
              <a:ext cx="300883" cy="30088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Arc 114">
              <a:extLst>
                <a:ext uri="{FF2B5EF4-FFF2-40B4-BE49-F238E27FC236}">
                  <a16:creationId xmlns:a16="http://schemas.microsoft.com/office/drawing/2014/main" id="{6EA8D846-F1BD-4621-BF52-E7CCDDD98EF5}"/>
                </a:ext>
              </a:extLst>
            </p:cNvPr>
            <p:cNvSpPr/>
            <p:nvPr/>
          </p:nvSpPr>
          <p:spPr>
            <a:xfrm rot="5400000">
              <a:off x="5899507" y="3660389"/>
              <a:ext cx="272109" cy="359507"/>
            </a:xfrm>
            <a:prstGeom prst="arc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12CB193-75C5-4326-9ECD-C53B281550B6}"/>
                </a:ext>
              </a:extLst>
            </p:cNvPr>
            <p:cNvSpPr txBox="1"/>
            <p:nvPr/>
          </p:nvSpPr>
          <p:spPr>
            <a:xfrm>
              <a:off x="6095611" y="3858714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  <a:r>
                <a:rPr 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EB9CF184-047A-4BFF-AA5B-1DC14122D41E}"/>
                </a:ext>
              </a:extLst>
            </p:cNvPr>
            <p:cNvSpPr/>
            <p:nvPr/>
          </p:nvSpPr>
          <p:spPr>
            <a:xfrm rot="19996570" flipH="1">
              <a:off x="5783578" y="3066961"/>
              <a:ext cx="76596" cy="66031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2385B113-016F-4BB6-BC07-273BFAE1DBAC}"/>
                    </a:ext>
                  </a:extLst>
                </p:cNvPr>
                <p:cNvSpPr txBox="1"/>
                <p:nvPr/>
              </p:nvSpPr>
              <p:spPr>
                <a:xfrm>
                  <a:off x="5074017" y="3176367"/>
                  <a:ext cx="4490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2385B113-016F-4BB6-BC07-273BFAE1DB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17" y="3176367"/>
                  <a:ext cx="44909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819C4DB-1EB7-4A25-A22D-EBFD12A4AF33}"/>
                </a:ext>
              </a:extLst>
            </p:cNvPr>
            <p:cNvSpPr txBox="1"/>
            <p:nvPr/>
          </p:nvSpPr>
          <p:spPr>
            <a:xfrm>
              <a:off x="4399480" y="2054790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r>
                <a:rPr 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543DF3F-0888-4F10-AB9E-7A4FD44B1CEC}"/>
                </a:ext>
              </a:extLst>
            </p:cNvPr>
            <p:cNvSpPr txBox="1"/>
            <p:nvPr/>
          </p:nvSpPr>
          <p:spPr>
            <a:xfrm>
              <a:off x="5878425" y="3125784"/>
              <a:ext cx="1023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r>
                <a:rPr 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, l</a:t>
              </a:r>
              <a:r>
                <a:rPr 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c2</a:t>
              </a:r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, l</a:t>
              </a:r>
              <a:r>
                <a:rPr 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</p:grpSp>
      <p:sp>
        <p:nvSpPr>
          <p:cNvPr id="106" name="Oval 105">
            <a:extLst>
              <a:ext uri="{FF2B5EF4-FFF2-40B4-BE49-F238E27FC236}">
                <a16:creationId xmlns:a16="http://schemas.microsoft.com/office/drawing/2014/main" id="{E282CD4A-ADD6-456B-BEC3-1A485190B6EA}"/>
              </a:ext>
            </a:extLst>
          </p:cNvPr>
          <p:cNvSpPr/>
          <p:nvPr/>
        </p:nvSpPr>
        <p:spPr>
          <a:xfrm>
            <a:off x="9445320" y="2958439"/>
            <a:ext cx="126153" cy="117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9A84DD2-A5CB-47BD-9B4C-EBDA5A615B92}"/>
              </a:ext>
            </a:extLst>
          </p:cNvPr>
          <p:cNvSpPr/>
          <p:nvPr/>
        </p:nvSpPr>
        <p:spPr>
          <a:xfrm>
            <a:off x="10504717" y="4164786"/>
            <a:ext cx="126153" cy="1176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FC5E93F-FDD2-4264-B9A1-8212BE6E3259}"/>
              </a:ext>
            </a:extLst>
          </p:cNvPr>
          <p:cNvCxnSpPr>
            <a:cxnSpLocks/>
          </p:cNvCxnSpPr>
          <p:nvPr/>
        </p:nvCxnSpPr>
        <p:spPr>
          <a:xfrm>
            <a:off x="9468066" y="2187134"/>
            <a:ext cx="361871" cy="627052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1C709D5-2ED4-47DA-B4B2-32B22211E039}"/>
              </a:ext>
            </a:extLst>
          </p:cNvPr>
          <p:cNvCxnSpPr>
            <a:cxnSpLocks/>
          </p:cNvCxnSpPr>
          <p:nvPr/>
        </p:nvCxnSpPr>
        <p:spPr>
          <a:xfrm>
            <a:off x="9706397" y="2010854"/>
            <a:ext cx="787093" cy="1363881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7227CCE-7216-497A-A2E8-1D410A4197F0}"/>
              </a:ext>
            </a:extLst>
          </p:cNvPr>
          <p:cNvCxnSpPr>
            <a:cxnSpLocks/>
          </p:cNvCxnSpPr>
          <p:nvPr/>
        </p:nvCxnSpPr>
        <p:spPr>
          <a:xfrm flipV="1">
            <a:off x="9520002" y="2868784"/>
            <a:ext cx="307306" cy="152658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BF8D01B-FCB1-4D76-8457-62B7B3714503}"/>
              </a:ext>
            </a:extLst>
          </p:cNvPr>
          <p:cNvCxnSpPr>
            <a:cxnSpLocks/>
          </p:cNvCxnSpPr>
          <p:nvPr/>
        </p:nvCxnSpPr>
        <p:spPr>
          <a:xfrm flipV="1">
            <a:off x="9122564" y="2041892"/>
            <a:ext cx="528931" cy="26275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6366498-5C4E-46FA-9A48-41E6CCCB51B2}"/>
              </a:ext>
            </a:extLst>
          </p:cNvPr>
          <p:cNvCxnSpPr>
            <a:cxnSpLocks/>
          </p:cNvCxnSpPr>
          <p:nvPr/>
        </p:nvCxnSpPr>
        <p:spPr>
          <a:xfrm flipV="1">
            <a:off x="9920934" y="3425512"/>
            <a:ext cx="583783" cy="290001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BDA64C1-2165-44F5-BCAC-44129E76C29F}"/>
              </a:ext>
            </a:extLst>
          </p:cNvPr>
          <p:cNvSpPr txBox="1"/>
          <p:nvPr/>
        </p:nvSpPr>
        <p:spPr>
          <a:xfrm>
            <a:off x="9587575" y="217491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c1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3D14BB8-69BD-4E93-A387-BB760C1CC063}"/>
              </a:ext>
            </a:extLst>
          </p:cNvPr>
          <p:cNvSpPr txBox="1"/>
          <p:nvPr/>
        </p:nvSpPr>
        <p:spPr>
          <a:xfrm>
            <a:off x="10016322" y="239602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38A27EF3-2FA0-46E6-B45B-233F5ECCD04D}"/>
              </a:ext>
            </a:extLst>
          </p:cNvPr>
          <p:cNvSpPr/>
          <p:nvPr/>
        </p:nvSpPr>
        <p:spPr>
          <a:xfrm rot="1552640">
            <a:off x="8479173" y="1918031"/>
            <a:ext cx="963643" cy="935863"/>
          </a:xfrm>
          <a:prstGeom prst="arc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7860418-FD53-44D1-8846-392B5C6C4C87}"/>
              </a:ext>
            </a:extLst>
          </p:cNvPr>
          <p:cNvSpPr txBox="1"/>
          <p:nvPr/>
        </p:nvSpPr>
        <p:spPr>
          <a:xfrm>
            <a:off x="9180620" y="166335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16628EF-6132-4EFA-AB4D-494AEA07F207}"/>
              </a:ext>
            </a:extLst>
          </p:cNvPr>
          <p:cNvCxnSpPr>
            <a:cxnSpLocks/>
          </p:cNvCxnSpPr>
          <p:nvPr/>
        </p:nvCxnSpPr>
        <p:spPr>
          <a:xfrm>
            <a:off x="9131227" y="1617737"/>
            <a:ext cx="0" cy="78623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7A8D0B-F5D2-6FE0-CD58-283DDEB600D8}"/>
                  </a:ext>
                </a:extLst>
              </p:cNvPr>
              <p:cNvSpPr txBox="1"/>
              <p:nvPr/>
            </p:nvSpPr>
            <p:spPr>
              <a:xfrm>
                <a:off x="8514748" y="1847521"/>
                <a:ext cx="443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7A8D0B-F5D2-6FE0-CD58-283DDEB60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748" y="1847521"/>
                <a:ext cx="4437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33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CDEB82-C80D-418B-BCA3-ED303478AB32}"/>
              </a:ext>
            </a:extLst>
          </p:cNvPr>
          <p:cNvSpPr/>
          <p:nvPr/>
        </p:nvSpPr>
        <p:spPr>
          <a:xfrm>
            <a:off x="0" y="6409678"/>
            <a:ext cx="12192000" cy="448322"/>
          </a:xfrm>
          <a:prstGeom prst="rect">
            <a:avLst/>
          </a:prstGeom>
          <a:solidFill>
            <a:srgbClr val="F85F12"/>
          </a:solidFill>
          <a:ln>
            <a:solidFill>
              <a:srgbClr val="F85F1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20C24-04F2-4310-8257-4BCD9F75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765" y="6451276"/>
            <a:ext cx="27432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81C60FD9-70FF-417A-B0F6-20B6E6ABB98D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FCE9D-FE45-4596-8E33-14909215A300}"/>
              </a:ext>
            </a:extLst>
          </p:cNvPr>
          <p:cNvSpPr txBox="1"/>
          <p:nvPr/>
        </p:nvSpPr>
        <p:spPr>
          <a:xfrm>
            <a:off x="772358" y="236908"/>
            <a:ext cx="81035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Planar 2 link Arm – State Space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F382A-2974-4965-9AD9-0D82656CC80F}"/>
              </a:ext>
            </a:extLst>
          </p:cNvPr>
          <p:cNvSpPr txBox="1"/>
          <p:nvPr/>
        </p:nvSpPr>
        <p:spPr>
          <a:xfrm>
            <a:off x="772358" y="6447069"/>
            <a:ext cx="231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DIRA Research Lab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1766C3-1169-45AE-B2C2-2784B07C96D8}"/>
                  </a:ext>
                </a:extLst>
              </p:cNvPr>
              <p:cNvSpPr txBox="1"/>
              <p:nvPr/>
            </p:nvSpPr>
            <p:spPr>
              <a:xfrm>
                <a:off x="934912" y="1456191"/>
                <a:ext cx="882806" cy="427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1766C3-1169-45AE-B2C2-2784B07C9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12" y="1456191"/>
                <a:ext cx="882806" cy="427233"/>
              </a:xfrm>
              <a:prstGeom prst="rect">
                <a:avLst/>
              </a:prstGeom>
              <a:blipFill>
                <a:blip r:embed="rId2"/>
                <a:stretch>
                  <a:fillRect l="-6207" t="-4286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E2DC5F-B9F9-4B12-ADDC-54D149DB611E}"/>
                  </a:ext>
                </a:extLst>
              </p:cNvPr>
              <p:cNvSpPr txBox="1"/>
              <p:nvPr/>
            </p:nvSpPr>
            <p:spPr>
              <a:xfrm>
                <a:off x="934912" y="2924631"/>
                <a:ext cx="2520049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E2DC5F-B9F9-4B12-ADDC-54D149DB6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12" y="2924631"/>
                <a:ext cx="2520049" cy="6163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FA92A7-672F-4022-8724-1A127B9C6D94}"/>
                  </a:ext>
                </a:extLst>
              </p:cNvPr>
              <p:cNvSpPr txBox="1"/>
              <p:nvPr/>
            </p:nvSpPr>
            <p:spPr>
              <a:xfrm>
                <a:off x="934912" y="2304065"/>
                <a:ext cx="1873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FA92A7-672F-4022-8724-1A127B9C6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12" y="2304065"/>
                <a:ext cx="1873013" cy="276999"/>
              </a:xfrm>
              <a:prstGeom prst="rect">
                <a:avLst/>
              </a:prstGeom>
              <a:blipFill>
                <a:blip r:embed="rId4"/>
                <a:stretch>
                  <a:fillRect l="-1299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ED97D33-DC31-4238-84F6-D13646C91759}"/>
                  </a:ext>
                </a:extLst>
              </p:cNvPr>
              <p:cNvSpPr txBox="1"/>
              <p:nvPr/>
            </p:nvSpPr>
            <p:spPr>
              <a:xfrm>
                <a:off x="3315354" y="1434422"/>
                <a:ext cx="785343" cy="470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</m:acc>
                                      </m:e>
                                    </m:eqAr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ED97D33-DC31-4238-84F6-D13646C91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354" y="1434422"/>
                <a:ext cx="785343" cy="4707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9BD6BB6-7822-4D7B-8D00-E979C43F3DE9}"/>
                  </a:ext>
                </a:extLst>
              </p:cNvPr>
              <p:cNvSpPr txBox="1"/>
              <p:nvPr/>
            </p:nvSpPr>
            <p:spPr>
              <a:xfrm>
                <a:off x="2121991" y="1432626"/>
                <a:ext cx="889090" cy="5178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9BD6BB6-7822-4D7B-8D00-E979C43F3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91" y="1432626"/>
                <a:ext cx="889090" cy="517899"/>
              </a:xfrm>
              <a:prstGeom prst="rect">
                <a:avLst/>
              </a:prstGeom>
              <a:blipFill>
                <a:blip r:embed="rId6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72619A-0567-4536-9D30-DBF8F6E7D1BB}"/>
                  </a:ext>
                </a:extLst>
              </p:cNvPr>
              <p:cNvSpPr txBox="1"/>
              <p:nvPr/>
            </p:nvSpPr>
            <p:spPr>
              <a:xfrm>
                <a:off x="3868743" y="2958439"/>
                <a:ext cx="1572097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72619A-0567-4536-9D30-DBF8F6E7D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743" y="2958439"/>
                <a:ext cx="1572097" cy="4619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8755071F-A92B-40E7-A762-BA3E2B285894}"/>
              </a:ext>
            </a:extLst>
          </p:cNvPr>
          <p:cNvGrpSpPr/>
          <p:nvPr/>
        </p:nvGrpSpPr>
        <p:grpSpPr>
          <a:xfrm>
            <a:off x="8479173" y="1617737"/>
            <a:ext cx="2927521" cy="3368708"/>
            <a:chOff x="4373338" y="1186045"/>
            <a:chExt cx="2927521" cy="3368708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4391257-E69B-4C31-9679-4411A08BA96C}"/>
                </a:ext>
              </a:extLst>
            </p:cNvPr>
            <p:cNvGrpSpPr/>
            <p:nvPr/>
          </p:nvGrpSpPr>
          <p:grpSpPr>
            <a:xfrm>
              <a:off x="4596106" y="1684586"/>
              <a:ext cx="2704753" cy="2870167"/>
              <a:chOff x="1010821" y="1422636"/>
              <a:chExt cx="2704753" cy="2870167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4F1115E5-47B2-48BE-8F3C-884E7FD098CE}"/>
                  </a:ext>
                </a:extLst>
              </p:cNvPr>
              <p:cNvGrpSpPr/>
              <p:nvPr/>
            </p:nvGrpSpPr>
            <p:grpSpPr>
              <a:xfrm>
                <a:off x="1010821" y="1422636"/>
                <a:ext cx="2704753" cy="2870167"/>
                <a:chOff x="4399480" y="1660849"/>
                <a:chExt cx="2704753" cy="2870167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560397CE-ABDB-4AD1-97B9-FD2F9315E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22380" y="3278558"/>
                  <a:ext cx="719088" cy="1252458"/>
                </a:xfrm>
                <a:prstGeom prst="line">
                  <a:avLst/>
                </a:prstGeom>
                <a:ln w="1270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57DDF13D-86F6-4150-8F86-308B3F5A067A}"/>
                    </a:ext>
                  </a:extLst>
                </p:cNvPr>
                <p:cNvSpPr/>
                <p:nvPr/>
              </p:nvSpPr>
              <p:spPr>
                <a:xfrm rot="18410927">
                  <a:off x="6185638" y="2923268"/>
                  <a:ext cx="159391" cy="1677798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E7FF32F5-85C5-41EB-9EA8-9BD902C48C5D}"/>
                    </a:ext>
                  </a:extLst>
                </p:cNvPr>
                <p:cNvSpPr/>
                <p:nvPr/>
              </p:nvSpPr>
              <p:spPr>
                <a:xfrm rot="20530146">
                  <a:off x="5381143" y="3026366"/>
                  <a:ext cx="506220" cy="506220"/>
                </a:xfrm>
                <a:prstGeom prst="ellipse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430256C3-0E31-46BF-8D12-54822664AA39}"/>
                    </a:ext>
                  </a:extLst>
                </p:cNvPr>
                <p:cNvSpPr/>
                <p:nvPr/>
              </p:nvSpPr>
              <p:spPr>
                <a:xfrm rot="20530146">
                  <a:off x="5327065" y="3032921"/>
                  <a:ext cx="506220" cy="156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0D76D625-B011-4BD6-901B-2F66ED06B4D7}"/>
                    </a:ext>
                  </a:extLst>
                </p:cNvPr>
                <p:cNvSpPr/>
                <p:nvPr/>
              </p:nvSpPr>
              <p:spPr>
                <a:xfrm>
                  <a:off x="4599992" y="1660849"/>
                  <a:ext cx="447869" cy="447869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0565751E-7C62-4046-9F69-6E79899C893F}"/>
                    </a:ext>
                  </a:extLst>
                </p:cNvPr>
                <p:cNvSpPr/>
                <p:nvPr/>
              </p:nvSpPr>
              <p:spPr>
                <a:xfrm rot="19824509">
                  <a:off x="5150843" y="1753299"/>
                  <a:ext cx="159391" cy="1677798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C7855DCC-241C-48E9-B050-6EB6E04F83C4}"/>
                    </a:ext>
                  </a:extLst>
                </p:cNvPr>
                <p:cNvSpPr/>
                <p:nvPr/>
              </p:nvSpPr>
              <p:spPr>
                <a:xfrm>
                  <a:off x="5471939" y="3128117"/>
                  <a:ext cx="300883" cy="300883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Arc 98">
                  <a:extLst>
                    <a:ext uri="{FF2B5EF4-FFF2-40B4-BE49-F238E27FC236}">
                      <a16:creationId xmlns:a16="http://schemas.microsoft.com/office/drawing/2014/main" id="{A2674127-B972-4BA1-BA7D-D3CB50162308}"/>
                    </a:ext>
                  </a:extLst>
                </p:cNvPr>
                <p:cNvSpPr/>
                <p:nvPr/>
              </p:nvSpPr>
              <p:spPr>
                <a:xfrm rot="5400000">
                  <a:off x="5899507" y="3660389"/>
                  <a:ext cx="272109" cy="359507"/>
                </a:xfrm>
                <a:prstGeom prst="arc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5EA03941-7E2E-4530-8277-6E5138E9786E}"/>
                    </a:ext>
                  </a:extLst>
                </p:cNvPr>
                <p:cNvSpPr txBox="1"/>
                <p:nvPr/>
              </p:nvSpPr>
              <p:spPr>
                <a:xfrm>
                  <a:off x="6095611" y="3858714"/>
                  <a:ext cx="3962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q</a:t>
                  </a:r>
                  <a:r>
                    <a:rPr lang="en-US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</a:p>
              </p:txBody>
            </p:sp>
            <p:sp>
              <p:nvSpPr>
                <p:cNvPr id="101" name="Isosceles Triangle 100">
                  <a:extLst>
                    <a:ext uri="{FF2B5EF4-FFF2-40B4-BE49-F238E27FC236}">
                      <a16:creationId xmlns:a16="http://schemas.microsoft.com/office/drawing/2014/main" id="{F4F89542-C3B2-40A6-AAD1-AE782EE3F6AD}"/>
                    </a:ext>
                  </a:extLst>
                </p:cNvPr>
                <p:cNvSpPr/>
                <p:nvPr/>
              </p:nvSpPr>
              <p:spPr>
                <a:xfrm rot="19996570" flipH="1">
                  <a:off x="5783578" y="3066961"/>
                  <a:ext cx="76596" cy="66031"/>
                </a:xfrm>
                <a:prstGeom prst="triangl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87A34AFA-5BF2-41B7-922B-A0D02DF368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17758" y="3144135"/>
                      <a:ext cx="34669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oMath>
                        </m:oMathPara>
                      </a14:m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A32B2A3-A5D3-400A-A696-580998A922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7758" y="3144135"/>
                      <a:ext cx="34669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FF39DB9-B9A0-431F-A25D-40A08B0C8786}"/>
                    </a:ext>
                  </a:extLst>
                </p:cNvPr>
                <p:cNvSpPr txBox="1"/>
                <p:nvPr/>
              </p:nvSpPr>
              <p:spPr>
                <a:xfrm>
                  <a:off x="4399480" y="2054790"/>
                  <a:ext cx="461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</a:t>
                  </a:r>
                  <a:r>
                    <a:rPr lang="en-US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A92E2C7-0A82-42BF-B073-BFE8192B1C64}"/>
                    </a:ext>
                  </a:extLst>
                </p:cNvPr>
                <p:cNvSpPr txBox="1"/>
                <p:nvPr/>
              </p:nvSpPr>
              <p:spPr>
                <a:xfrm>
                  <a:off x="5878425" y="3125784"/>
                  <a:ext cx="1023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</a:t>
                  </a:r>
                  <a:r>
                    <a:rPr lang="en-US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, l</a:t>
                  </a:r>
                  <a:r>
                    <a:rPr lang="en-US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c2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, l</a:t>
                  </a:r>
                  <a:r>
                    <a:rPr lang="en-US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</a:p>
              </p:txBody>
            </p:sp>
          </p:grp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57A4508-9716-4BAE-B04B-7F513C23B603}"/>
                  </a:ext>
                </a:extLst>
              </p:cNvPr>
              <p:cNvSpPr/>
              <p:nvPr/>
            </p:nvSpPr>
            <p:spPr>
              <a:xfrm>
                <a:off x="1754200" y="2264797"/>
                <a:ext cx="126153" cy="1176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A0404FAA-EB97-4A18-81D6-E8A2F863050E}"/>
                  </a:ext>
                </a:extLst>
              </p:cNvPr>
              <p:cNvSpPr/>
              <p:nvPr/>
            </p:nvSpPr>
            <p:spPr>
              <a:xfrm>
                <a:off x="2813597" y="3471144"/>
                <a:ext cx="126153" cy="1176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7F8271E-C647-439D-93D8-67C4D82EC48E}"/>
                </a:ext>
              </a:extLst>
            </p:cNvPr>
            <p:cNvCxnSpPr>
              <a:cxnSpLocks/>
            </p:cNvCxnSpPr>
            <p:nvPr/>
          </p:nvCxnSpPr>
          <p:spPr>
            <a:xfrm>
              <a:off x="5362231" y="1755442"/>
              <a:ext cx="361871" cy="627052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BC8F1AD-9E30-4E01-ADF3-4B22D7FC4678}"/>
                </a:ext>
              </a:extLst>
            </p:cNvPr>
            <p:cNvCxnSpPr>
              <a:cxnSpLocks/>
            </p:cNvCxnSpPr>
            <p:nvPr/>
          </p:nvCxnSpPr>
          <p:spPr>
            <a:xfrm>
              <a:off x="5600562" y="1579162"/>
              <a:ext cx="787093" cy="1363881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5B7DCD5-EDF1-4CD7-9BE8-4019D906D9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4167" y="2437092"/>
              <a:ext cx="307306" cy="152658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4D193C-C589-47A1-BE7F-0F4D0C372A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6729" y="1610200"/>
              <a:ext cx="528931" cy="262753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B5C5FA8-E89D-45BB-AECD-43271EF83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5099" y="2993820"/>
              <a:ext cx="583783" cy="290001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56643AC-3DD4-4125-8481-A5102A555A9F}"/>
                </a:ext>
              </a:extLst>
            </p:cNvPr>
            <p:cNvSpPr txBox="1"/>
            <p:nvPr/>
          </p:nvSpPr>
          <p:spPr>
            <a:xfrm>
              <a:off x="5481740" y="1743224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l</a:t>
              </a:r>
              <a:r>
                <a:rPr 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c1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078A8A-45CC-4500-B0A6-4DAA0AE3DFDF}"/>
                </a:ext>
              </a:extLst>
            </p:cNvPr>
            <p:cNvSpPr txBox="1"/>
            <p:nvPr/>
          </p:nvSpPr>
          <p:spPr>
            <a:xfrm>
              <a:off x="5910487" y="1964337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l</a:t>
              </a:r>
              <a:r>
                <a:rPr 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A4262C74-2E24-4C70-937D-FAC97F033C22}"/>
                </a:ext>
              </a:extLst>
            </p:cNvPr>
            <p:cNvSpPr/>
            <p:nvPr/>
          </p:nvSpPr>
          <p:spPr>
            <a:xfrm rot="1552640">
              <a:off x="4373338" y="1486339"/>
              <a:ext cx="963643" cy="935863"/>
            </a:xfrm>
            <a:prstGeom prst="arc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774484-F33B-407B-96F2-9C2A7B604CE8}"/>
                </a:ext>
              </a:extLst>
            </p:cNvPr>
            <p:cNvSpPr txBox="1"/>
            <p:nvPr/>
          </p:nvSpPr>
          <p:spPr>
            <a:xfrm>
              <a:off x="5074785" y="1231666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  <a:r>
                <a:rPr 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E98C4D6-0157-4883-906B-222D2C1700AC}"/>
                </a:ext>
              </a:extLst>
            </p:cNvPr>
            <p:cNvCxnSpPr>
              <a:cxnSpLocks/>
            </p:cNvCxnSpPr>
            <p:nvPr/>
          </p:nvCxnSpPr>
          <p:spPr>
            <a:xfrm>
              <a:off x="5025392" y="1186045"/>
              <a:ext cx="0" cy="786233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070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CDEB82-C80D-418B-BCA3-ED303478AB32}"/>
              </a:ext>
            </a:extLst>
          </p:cNvPr>
          <p:cNvSpPr/>
          <p:nvPr/>
        </p:nvSpPr>
        <p:spPr>
          <a:xfrm>
            <a:off x="0" y="6409678"/>
            <a:ext cx="12192000" cy="448322"/>
          </a:xfrm>
          <a:prstGeom prst="rect">
            <a:avLst/>
          </a:prstGeom>
          <a:solidFill>
            <a:srgbClr val="F85F12"/>
          </a:solidFill>
          <a:ln>
            <a:solidFill>
              <a:srgbClr val="F85F1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20C24-04F2-4310-8257-4BCD9F75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765" y="6451276"/>
            <a:ext cx="27432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81C60FD9-70FF-417A-B0F6-20B6E6ABB98D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FCE9D-FE45-4596-8E33-14909215A300}"/>
              </a:ext>
            </a:extLst>
          </p:cNvPr>
          <p:cNvSpPr txBox="1"/>
          <p:nvPr/>
        </p:nvSpPr>
        <p:spPr>
          <a:xfrm>
            <a:off x="772358" y="236908"/>
            <a:ext cx="84426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Planar 2 link Arm – Linearization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F382A-2974-4965-9AD9-0D82656CC80F}"/>
              </a:ext>
            </a:extLst>
          </p:cNvPr>
          <p:cNvSpPr txBox="1"/>
          <p:nvPr/>
        </p:nvSpPr>
        <p:spPr>
          <a:xfrm>
            <a:off x="772358" y="6447069"/>
            <a:ext cx="231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DIRA Research Lab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755071F-A92B-40E7-A762-BA3E2B285894}"/>
              </a:ext>
            </a:extLst>
          </p:cNvPr>
          <p:cNvGrpSpPr/>
          <p:nvPr/>
        </p:nvGrpSpPr>
        <p:grpSpPr>
          <a:xfrm>
            <a:off x="8479173" y="1617737"/>
            <a:ext cx="2927521" cy="3368708"/>
            <a:chOff x="4373338" y="1186045"/>
            <a:chExt cx="2927521" cy="3368708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4391257-E69B-4C31-9679-4411A08BA96C}"/>
                </a:ext>
              </a:extLst>
            </p:cNvPr>
            <p:cNvGrpSpPr/>
            <p:nvPr/>
          </p:nvGrpSpPr>
          <p:grpSpPr>
            <a:xfrm>
              <a:off x="4596106" y="1684586"/>
              <a:ext cx="2704753" cy="2870167"/>
              <a:chOff x="1010821" y="1422636"/>
              <a:chExt cx="2704753" cy="2870167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4F1115E5-47B2-48BE-8F3C-884E7FD098CE}"/>
                  </a:ext>
                </a:extLst>
              </p:cNvPr>
              <p:cNvGrpSpPr/>
              <p:nvPr/>
            </p:nvGrpSpPr>
            <p:grpSpPr>
              <a:xfrm>
                <a:off x="1010821" y="1422636"/>
                <a:ext cx="2704753" cy="2870167"/>
                <a:chOff x="4399480" y="1660849"/>
                <a:chExt cx="2704753" cy="2870167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560397CE-ABDB-4AD1-97B9-FD2F9315ED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22380" y="3278558"/>
                  <a:ext cx="719088" cy="1252458"/>
                </a:xfrm>
                <a:prstGeom prst="line">
                  <a:avLst/>
                </a:prstGeom>
                <a:ln w="1270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57DDF13D-86F6-4150-8F86-308B3F5A067A}"/>
                    </a:ext>
                  </a:extLst>
                </p:cNvPr>
                <p:cNvSpPr/>
                <p:nvPr/>
              </p:nvSpPr>
              <p:spPr>
                <a:xfrm rot="18410927">
                  <a:off x="6185638" y="2923268"/>
                  <a:ext cx="159391" cy="1677798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E7FF32F5-85C5-41EB-9EA8-9BD902C48C5D}"/>
                    </a:ext>
                  </a:extLst>
                </p:cNvPr>
                <p:cNvSpPr/>
                <p:nvPr/>
              </p:nvSpPr>
              <p:spPr>
                <a:xfrm rot="20530146">
                  <a:off x="5381143" y="3026366"/>
                  <a:ext cx="506220" cy="506220"/>
                </a:xfrm>
                <a:prstGeom prst="ellipse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430256C3-0E31-46BF-8D12-54822664AA39}"/>
                    </a:ext>
                  </a:extLst>
                </p:cNvPr>
                <p:cNvSpPr/>
                <p:nvPr/>
              </p:nvSpPr>
              <p:spPr>
                <a:xfrm rot="20530146">
                  <a:off x="5327065" y="3032921"/>
                  <a:ext cx="506220" cy="156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0D76D625-B011-4BD6-901B-2F66ED06B4D7}"/>
                    </a:ext>
                  </a:extLst>
                </p:cNvPr>
                <p:cNvSpPr/>
                <p:nvPr/>
              </p:nvSpPr>
              <p:spPr>
                <a:xfrm>
                  <a:off x="4599992" y="1660849"/>
                  <a:ext cx="447869" cy="447869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0565751E-7C62-4046-9F69-6E79899C893F}"/>
                    </a:ext>
                  </a:extLst>
                </p:cNvPr>
                <p:cNvSpPr/>
                <p:nvPr/>
              </p:nvSpPr>
              <p:spPr>
                <a:xfrm rot="19824509">
                  <a:off x="5150843" y="1753299"/>
                  <a:ext cx="159391" cy="1677798"/>
                </a:xfrm>
                <a:prstGeom prst="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C7855DCC-241C-48E9-B050-6EB6E04F83C4}"/>
                    </a:ext>
                  </a:extLst>
                </p:cNvPr>
                <p:cNvSpPr/>
                <p:nvPr/>
              </p:nvSpPr>
              <p:spPr>
                <a:xfrm>
                  <a:off x="5471939" y="3128117"/>
                  <a:ext cx="300883" cy="300883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Arc 98">
                  <a:extLst>
                    <a:ext uri="{FF2B5EF4-FFF2-40B4-BE49-F238E27FC236}">
                      <a16:creationId xmlns:a16="http://schemas.microsoft.com/office/drawing/2014/main" id="{A2674127-B972-4BA1-BA7D-D3CB50162308}"/>
                    </a:ext>
                  </a:extLst>
                </p:cNvPr>
                <p:cNvSpPr/>
                <p:nvPr/>
              </p:nvSpPr>
              <p:spPr>
                <a:xfrm rot="5400000">
                  <a:off x="5899507" y="3660389"/>
                  <a:ext cx="272109" cy="359507"/>
                </a:xfrm>
                <a:prstGeom prst="arc">
                  <a:avLst/>
                </a:prstGeom>
                <a:ln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5EA03941-7E2E-4530-8277-6E5138E9786E}"/>
                    </a:ext>
                  </a:extLst>
                </p:cNvPr>
                <p:cNvSpPr txBox="1"/>
                <p:nvPr/>
              </p:nvSpPr>
              <p:spPr>
                <a:xfrm>
                  <a:off x="6095611" y="3858714"/>
                  <a:ext cx="3962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q</a:t>
                  </a:r>
                  <a:r>
                    <a:rPr lang="en-US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</a:p>
              </p:txBody>
            </p:sp>
            <p:sp>
              <p:nvSpPr>
                <p:cNvPr id="101" name="Isosceles Triangle 100">
                  <a:extLst>
                    <a:ext uri="{FF2B5EF4-FFF2-40B4-BE49-F238E27FC236}">
                      <a16:creationId xmlns:a16="http://schemas.microsoft.com/office/drawing/2014/main" id="{F4F89542-C3B2-40A6-AAD1-AE782EE3F6AD}"/>
                    </a:ext>
                  </a:extLst>
                </p:cNvPr>
                <p:cNvSpPr/>
                <p:nvPr/>
              </p:nvSpPr>
              <p:spPr>
                <a:xfrm rot="19996570" flipH="1">
                  <a:off x="5783578" y="3066961"/>
                  <a:ext cx="76596" cy="66031"/>
                </a:xfrm>
                <a:prstGeom prst="triangl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87A34AFA-5BF2-41B7-922B-A0D02DF368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17758" y="3144135"/>
                      <a:ext cx="34669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oMath>
                        </m:oMathPara>
                      </a14:m>
                      <a:endPara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CA32B2A3-A5D3-400A-A696-580998A922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7758" y="3144135"/>
                      <a:ext cx="346697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FF39DB9-B9A0-431F-A25D-40A08B0C8786}"/>
                    </a:ext>
                  </a:extLst>
                </p:cNvPr>
                <p:cNvSpPr txBox="1"/>
                <p:nvPr/>
              </p:nvSpPr>
              <p:spPr>
                <a:xfrm>
                  <a:off x="4399480" y="2054790"/>
                  <a:ext cx="461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</a:t>
                  </a:r>
                  <a:r>
                    <a:rPr lang="en-US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A92E2C7-0A82-42BF-B073-BFE8192B1C64}"/>
                    </a:ext>
                  </a:extLst>
                </p:cNvPr>
                <p:cNvSpPr txBox="1"/>
                <p:nvPr/>
              </p:nvSpPr>
              <p:spPr>
                <a:xfrm>
                  <a:off x="5878425" y="3125784"/>
                  <a:ext cx="1023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m</a:t>
                  </a:r>
                  <a:r>
                    <a:rPr lang="en-US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, l</a:t>
                  </a:r>
                  <a:r>
                    <a:rPr lang="en-US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c2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, l</a:t>
                  </a:r>
                  <a:r>
                    <a:rPr lang="en-US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2</a:t>
                  </a:r>
                </a:p>
              </p:txBody>
            </p:sp>
          </p:grp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57A4508-9716-4BAE-B04B-7F513C23B603}"/>
                  </a:ext>
                </a:extLst>
              </p:cNvPr>
              <p:cNvSpPr/>
              <p:nvPr/>
            </p:nvSpPr>
            <p:spPr>
              <a:xfrm>
                <a:off x="1754200" y="2264797"/>
                <a:ext cx="126153" cy="1176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A0404FAA-EB97-4A18-81D6-E8A2F863050E}"/>
                  </a:ext>
                </a:extLst>
              </p:cNvPr>
              <p:cNvSpPr/>
              <p:nvPr/>
            </p:nvSpPr>
            <p:spPr>
              <a:xfrm>
                <a:off x="2813597" y="3471144"/>
                <a:ext cx="126153" cy="1176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7F8271E-C647-439D-93D8-67C4D82EC48E}"/>
                </a:ext>
              </a:extLst>
            </p:cNvPr>
            <p:cNvCxnSpPr>
              <a:cxnSpLocks/>
            </p:cNvCxnSpPr>
            <p:nvPr/>
          </p:nvCxnSpPr>
          <p:spPr>
            <a:xfrm>
              <a:off x="5362231" y="1755442"/>
              <a:ext cx="361871" cy="627052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BC8F1AD-9E30-4E01-ADF3-4B22D7FC4678}"/>
                </a:ext>
              </a:extLst>
            </p:cNvPr>
            <p:cNvCxnSpPr>
              <a:cxnSpLocks/>
            </p:cNvCxnSpPr>
            <p:nvPr/>
          </p:nvCxnSpPr>
          <p:spPr>
            <a:xfrm>
              <a:off x="5600562" y="1579162"/>
              <a:ext cx="787093" cy="1363881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5B7DCD5-EDF1-4CD7-9BE8-4019D906D9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4167" y="2437092"/>
              <a:ext cx="307306" cy="152658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4D193C-C589-47A1-BE7F-0F4D0C372A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6729" y="1610200"/>
              <a:ext cx="528931" cy="262753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B5C5FA8-E89D-45BB-AECD-43271EF83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5099" y="2993820"/>
              <a:ext cx="583783" cy="290001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56643AC-3DD4-4125-8481-A5102A555A9F}"/>
                </a:ext>
              </a:extLst>
            </p:cNvPr>
            <p:cNvSpPr txBox="1"/>
            <p:nvPr/>
          </p:nvSpPr>
          <p:spPr>
            <a:xfrm>
              <a:off x="5481740" y="1743224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l</a:t>
              </a:r>
              <a:r>
                <a:rPr 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c1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078A8A-45CC-4500-B0A6-4DAA0AE3DFDF}"/>
                </a:ext>
              </a:extLst>
            </p:cNvPr>
            <p:cNvSpPr txBox="1"/>
            <p:nvPr/>
          </p:nvSpPr>
          <p:spPr>
            <a:xfrm>
              <a:off x="5910487" y="1964337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l</a:t>
              </a:r>
              <a:r>
                <a:rPr 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A4262C74-2E24-4C70-937D-FAC97F033C22}"/>
                </a:ext>
              </a:extLst>
            </p:cNvPr>
            <p:cNvSpPr/>
            <p:nvPr/>
          </p:nvSpPr>
          <p:spPr>
            <a:xfrm rot="1552640">
              <a:off x="4373338" y="1486339"/>
              <a:ext cx="963643" cy="935863"/>
            </a:xfrm>
            <a:prstGeom prst="arc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774484-F33B-407B-96F2-9C2A7B604CE8}"/>
                </a:ext>
              </a:extLst>
            </p:cNvPr>
            <p:cNvSpPr txBox="1"/>
            <p:nvPr/>
          </p:nvSpPr>
          <p:spPr>
            <a:xfrm>
              <a:off x="5074785" y="1231666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  <a:r>
                <a:rPr 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E98C4D6-0157-4883-906B-222D2C1700AC}"/>
                </a:ext>
              </a:extLst>
            </p:cNvPr>
            <p:cNvCxnSpPr>
              <a:cxnSpLocks/>
            </p:cNvCxnSpPr>
            <p:nvPr/>
          </p:nvCxnSpPr>
          <p:spPr>
            <a:xfrm>
              <a:off x="5025392" y="1186045"/>
              <a:ext cx="0" cy="786233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F82F83-F0F6-4592-9FE3-AC7DA7EFA92B}"/>
                  </a:ext>
                </a:extLst>
              </p:cNvPr>
              <p:cNvSpPr txBox="1"/>
              <p:nvPr/>
            </p:nvSpPr>
            <p:spPr>
              <a:xfrm>
                <a:off x="772358" y="1294026"/>
                <a:ext cx="4752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Linearize about  the upright position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F82F83-F0F6-4592-9FE3-AC7DA7EFA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58" y="1294026"/>
                <a:ext cx="4752327" cy="369332"/>
              </a:xfrm>
              <a:prstGeom prst="rect">
                <a:avLst/>
              </a:prstGeom>
              <a:blipFill>
                <a:blip r:embed="rId3"/>
                <a:stretch>
                  <a:fillRect l="-1155" t="-8197" r="-2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45503F-79D6-492D-AA73-4C43D0624C9D}"/>
                  </a:ext>
                </a:extLst>
              </p:cNvPr>
              <p:cNvSpPr txBox="1"/>
              <p:nvPr/>
            </p:nvSpPr>
            <p:spPr>
              <a:xfrm>
                <a:off x="988077" y="2713515"/>
                <a:ext cx="3366884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7.0071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−1.4014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−5.6057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7.0071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45503F-79D6-492D-AA73-4C43D0624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77" y="2713515"/>
                <a:ext cx="3366884" cy="1020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96B4CC6-457E-435A-9B96-4B1849220406}"/>
                  </a:ext>
                </a:extLst>
              </p:cNvPr>
              <p:cNvSpPr txBox="1"/>
              <p:nvPr/>
            </p:nvSpPr>
            <p:spPr>
              <a:xfrm>
                <a:off x="1064853" y="1859690"/>
                <a:ext cx="882806" cy="427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96B4CC6-457E-435A-9B96-4B1849220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853" y="1859690"/>
                <a:ext cx="882806" cy="427233"/>
              </a:xfrm>
              <a:prstGeom prst="rect">
                <a:avLst/>
              </a:prstGeom>
              <a:blipFill>
                <a:blip r:embed="rId5"/>
                <a:stretch>
                  <a:fillRect l="-6250" t="-4286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22E94E-86AB-4FF6-82EC-30C6B1890495}"/>
                  </a:ext>
                </a:extLst>
              </p:cNvPr>
              <p:cNvSpPr txBox="1"/>
              <p:nvPr/>
            </p:nvSpPr>
            <p:spPr>
              <a:xfrm>
                <a:off x="4795556" y="1928727"/>
                <a:ext cx="1377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822E94E-86AB-4FF6-82EC-30C6B1890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556" y="1928727"/>
                <a:ext cx="1377557" cy="276999"/>
              </a:xfrm>
              <a:prstGeom prst="rect">
                <a:avLst/>
              </a:prstGeom>
              <a:blipFill>
                <a:blip r:embed="rId6"/>
                <a:stretch>
                  <a:fillRect l="-1770" t="-21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38BEB-2AA8-4469-8C21-9C6DFF0335B4}"/>
                  </a:ext>
                </a:extLst>
              </p:cNvPr>
              <p:cNvSpPr txBox="1"/>
              <p:nvPr/>
            </p:nvSpPr>
            <p:spPr>
              <a:xfrm>
                <a:off x="3445295" y="1837921"/>
                <a:ext cx="785343" cy="470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</m:acc>
                                      </m:e>
                                    </m:eqAr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7A38BEB-2AA8-4469-8C21-9C6DFF03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295" y="1837921"/>
                <a:ext cx="785343" cy="4707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8B811E-ECA7-4157-AD92-0BCC4404E85B}"/>
                  </a:ext>
                </a:extLst>
              </p:cNvPr>
              <p:cNvSpPr txBox="1"/>
              <p:nvPr/>
            </p:nvSpPr>
            <p:spPr>
              <a:xfrm>
                <a:off x="2251932" y="1836125"/>
                <a:ext cx="889090" cy="5178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8B811E-ECA7-4157-AD92-0BCC4404E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932" y="1836125"/>
                <a:ext cx="889090" cy="517899"/>
              </a:xfrm>
              <a:prstGeom prst="rect">
                <a:avLst/>
              </a:prstGeom>
              <a:blipFill>
                <a:blip r:embed="rId8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059258-A412-4BAD-9FAB-BE224E6CD4CE}"/>
                  </a:ext>
                </a:extLst>
              </p:cNvPr>
              <p:cNvSpPr txBox="1"/>
              <p:nvPr/>
            </p:nvSpPr>
            <p:spPr>
              <a:xfrm>
                <a:off x="4750842" y="2699996"/>
                <a:ext cx="1552283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−0.8571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2.2857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059258-A412-4BAD-9FAB-BE224E6CD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842" y="2699996"/>
                <a:ext cx="1552283" cy="10204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C44AAF-0FE1-4232-A002-6773BE469F3E}"/>
                  </a:ext>
                </a:extLst>
              </p:cNvPr>
              <p:cNvSpPr txBox="1"/>
              <p:nvPr/>
            </p:nvSpPr>
            <p:spPr>
              <a:xfrm>
                <a:off x="988077" y="4143936"/>
                <a:ext cx="3017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𝑒𝑖𝑔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=0±0.115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∓0.0364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C44AAF-0FE1-4232-A002-6773BE469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77" y="4143936"/>
                <a:ext cx="3017749" cy="276999"/>
              </a:xfrm>
              <a:prstGeom prst="rect">
                <a:avLst/>
              </a:prstGeom>
              <a:blipFill>
                <a:blip r:embed="rId10"/>
                <a:stretch>
                  <a:fillRect l="-2222" t="-2222" r="-161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10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CDEB82-C80D-418B-BCA3-ED303478AB32}"/>
              </a:ext>
            </a:extLst>
          </p:cNvPr>
          <p:cNvSpPr/>
          <p:nvPr/>
        </p:nvSpPr>
        <p:spPr>
          <a:xfrm>
            <a:off x="0" y="6409678"/>
            <a:ext cx="12192000" cy="448322"/>
          </a:xfrm>
          <a:prstGeom prst="rect">
            <a:avLst/>
          </a:prstGeom>
          <a:solidFill>
            <a:srgbClr val="F85F12"/>
          </a:solidFill>
          <a:ln>
            <a:solidFill>
              <a:srgbClr val="F85F1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20C24-04F2-4310-8257-4BCD9F75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765" y="6451276"/>
            <a:ext cx="27432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81C60FD9-70FF-417A-B0F6-20B6E6ABB98D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FCE9D-FE45-4596-8E33-14909215A300}"/>
              </a:ext>
            </a:extLst>
          </p:cNvPr>
          <p:cNvSpPr txBox="1"/>
          <p:nvPr/>
        </p:nvSpPr>
        <p:spPr>
          <a:xfrm>
            <a:off x="772358" y="236908"/>
            <a:ext cx="51023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Cart Pole Dynamics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F382A-2974-4965-9AD9-0D82656CC80F}"/>
              </a:ext>
            </a:extLst>
          </p:cNvPr>
          <p:cNvSpPr txBox="1"/>
          <p:nvPr/>
        </p:nvSpPr>
        <p:spPr>
          <a:xfrm>
            <a:off x="772358" y="6447069"/>
            <a:ext cx="231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DIRA Research Lab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4E6BB3-20B8-4D1D-AD26-A65456674110}"/>
                  </a:ext>
                </a:extLst>
              </p:cNvPr>
              <p:cNvSpPr txBox="1"/>
              <p:nvPr/>
            </p:nvSpPr>
            <p:spPr>
              <a:xfrm>
                <a:off x="963705" y="1382295"/>
                <a:ext cx="3186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acc>
                      <m:accPr>
                        <m:chr m:val="̈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acc>
                      </m:e>
                    </m:d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𝐁𝐮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4E6BB3-20B8-4D1D-AD26-A65456674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05" y="1382295"/>
                <a:ext cx="3186065" cy="276999"/>
              </a:xfrm>
              <a:prstGeom prst="rect">
                <a:avLst/>
              </a:prstGeom>
              <a:blipFill>
                <a:blip r:embed="rId2"/>
                <a:stretch>
                  <a:fillRect l="-2486" t="-444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818C-49E9-4C07-BB79-AD5E2F6D6AC1}"/>
                  </a:ext>
                </a:extLst>
              </p:cNvPr>
              <p:cNvSpPr txBox="1"/>
              <p:nvPr/>
            </p:nvSpPr>
            <p:spPr>
              <a:xfrm>
                <a:off x="947497" y="2171714"/>
                <a:ext cx="3247812" cy="6177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61818C-49E9-4C07-BB79-AD5E2F6D6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97" y="2171714"/>
                <a:ext cx="3247812" cy="6177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FD3E5C-73E6-4C3C-A6BD-3C969263DA82}"/>
                  </a:ext>
                </a:extLst>
              </p:cNvPr>
              <p:cNvSpPr txBox="1"/>
              <p:nvPr/>
            </p:nvSpPr>
            <p:spPr>
              <a:xfrm>
                <a:off x="947497" y="3052155"/>
                <a:ext cx="2614242" cy="5486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𝐪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𝐪</m:t>
                              </m:r>
                            </m:e>
                          </m:acc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FD3E5C-73E6-4C3C-A6BD-3C969263D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97" y="3052155"/>
                <a:ext cx="2614242" cy="5486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44F873-0027-445E-9908-6599C827D119}"/>
                  </a:ext>
                </a:extLst>
              </p:cNvPr>
              <p:cNvSpPr txBox="1"/>
              <p:nvPr/>
            </p:nvSpPr>
            <p:spPr>
              <a:xfrm>
                <a:off x="1028157" y="3970688"/>
                <a:ext cx="2275688" cy="539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𝑔𝑙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44F873-0027-445E-9908-6599C827D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157" y="3970688"/>
                <a:ext cx="2275688" cy="5391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FB35F4F-99AD-44D7-9A76-5EEB602F811A}"/>
                  </a:ext>
                </a:extLst>
              </p:cNvPr>
              <p:cNvSpPr txBox="1"/>
              <p:nvPr/>
            </p:nvSpPr>
            <p:spPr>
              <a:xfrm>
                <a:off x="1049276" y="4871722"/>
                <a:ext cx="805029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FB35F4F-99AD-44D7-9A76-5EEB602F8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76" y="4871722"/>
                <a:ext cx="805029" cy="4619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79E77A01-D8FA-4C32-9F58-E57CEDFC134C}"/>
              </a:ext>
            </a:extLst>
          </p:cNvPr>
          <p:cNvGrpSpPr/>
          <p:nvPr/>
        </p:nvGrpSpPr>
        <p:grpSpPr>
          <a:xfrm>
            <a:off x="8101861" y="2171714"/>
            <a:ext cx="3061982" cy="1939304"/>
            <a:chOff x="2147581" y="1374341"/>
            <a:chExt cx="3061982" cy="193930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C2901F9-7D48-42C9-80FF-858B2D6FDF82}"/>
                </a:ext>
              </a:extLst>
            </p:cNvPr>
            <p:cNvGrpSpPr/>
            <p:nvPr/>
          </p:nvGrpSpPr>
          <p:grpSpPr>
            <a:xfrm>
              <a:off x="2147581" y="1619095"/>
              <a:ext cx="3061982" cy="1694550"/>
              <a:chOff x="2147581" y="1619095"/>
              <a:chExt cx="3061982" cy="1694550"/>
            </a:xfrm>
          </p:grpSpPr>
          <p:sp>
            <p:nvSpPr>
              <p:cNvPr id="82" name="Isosceles Triangle 81">
                <a:extLst>
                  <a:ext uri="{FF2B5EF4-FFF2-40B4-BE49-F238E27FC236}">
                    <a16:creationId xmlns:a16="http://schemas.microsoft.com/office/drawing/2014/main" id="{0A3CEA1C-25E2-419F-9F43-6BDFB264E094}"/>
                  </a:ext>
                </a:extLst>
              </p:cNvPr>
              <p:cNvSpPr/>
              <p:nvPr/>
            </p:nvSpPr>
            <p:spPr>
              <a:xfrm>
                <a:off x="2147581" y="3154260"/>
                <a:ext cx="297963" cy="156789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D402ED16-FE83-419F-A2DD-DC4FBD2EE2A2}"/>
                  </a:ext>
                </a:extLst>
              </p:cNvPr>
              <p:cNvSpPr/>
              <p:nvPr/>
            </p:nvSpPr>
            <p:spPr>
              <a:xfrm rot="10800000">
                <a:off x="4903206" y="3154260"/>
                <a:ext cx="297963" cy="159385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0F51D41-2C46-4345-9668-1E0383511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8583" y="2472505"/>
                <a:ext cx="0" cy="681756"/>
              </a:xfrm>
              <a:prstGeom prst="line">
                <a:avLst/>
              </a:prstGeom>
              <a:ln w="12700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310A732-BF49-45A2-8693-A234AFB89E65}"/>
                  </a:ext>
                </a:extLst>
              </p:cNvPr>
              <p:cNvCxnSpPr/>
              <p:nvPr/>
            </p:nvCxnSpPr>
            <p:spPr>
              <a:xfrm>
                <a:off x="2298583" y="3154261"/>
                <a:ext cx="29109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6BCB77F-3FF2-40B8-9362-F533C1CB6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8583" y="3198237"/>
                <a:ext cx="2831285" cy="0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D45C3C9-40C0-4A15-BC04-B940BAE329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8888" y="3274437"/>
                <a:ext cx="2831285" cy="0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DC0342D-6062-484C-8EED-7910A6B99EA9}"/>
                  </a:ext>
                </a:extLst>
              </p:cNvPr>
              <p:cNvSpPr/>
              <p:nvPr/>
            </p:nvSpPr>
            <p:spPr>
              <a:xfrm>
                <a:off x="3137345" y="2472505"/>
                <a:ext cx="927099" cy="49297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8EA8097-22E6-465C-ABC5-EF8E95363085}"/>
                  </a:ext>
                </a:extLst>
              </p:cNvPr>
              <p:cNvSpPr/>
              <p:nvPr/>
            </p:nvSpPr>
            <p:spPr>
              <a:xfrm>
                <a:off x="3219450" y="2922567"/>
                <a:ext cx="222250" cy="222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EB19192-8049-40EA-9685-04E2CC9D4F04}"/>
                  </a:ext>
                </a:extLst>
              </p:cNvPr>
              <p:cNvSpPr/>
              <p:nvPr/>
            </p:nvSpPr>
            <p:spPr>
              <a:xfrm>
                <a:off x="3747278" y="2928200"/>
                <a:ext cx="222250" cy="222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20F9D0A-9667-4C93-8960-59FC2944AC67}"/>
                  </a:ext>
                </a:extLst>
              </p:cNvPr>
              <p:cNvCxnSpPr/>
              <p:nvPr/>
            </p:nvCxnSpPr>
            <p:spPr>
              <a:xfrm flipV="1">
                <a:off x="3600894" y="1765300"/>
                <a:ext cx="323406" cy="953692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3AA34243-519B-4351-A161-2199BBD7EA38}"/>
                  </a:ext>
                </a:extLst>
              </p:cNvPr>
              <p:cNvSpPr/>
              <p:nvPr/>
            </p:nvSpPr>
            <p:spPr>
              <a:xfrm>
                <a:off x="3846481" y="1619095"/>
                <a:ext cx="184150" cy="18415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118E04F-C3D1-4DC0-98DA-9F5ADBCE5C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00894" y="2057402"/>
                <a:ext cx="0" cy="783429"/>
              </a:xfrm>
              <a:prstGeom prst="line">
                <a:avLst/>
              </a:prstGeom>
              <a:ln w="12700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E0F2C66-9A4E-4BCA-8636-89E733D15DEF}"/>
                  </a:ext>
                </a:extLst>
              </p:cNvPr>
              <p:cNvCxnSpPr/>
              <p:nvPr/>
            </p:nvCxnSpPr>
            <p:spPr>
              <a:xfrm>
                <a:off x="2296562" y="2777280"/>
                <a:ext cx="1304332" cy="0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92625619-EE3A-48A4-9A08-035967668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8556" y="2718992"/>
                <a:ext cx="52866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C635297-1862-49F3-A7DC-3B9BA1F7D7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38556" y="1714771"/>
                <a:ext cx="191279" cy="101058"/>
              </a:xfrm>
              <a:prstGeom prst="line">
                <a:avLst/>
              </a:prstGeom>
              <a:ln w="12700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0100355D-7600-4FD6-B973-D635C7F517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86638" y="2706563"/>
                <a:ext cx="191279" cy="101058"/>
              </a:xfrm>
              <a:prstGeom prst="line">
                <a:avLst/>
              </a:prstGeom>
              <a:ln w="12700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0D4B97E7-130C-4CA5-BA81-4399B55868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5443" y="1821242"/>
                <a:ext cx="333034" cy="964069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1E170D0-EBDB-4DCE-8856-DFC083ED096B}"/>
                  </a:ext>
                </a:extLst>
              </p:cNvPr>
              <p:cNvSpPr txBox="1"/>
              <p:nvPr/>
            </p:nvSpPr>
            <p:spPr>
              <a:xfrm>
                <a:off x="3931960" y="2118610"/>
                <a:ext cx="888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 = 0.5</a:t>
                </a:r>
                <a:endParaRPr 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0" name="Arc 99">
                <a:extLst>
                  <a:ext uri="{FF2B5EF4-FFF2-40B4-BE49-F238E27FC236}">
                    <a16:creationId xmlns:a16="http://schemas.microsoft.com/office/drawing/2014/main" id="{D8997324-3D56-4747-AD8C-9F23D3EB286F}"/>
                  </a:ext>
                </a:extLst>
              </p:cNvPr>
              <p:cNvSpPr/>
              <p:nvPr/>
            </p:nvSpPr>
            <p:spPr>
              <a:xfrm rot="18317229">
                <a:off x="3610876" y="2054681"/>
                <a:ext cx="239106" cy="315904"/>
              </a:xfrm>
              <a:prstGeom prst="arc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368F172E-B0DC-4117-AFCD-48C3AF3F26A9}"/>
                      </a:ext>
                    </a:extLst>
                  </p:cNvPr>
                  <p:cNvSpPr txBox="1"/>
                  <p:nvPr/>
                </p:nvSpPr>
                <p:spPr>
                  <a:xfrm>
                    <a:off x="3558413" y="1698981"/>
                    <a:ext cx="311624" cy="3629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368F172E-B0DC-4117-AFCD-48C3AF3F26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8413" y="1698981"/>
                    <a:ext cx="311624" cy="36298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87C2CA3-36B6-4821-B64B-E99F132194C2}"/>
                  </a:ext>
                </a:extLst>
              </p:cNvPr>
              <p:cNvSpPr txBox="1"/>
              <p:nvPr/>
            </p:nvSpPr>
            <p:spPr>
              <a:xfrm>
                <a:off x="2747877" y="2481235"/>
                <a:ext cx="2584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34A19C1-BAAA-41D6-8787-672B51FAF15D}"/>
                  </a:ext>
                </a:extLst>
              </p:cNvPr>
              <p:cNvSpPr txBox="1"/>
              <p:nvPr/>
            </p:nvSpPr>
            <p:spPr>
              <a:xfrm>
                <a:off x="4439655" y="2550273"/>
                <a:ext cx="2311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2C6248A-72F6-4FFF-8366-B083391D1A1B}"/>
                </a:ext>
              </a:extLst>
            </p:cNvPr>
            <p:cNvSpPr txBox="1"/>
            <p:nvPr/>
          </p:nvSpPr>
          <p:spPr>
            <a:xfrm>
              <a:off x="4005239" y="1374341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r>
                <a:rPr 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 </a:t>
              </a:r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 2</a:t>
              </a:r>
              <a:endPara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01AFCB0-66FE-4DC6-A5C5-D94D6F17A475}"/>
                </a:ext>
              </a:extLst>
            </p:cNvPr>
            <p:cNvSpPr txBox="1"/>
            <p:nvPr/>
          </p:nvSpPr>
          <p:spPr>
            <a:xfrm>
              <a:off x="4038073" y="2713517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r>
                <a:rPr 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 </a:t>
              </a:r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= 8</a:t>
              </a:r>
              <a:endPara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02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CDEB82-C80D-418B-BCA3-ED303478AB32}"/>
              </a:ext>
            </a:extLst>
          </p:cNvPr>
          <p:cNvSpPr/>
          <p:nvPr/>
        </p:nvSpPr>
        <p:spPr>
          <a:xfrm>
            <a:off x="0" y="6409678"/>
            <a:ext cx="12192000" cy="448322"/>
          </a:xfrm>
          <a:prstGeom prst="rect">
            <a:avLst/>
          </a:prstGeom>
          <a:solidFill>
            <a:srgbClr val="F85F12"/>
          </a:solidFill>
          <a:ln>
            <a:solidFill>
              <a:srgbClr val="F85F1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20C24-04F2-4310-8257-4BCD9F75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765" y="6451276"/>
            <a:ext cx="27432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81C60FD9-70FF-417A-B0F6-20B6E6ABB98D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FCE9D-FE45-4596-8E33-14909215A300}"/>
              </a:ext>
            </a:extLst>
          </p:cNvPr>
          <p:cNvSpPr txBox="1"/>
          <p:nvPr/>
        </p:nvSpPr>
        <p:spPr>
          <a:xfrm>
            <a:off x="772358" y="236908"/>
            <a:ext cx="86337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Cart Pole Dynamics – State Space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F382A-2974-4965-9AD9-0D82656CC80F}"/>
              </a:ext>
            </a:extLst>
          </p:cNvPr>
          <p:cNvSpPr txBox="1"/>
          <p:nvPr/>
        </p:nvSpPr>
        <p:spPr>
          <a:xfrm>
            <a:off x="772358" y="6447069"/>
            <a:ext cx="231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DIRA Research Lab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573BBA4-1967-4343-AE14-BFB5E6DC1CA5}"/>
                  </a:ext>
                </a:extLst>
              </p:cNvPr>
              <p:cNvSpPr txBox="1"/>
              <p:nvPr/>
            </p:nvSpPr>
            <p:spPr>
              <a:xfrm>
                <a:off x="876180" y="2324280"/>
                <a:ext cx="6723507" cy="1747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)] 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  <m:func>
                                          <m:func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p>
                                              <m:s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>
                                                    <a:latin typeface="Cambria Math" panose="02040503050406030204" pitchFamily="18" charset="0"/>
                                                  </a:rPr>
                                                  <m:t>sin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fNam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𝑝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func>
                                              <m:func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sin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func>
                                          </m:e>
                                        </m:func>
                                      </m:e>
                                    </m:func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573BBA4-1967-4343-AE14-BFB5E6DC1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80" y="2324280"/>
                <a:ext cx="6723507" cy="17475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3B6C683-F5AD-4233-8F5D-914010C7970D}"/>
                  </a:ext>
                </a:extLst>
              </p:cNvPr>
              <p:cNvSpPr txBox="1"/>
              <p:nvPr/>
            </p:nvSpPr>
            <p:spPr>
              <a:xfrm>
                <a:off x="1933438" y="1596445"/>
                <a:ext cx="1873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3B6C683-F5AD-4233-8F5D-914010C79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438" y="1596445"/>
                <a:ext cx="1873013" cy="276999"/>
              </a:xfrm>
              <a:prstGeom prst="rect">
                <a:avLst/>
              </a:prstGeom>
              <a:blipFill>
                <a:blip r:embed="rId3"/>
                <a:stretch>
                  <a:fillRect l="-1303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4B9162-F092-43BE-AE36-B20AA4B7CCC8}"/>
                  </a:ext>
                </a:extLst>
              </p:cNvPr>
              <p:cNvSpPr txBox="1"/>
              <p:nvPr/>
            </p:nvSpPr>
            <p:spPr>
              <a:xfrm>
                <a:off x="934912" y="1224709"/>
                <a:ext cx="815801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4B9162-F092-43BE-AE36-B20AA4B7C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12" y="1224709"/>
                <a:ext cx="815801" cy="1020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CD3BEB9-2C3D-479B-BE99-57C50235D7B8}"/>
                  </a:ext>
                </a:extLst>
              </p:cNvPr>
              <p:cNvSpPr txBox="1"/>
              <p:nvPr/>
            </p:nvSpPr>
            <p:spPr>
              <a:xfrm>
                <a:off x="876180" y="4275298"/>
                <a:ext cx="2768258" cy="16996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mtClean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CD3BEB9-2C3D-479B-BE99-57C50235D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80" y="4275298"/>
                <a:ext cx="2768258" cy="16996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0B6103A-0900-471E-900E-CE9F8F12D638}"/>
              </a:ext>
            </a:extLst>
          </p:cNvPr>
          <p:cNvSpPr txBox="1"/>
          <p:nvPr/>
        </p:nvSpPr>
        <p:spPr>
          <a:xfrm>
            <a:off x="3598541" y="6436426"/>
            <a:ext cx="659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https://danielpiedrahita.wordpress.com/portfolio/cart-pole-control/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4D3099-CD8C-435C-8285-25665B9353F0}"/>
              </a:ext>
            </a:extLst>
          </p:cNvPr>
          <p:cNvGrpSpPr/>
          <p:nvPr/>
        </p:nvGrpSpPr>
        <p:grpSpPr>
          <a:xfrm>
            <a:off x="8101861" y="2171714"/>
            <a:ext cx="3061982" cy="1939304"/>
            <a:chOff x="2147581" y="1374341"/>
            <a:chExt cx="3061982" cy="193930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E58A0D8-532B-4DED-AB05-B228478A1FD2}"/>
                </a:ext>
              </a:extLst>
            </p:cNvPr>
            <p:cNvGrpSpPr/>
            <p:nvPr/>
          </p:nvGrpSpPr>
          <p:grpSpPr>
            <a:xfrm>
              <a:off x="2147581" y="1619095"/>
              <a:ext cx="3061982" cy="1694550"/>
              <a:chOff x="2147581" y="1619095"/>
              <a:chExt cx="3061982" cy="1694550"/>
            </a:xfrm>
          </p:grpSpPr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3D3C3185-10BD-4877-9268-F9C2C25D3818}"/>
                  </a:ext>
                </a:extLst>
              </p:cNvPr>
              <p:cNvSpPr/>
              <p:nvPr/>
            </p:nvSpPr>
            <p:spPr>
              <a:xfrm>
                <a:off x="2147581" y="3154260"/>
                <a:ext cx="297963" cy="156789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93F87A71-7422-41CF-B751-CBF7A7D22EFF}"/>
                  </a:ext>
                </a:extLst>
              </p:cNvPr>
              <p:cNvSpPr/>
              <p:nvPr/>
            </p:nvSpPr>
            <p:spPr>
              <a:xfrm rot="10800000">
                <a:off x="4903206" y="3154260"/>
                <a:ext cx="297963" cy="159385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D51F935-AE6B-4A1F-9EC7-0111D40CFC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8583" y="2472505"/>
                <a:ext cx="0" cy="681756"/>
              </a:xfrm>
              <a:prstGeom prst="line">
                <a:avLst/>
              </a:prstGeom>
              <a:ln w="12700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3295957-AB17-4265-8BEE-6E9CCC1EBF0A}"/>
                  </a:ext>
                </a:extLst>
              </p:cNvPr>
              <p:cNvCxnSpPr/>
              <p:nvPr/>
            </p:nvCxnSpPr>
            <p:spPr>
              <a:xfrm>
                <a:off x="2298583" y="3154261"/>
                <a:ext cx="29109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DA41448-43EB-42A9-A0E1-8CB8B9E9AB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8583" y="3198237"/>
                <a:ext cx="2831285" cy="0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4625FB6-F595-46AF-B261-FD65B5075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8888" y="3274437"/>
                <a:ext cx="2831285" cy="0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08B9505-50D1-462C-8E42-29FC49453FCC}"/>
                  </a:ext>
                </a:extLst>
              </p:cNvPr>
              <p:cNvSpPr/>
              <p:nvPr/>
            </p:nvSpPr>
            <p:spPr>
              <a:xfrm>
                <a:off x="3137345" y="2472505"/>
                <a:ext cx="927099" cy="49297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3551EE7C-C283-4116-BF50-896FC5F0D6C4}"/>
                  </a:ext>
                </a:extLst>
              </p:cNvPr>
              <p:cNvSpPr/>
              <p:nvPr/>
            </p:nvSpPr>
            <p:spPr>
              <a:xfrm>
                <a:off x="3219450" y="2922567"/>
                <a:ext cx="222250" cy="222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0FDC7CE-409A-4DC8-84E0-C1E92A14001C}"/>
                  </a:ext>
                </a:extLst>
              </p:cNvPr>
              <p:cNvSpPr/>
              <p:nvPr/>
            </p:nvSpPr>
            <p:spPr>
              <a:xfrm>
                <a:off x="3747278" y="2928200"/>
                <a:ext cx="222250" cy="222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D1FC172-AB42-4462-896C-CACD8C2054AD}"/>
                  </a:ext>
                </a:extLst>
              </p:cNvPr>
              <p:cNvCxnSpPr/>
              <p:nvPr/>
            </p:nvCxnSpPr>
            <p:spPr>
              <a:xfrm flipV="1">
                <a:off x="3600894" y="1765300"/>
                <a:ext cx="323406" cy="953692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2088365-11E2-4A2A-A161-2E0C8FCC6D67}"/>
                  </a:ext>
                </a:extLst>
              </p:cNvPr>
              <p:cNvSpPr/>
              <p:nvPr/>
            </p:nvSpPr>
            <p:spPr>
              <a:xfrm>
                <a:off x="3846481" y="1619095"/>
                <a:ext cx="184150" cy="18415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E482D9D-7F79-451F-A146-ACAC30E9BD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00894" y="2057402"/>
                <a:ext cx="0" cy="783429"/>
              </a:xfrm>
              <a:prstGeom prst="line">
                <a:avLst/>
              </a:prstGeom>
              <a:ln w="12700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05B06CE-F0E5-4E6C-9960-C33884FCD883}"/>
                  </a:ext>
                </a:extLst>
              </p:cNvPr>
              <p:cNvCxnSpPr/>
              <p:nvPr/>
            </p:nvCxnSpPr>
            <p:spPr>
              <a:xfrm>
                <a:off x="2296562" y="2777280"/>
                <a:ext cx="1304332" cy="0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9CB11307-FCEA-4885-B5CE-36D66161B6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8556" y="2718992"/>
                <a:ext cx="52866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AE1C87A-AB38-49F5-933E-051CE89C5B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38556" y="1714771"/>
                <a:ext cx="191279" cy="101058"/>
              </a:xfrm>
              <a:prstGeom prst="line">
                <a:avLst/>
              </a:prstGeom>
              <a:ln w="12700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9683823-C67C-4AF7-AD0D-BB8B49FF55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86638" y="2706563"/>
                <a:ext cx="191279" cy="101058"/>
              </a:xfrm>
              <a:prstGeom prst="line">
                <a:avLst/>
              </a:prstGeom>
              <a:ln w="12700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3343682-9CA5-42AD-A742-2D1416F3A4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5443" y="1821242"/>
                <a:ext cx="333034" cy="964069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B55C0EF-4BAE-4312-BD45-86A84A5AF1FC}"/>
                  </a:ext>
                </a:extLst>
              </p:cNvPr>
              <p:cNvSpPr txBox="1"/>
              <p:nvPr/>
            </p:nvSpPr>
            <p:spPr>
              <a:xfrm>
                <a:off x="3931960" y="2118610"/>
                <a:ext cx="24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endParaRPr 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1EFCB6D0-2333-4F82-9EA3-55718B3C0BCC}"/>
                  </a:ext>
                </a:extLst>
              </p:cNvPr>
              <p:cNvSpPr/>
              <p:nvPr/>
            </p:nvSpPr>
            <p:spPr>
              <a:xfrm rot="18317229">
                <a:off x="3610876" y="2054681"/>
                <a:ext cx="239106" cy="315904"/>
              </a:xfrm>
              <a:prstGeom prst="arc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B16EA806-E506-4F06-A26D-58C9F5CCB8D0}"/>
                      </a:ext>
                    </a:extLst>
                  </p:cNvPr>
                  <p:cNvSpPr txBox="1"/>
                  <p:nvPr/>
                </p:nvSpPr>
                <p:spPr>
                  <a:xfrm>
                    <a:off x="3558413" y="1698981"/>
                    <a:ext cx="311624" cy="3629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B16EA806-E506-4F06-A26D-58C9F5CCB8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8413" y="1698981"/>
                    <a:ext cx="311624" cy="36298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D9FD00A-5B5E-45AA-806F-24CB28A155C0}"/>
                  </a:ext>
                </a:extLst>
              </p:cNvPr>
              <p:cNvSpPr txBox="1"/>
              <p:nvPr/>
            </p:nvSpPr>
            <p:spPr>
              <a:xfrm>
                <a:off x="2747877" y="2481235"/>
                <a:ext cx="2584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DDB1538-10DF-46EC-A59E-00ABCA653351}"/>
                  </a:ext>
                </a:extLst>
              </p:cNvPr>
              <p:cNvSpPr txBox="1"/>
              <p:nvPr/>
            </p:nvSpPr>
            <p:spPr>
              <a:xfrm>
                <a:off x="4439655" y="2550273"/>
                <a:ext cx="2311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CF0113-059D-4FCC-AA72-020988024FB2}"/>
                </a:ext>
              </a:extLst>
            </p:cNvPr>
            <p:cNvSpPr txBox="1"/>
            <p:nvPr/>
          </p:nvSpPr>
          <p:spPr>
            <a:xfrm>
              <a:off x="4005239" y="1374341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r>
                <a:rPr 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BEDB77-B4F3-4710-9AE3-F820828B212F}"/>
                </a:ext>
              </a:extLst>
            </p:cNvPr>
            <p:cNvSpPr txBox="1"/>
            <p:nvPr/>
          </p:nvSpPr>
          <p:spPr>
            <a:xfrm>
              <a:off x="4038073" y="2713517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r>
                <a:rPr 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442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CDEB82-C80D-418B-BCA3-ED303478AB32}"/>
              </a:ext>
            </a:extLst>
          </p:cNvPr>
          <p:cNvSpPr/>
          <p:nvPr/>
        </p:nvSpPr>
        <p:spPr>
          <a:xfrm>
            <a:off x="0" y="6409678"/>
            <a:ext cx="12192000" cy="448322"/>
          </a:xfrm>
          <a:prstGeom prst="rect">
            <a:avLst/>
          </a:prstGeom>
          <a:solidFill>
            <a:srgbClr val="F85F12"/>
          </a:solidFill>
          <a:ln>
            <a:solidFill>
              <a:srgbClr val="F85F1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20C24-04F2-4310-8257-4BCD9F75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765" y="6451276"/>
            <a:ext cx="27432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81C60FD9-70FF-417A-B0F6-20B6E6ABB98D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FCE9D-FE45-4596-8E33-14909215A300}"/>
              </a:ext>
            </a:extLst>
          </p:cNvPr>
          <p:cNvSpPr txBox="1"/>
          <p:nvPr/>
        </p:nvSpPr>
        <p:spPr>
          <a:xfrm>
            <a:off x="772358" y="236908"/>
            <a:ext cx="91123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Cart Pole Dynamics – Linearization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F382A-2974-4965-9AD9-0D82656CC80F}"/>
              </a:ext>
            </a:extLst>
          </p:cNvPr>
          <p:cNvSpPr txBox="1"/>
          <p:nvPr/>
        </p:nvSpPr>
        <p:spPr>
          <a:xfrm>
            <a:off x="772358" y="6047946"/>
            <a:ext cx="231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DIRA Research Lab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6103A-0900-471E-900E-CE9F8F12D638}"/>
              </a:ext>
            </a:extLst>
          </p:cNvPr>
          <p:cNvSpPr txBox="1"/>
          <p:nvPr/>
        </p:nvSpPr>
        <p:spPr>
          <a:xfrm>
            <a:off x="3598541" y="6436426"/>
            <a:ext cx="659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https://danielpiedrahita.wordpress.com/portfolio/cart-pole-control/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4D3099-CD8C-435C-8285-25665B9353F0}"/>
              </a:ext>
            </a:extLst>
          </p:cNvPr>
          <p:cNvGrpSpPr/>
          <p:nvPr/>
        </p:nvGrpSpPr>
        <p:grpSpPr>
          <a:xfrm>
            <a:off x="8101861" y="2171714"/>
            <a:ext cx="3061982" cy="1939304"/>
            <a:chOff x="2147581" y="1374341"/>
            <a:chExt cx="3061982" cy="193930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E58A0D8-532B-4DED-AB05-B228478A1FD2}"/>
                </a:ext>
              </a:extLst>
            </p:cNvPr>
            <p:cNvGrpSpPr/>
            <p:nvPr/>
          </p:nvGrpSpPr>
          <p:grpSpPr>
            <a:xfrm>
              <a:off x="2147581" y="1619095"/>
              <a:ext cx="3061982" cy="1694550"/>
              <a:chOff x="2147581" y="1619095"/>
              <a:chExt cx="3061982" cy="1694550"/>
            </a:xfrm>
          </p:grpSpPr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3D3C3185-10BD-4877-9268-F9C2C25D3818}"/>
                  </a:ext>
                </a:extLst>
              </p:cNvPr>
              <p:cNvSpPr/>
              <p:nvPr/>
            </p:nvSpPr>
            <p:spPr>
              <a:xfrm>
                <a:off x="2147581" y="3154260"/>
                <a:ext cx="297963" cy="156789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93F87A71-7422-41CF-B751-CBF7A7D22EFF}"/>
                  </a:ext>
                </a:extLst>
              </p:cNvPr>
              <p:cNvSpPr/>
              <p:nvPr/>
            </p:nvSpPr>
            <p:spPr>
              <a:xfrm rot="10800000">
                <a:off x="4903206" y="3154260"/>
                <a:ext cx="297963" cy="159385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D51F935-AE6B-4A1F-9EC7-0111D40CFC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8583" y="2472505"/>
                <a:ext cx="0" cy="681756"/>
              </a:xfrm>
              <a:prstGeom prst="line">
                <a:avLst/>
              </a:prstGeom>
              <a:ln w="12700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3295957-AB17-4265-8BEE-6E9CCC1EBF0A}"/>
                  </a:ext>
                </a:extLst>
              </p:cNvPr>
              <p:cNvCxnSpPr/>
              <p:nvPr/>
            </p:nvCxnSpPr>
            <p:spPr>
              <a:xfrm>
                <a:off x="2298583" y="3154261"/>
                <a:ext cx="29109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DA41448-43EB-42A9-A0E1-8CB8B9E9AB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8583" y="3198237"/>
                <a:ext cx="2831285" cy="0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4625FB6-F595-46AF-B261-FD65B5075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8888" y="3274437"/>
                <a:ext cx="2831285" cy="0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08B9505-50D1-462C-8E42-29FC49453FCC}"/>
                  </a:ext>
                </a:extLst>
              </p:cNvPr>
              <p:cNvSpPr/>
              <p:nvPr/>
            </p:nvSpPr>
            <p:spPr>
              <a:xfrm>
                <a:off x="3137345" y="2472505"/>
                <a:ext cx="927099" cy="49297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3551EE7C-C283-4116-BF50-896FC5F0D6C4}"/>
                  </a:ext>
                </a:extLst>
              </p:cNvPr>
              <p:cNvSpPr/>
              <p:nvPr/>
            </p:nvSpPr>
            <p:spPr>
              <a:xfrm>
                <a:off x="3219450" y="2922567"/>
                <a:ext cx="222250" cy="222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0FDC7CE-409A-4DC8-84E0-C1E92A14001C}"/>
                  </a:ext>
                </a:extLst>
              </p:cNvPr>
              <p:cNvSpPr/>
              <p:nvPr/>
            </p:nvSpPr>
            <p:spPr>
              <a:xfrm>
                <a:off x="3747278" y="2928200"/>
                <a:ext cx="222250" cy="222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D1FC172-AB42-4462-896C-CACD8C2054AD}"/>
                  </a:ext>
                </a:extLst>
              </p:cNvPr>
              <p:cNvCxnSpPr/>
              <p:nvPr/>
            </p:nvCxnSpPr>
            <p:spPr>
              <a:xfrm flipV="1">
                <a:off x="3600894" y="1765300"/>
                <a:ext cx="323406" cy="953692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2088365-11E2-4A2A-A161-2E0C8FCC6D67}"/>
                  </a:ext>
                </a:extLst>
              </p:cNvPr>
              <p:cNvSpPr/>
              <p:nvPr/>
            </p:nvSpPr>
            <p:spPr>
              <a:xfrm>
                <a:off x="3846481" y="1619095"/>
                <a:ext cx="184150" cy="18415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E482D9D-7F79-451F-A146-ACAC30E9BD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00894" y="2057402"/>
                <a:ext cx="0" cy="783429"/>
              </a:xfrm>
              <a:prstGeom prst="line">
                <a:avLst/>
              </a:prstGeom>
              <a:ln w="12700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05B06CE-F0E5-4E6C-9960-C33884FCD883}"/>
                  </a:ext>
                </a:extLst>
              </p:cNvPr>
              <p:cNvCxnSpPr/>
              <p:nvPr/>
            </p:nvCxnSpPr>
            <p:spPr>
              <a:xfrm>
                <a:off x="2296562" y="2777280"/>
                <a:ext cx="1304332" cy="0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9CB11307-FCEA-4885-B5CE-36D66161B6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8556" y="2718992"/>
                <a:ext cx="52866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AE1C87A-AB38-49F5-933E-051CE89C5B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38556" y="1714771"/>
                <a:ext cx="191279" cy="101058"/>
              </a:xfrm>
              <a:prstGeom prst="line">
                <a:avLst/>
              </a:prstGeom>
              <a:ln w="12700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9683823-C67C-4AF7-AD0D-BB8B49FF55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86638" y="2706563"/>
                <a:ext cx="191279" cy="101058"/>
              </a:xfrm>
              <a:prstGeom prst="line">
                <a:avLst/>
              </a:prstGeom>
              <a:ln w="12700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3343682-9CA5-42AD-A742-2D1416F3A4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5443" y="1821242"/>
                <a:ext cx="333034" cy="964069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B55C0EF-4BAE-4312-BD45-86A84A5AF1FC}"/>
                  </a:ext>
                </a:extLst>
              </p:cNvPr>
              <p:cNvSpPr txBox="1"/>
              <p:nvPr/>
            </p:nvSpPr>
            <p:spPr>
              <a:xfrm>
                <a:off x="3931960" y="2118610"/>
                <a:ext cx="24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endParaRPr 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1EFCB6D0-2333-4F82-9EA3-55718B3C0BCC}"/>
                  </a:ext>
                </a:extLst>
              </p:cNvPr>
              <p:cNvSpPr/>
              <p:nvPr/>
            </p:nvSpPr>
            <p:spPr>
              <a:xfrm rot="18317229">
                <a:off x="3610876" y="2054681"/>
                <a:ext cx="239106" cy="315904"/>
              </a:xfrm>
              <a:prstGeom prst="arc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B16EA806-E506-4F06-A26D-58C9F5CCB8D0}"/>
                      </a:ext>
                    </a:extLst>
                  </p:cNvPr>
                  <p:cNvSpPr txBox="1"/>
                  <p:nvPr/>
                </p:nvSpPr>
                <p:spPr>
                  <a:xfrm>
                    <a:off x="3558413" y="1698981"/>
                    <a:ext cx="311624" cy="3629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B16EA806-E506-4F06-A26D-58C9F5CCB8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8413" y="1698981"/>
                    <a:ext cx="311624" cy="36298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6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D9FD00A-5B5E-45AA-806F-24CB28A155C0}"/>
                  </a:ext>
                </a:extLst>
              </p:cNvPr>
              <p:cNvSpPr txBox="1"/>
              <p:nvPr/>
            </p:nvSpPr>
            <p:spPr>
              <a:xfrm>
                <a:off x="2747877" y="2481235"/>
                <a:ext cx="2584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DDB1538-10DF-46EC-A59E-00ABCA653351}"/>
                  </a:ext>
                </a:extLst>
              </p:cNvPr>
              <p:cNvSpPr txBox="1"/>
              <p:nvPr/>
            </p:nvSpPr>
            <p:spPr>
              <a:xfrm>
                <a:off x="4439655" y="2550273"/>
                <a:ext cx="2311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CF0113-059D-4FCC-AA72-020988024FB2}"/>
                </a:ext>
              </a:extLst>
            </p:cNvPr>
            <p:cNvSpPr txBox="1"/>
            <p:nvPr/>
          </p:nvSpPr>
          <p:spPr>
            <a:xfrm>
              <a:off x="4005239" y="1374341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r>
                <a:rPr 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BEDB77-B4F3-4710-9AE3-F820828B212F}"/>
                </a:ext>
              </a:extLst>
            </p:cNvPr>
            <p:cNvSpPr txBox="1"/>
            <p:nvPr/>
          </p:nvSpPr>
          <p:spPr>
            <a:xfrm>
              <a:off x="4038073" y="2713517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r>
                <a:rPr 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81E211-5D24-4031-9952-11DA6AF4D8A4}"/>
                  </a:ext>
                </a:extLst>
              </p:cNvPr>
              <p:cNvSpPr txBox="1"/>
              <p:nvPr/>
            </p:nvSpPr>
            <p:spPr>
              <a:xfrm>
                <a:off x="772358" y="1294026"/>
                <a:ext cx="4565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Linearize about  the upright position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81E211-5D24-4031-9952-11DA6AF4D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58" y="1294026"/>
                <a:ext cx="4565096" cy="369332"/>
              </a:xfrm>
              <a:prstGeom prst="rect">
                <a:avLst/>
              </a:prstGeom>
              <a:blipFill>
                <a:blip r:embed="rId3"/>
                <a:stretch>
                  <a:fillRect l="-120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30323B-EDC8-4AA0-BACF-2C4D1EC201AD}"/>
                  </a:ext>
                </a:extLst>
              </p:cNvPr>
              <p:cNvSpPr txBox="1"/>
              <p:nvPr/>
            </p:nvSpPr>
            <p:spPr>
              <a:xfrm>
                <a:off x="962018" y="2862795"/>
                <a:ext cx="4765215" cy="1642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2.45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24.5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30323B-EDC8-4AA0-BACF-2C4D1EC20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18" y="2862795"/>
                <a:ext cx="4765215" cy="16421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1100BAB-3FD3-4F0E-B332-6A951ECC7A4D}"/>
                  </a:ext>
                </a:extLst>
              </p:cNvPr>
              <p:cNvSpPr txBox="1"/>
              <p:nvPr/>
            </p:nvSpPr>
            <p:spPr>
              <a:xfrm>
                <a:off x="959645" y="4629608"/>
                <a:ext cx="2087110" cy="1666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0.125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0.250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1100BAB-3FD3-4F0E-B332-6A951ECC7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45" y="4629608"/>
                <a:ext cx="2087110" cy="16668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9C6303D-3E5C-4E36-9A01-78F7BBFFECB4}"/>
                  </a:ext>
                </a:extLst>
              </p:cNvPr>
              <p:cNvSpPr txBox="1"/>
              <p:nvPr/>
            </p:nvSpPr>
            <p:spPr>
              <a:xfrm>
                <a:off x="1040395" y="1669457"/>
                <a:ext cx="815801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9C6303D-3E5C-4E36-9A01-78F7BBFFE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95" y="1669457"/>
                <a:ext cx="815801" cy="10204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F84659A-970A-455C-8E67-783FCA2B0E2E}"/>
                  </a:ext>
                </a:extLst>
              </p:cNvPr>
              <p:cNvSpPr txBox="1"/>
              <p:nvPr/>
            </p:nvSpPr>
            <p:spPr>
              <a:xfrm>
                <a:off x="2187886" y="2023715"/>
                <a:ext cx="1377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F84659A-970A-455C-8E67-783FCA2B0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886" y="2023715"/>
                <a:ext cx="1377557" cy="276999"/>
              </a:xfrm>
              <a:prstGeom prst="rect">
                <a:avLst/>
              </a:prstGeom>
              <a:blipFill>
                <a:blip r:embed="rId8"/>
                <a:stretch>
                  <a:fillRect l="-1770" t="-44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06BEAE-997F-48B7-8CF2-7CEB1A18A3C5}"/>
                  </a:ext>
                </a:extLst>
              </p:cNvPr>
              <p:cNvSpPr txBox="1"/>
              <p:nvPr/>
            </p:nvSpPr>
            <p:spPr>
              <a:xfrm>
                <a:off x="8388096" y="4207211"/>
                <a:ext cx="2401427" cy="298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br>
                  <a:rPr lang="en-U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06BEAE-997F-48B7-8CF2-7CEB1A18A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096" y="4207211"/>
                <a:ext cx="2401427" cy="298480"/>
              </a:xfrm>
              <a:prstGeom prst="rect">
                <a:avLst/>
              </a:prstGeom>
              <a:blipFill>
                <a:blip r:embed="rId9"/>
                <a:stretch>
                  <a:fillRect l="-1015" r="-2030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DCD5D6D-F71B-4323-B835-AB5949BC7E79}"/>
                  </a:ext>
                </a:extLst>
              </p:cNvPr>
              <p:cNvSpPr txBox="1"/>
              <p:nvPr/>
            </p:nvSpPr>
            <p:spPr>
              <a:xfrm>
                <a:off x="5003683" y="1254228"/>
                <a:ext cx="1695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=[0 0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DCD5D6D-F71B-4323-B835-AB5949BC7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683" y="1254228"/>
                <a:ext cx="1695401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30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CDEB82-C80D-418B-BCA3-ED303478AB32}"/>
              </a:ext>
            </a:extLst>
          </p:cNvPr>
          <p:cNvSpPr/>
          <p:nvPr/>
        </p:nvSpPr>
        <p:spPr>
          <a:xfrm>
            <a:off x="0" y="6409678"/>
            <a:ext cx="12192000" cy="448322"/>
          </a:xfrm>
          <a:prstGeom prst="rect">
            <a:avLst/>
          </a:prstGeom>
          <a:solidFill>
            <a:srgbClr val="F85F12"/>
          </a:solidFill>
          <a:ln>
            <a:solidFill>
              <a:srgbClr val="F85F1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20C24-04F2-4310-8257-4BCD9F75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765" y="6451276"/>
            <a:ext cx="27432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81C60FD9-70FF-417A-B0F6-20B6E6ABB98D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FCE9D-FE45-4596-8E33-14909215A300}"/>
              </a:ext>
            </a:extLst>
          </p:cNvPr>
          <p:cNvSpPr txBox="1"/>
          <p:nvPr/>
        </p:nvSpPr>
        <p:spPr>
          <a:xfrm>
            <a:off x="772358" y="236908"/>
            <a:ext cx="90874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Cart Pole Dynamics – Procedure 1 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6103A-0900-471E-900E-CE9F8F12D638}"/>
              </a:ext>
            </a:extLst>
          </p:cNvPr>
          <p:cNvSpPr txBox="1"/>
          <p:nvPr/>
        </p:nvSpPr>
        <p:spPr>
          <a:xfrm>
            <a:off x="3598541" y="6436426"/>
            <a:ext cx="659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https://danielpiedrahita.wordpress.com/portfolio/cart-pole-control/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4D3099-CD8C-435C-8285-25665B9353F0}"/>
              </a:ext>
            </a:extLst>
          </p:cNvPr>
          <p:cNvGrpSpPr/>
          <p:nvPr/>
        </p:nvGrpSpPr>
        <p:grpSpPr>
          <a:xfrm>
            <a:off x="8101861" y="2171714"/>
            <a:ext cx="3061982" cy="1939304"/>
            <a:chOff x="2147581" y="1374341"/>
            <a:chExt cx="3061982" cy="193930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E58A0D8-532B-4DED-AB05-B228478A1FD2}"/>
                </a:ext>
              </a:extLst>
            </p:cNvPr>
            <p:cNvGrpSpPr/>
            <p:nvPr/>
          </p:nvGrpSpPr>
          <p:grpSpPr>
            <a:xfrm>
              <a:off x="2147581" y="1619095"/>
              <a:ext cx="3061982" cy="1694550"/>
              <a:chOff x="2147581" y="1619095"/>
              <a:chExt cx="3061982" cy="1694550"/>
            </a:xfrm>
          </p:grpSpPr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3D3C3185-10BD-4877-9268-F9C2C25D3818}"/>
                  </a:ext>
                </a:extLst>
              </p:cNvPr>
              <p:cNvSpPr/>
              <p:nvPr/>
            </p:nvSpPr>
            <p:spPr>
              <a:xfrm>
                <a:off x="2147581" y="3154260"/>
                <a:ext cx="297963" cy="156789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93F87A71-7422-41CF-B751-CBF7A7D22EFF}"/>
                  </a:ext>
                </a:extLst>
              </p:cNvPr>
              <p:cNvSpPr/>
              <p:nvPr/>
            </p:nvSpPr>
            <p:spPr>
              <a:xfrm rot="10800000">
                <a:off x="4903206" y="3154260"/>
                <a:ext cx="297963" cy="159385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D51F935-AE6B-4A1F-9EC7-0111D40CFC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8583" y="2472505"/>
                <a:ext cx="0" cy="681756"/>
              </a:xfrm>
              <a:prstGeom prst="line">
                <a:avLst/>
              </a:prstGeom>
              <a:ln w="12700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3295957-AB17-4265-8BEE-6E9CCC1EBF0A}"/>
                  </a:ext>
                </a:extLst>
              </p:cNvPr>
              <p:cNvCxnSpPr/>
              <p:nvPr/>
            </p:nvCxnSpPr>
            <p:spPr>
              <a:xfrm>
                <a:off x="2298583" y="3154261"/>
                <a:ext cx="291098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DA41448-43EB-42A9-A0E1-8CB8B9E9AB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8583" y="3198237"/>
                <a:ext cx="2831285" cy="0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4625FB6-F595-46AF-B261-FD65B5075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8888" y="3274437"/>
                <a:ext cx="2831285" cy="0"/>
              </a:xfrm>
              <a:prstGeom prst="line">
                <a:avLst/>
              </a:prstGeom>
              <a:ln w="762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08B9505-50D1-462C-8E42-29FC49453FCC}"/>
                  </a:ext>
                </a:extLst>
              </p:cNvPr>
              <p:cNvSpPr/>
              <p:nvPr/>
            </p:nvSpPr>
            <p:spPr>
              <a:xfrm>
                <a:off x="3137345" y="2472505"/>
                <a:ext cx="927099" cy="49297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3551EE7C-C283-4116-BF50-896FC5F0D6C4}"/>
                  </a:ext>
                </a:extLst>
              </p:cNvPr>
              <p:cNvSpPr/>
              <p:nvPr/>
            </p:nvSpPr>
            <p:spPr>
              <a:xfrm>
                <a:off x="3219450" y="2922567"/>
                <a:ext cx="222250" cy="222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0FDC7CE-409A-4DC8-84E0-C1E92A14001C}"/>
                  </a:ext>
                </a:extLst>
              </p:cNvPr>
              <p:cNvSpPr/>
              <p:nvPr/>
            </p:nvSpPr>
            <p:spPr>
              <a:xfrm>
                <a:off x="3747278" y="2928200"/>
                <a:ext cx="222250" cy="222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D1FC172-AB42-4462-896C-CACD8C2054AD}"/>
                  </a:ext>
                </a:extLst>
              </p:cNvPr>
              <p:cNvCxnSpPr/>
              <p:nvPr/>
            </p:nvCxnSpPr>
            <p:spPr>
              <a:xfrm flipV="1">
                <a:off x="3600894" y="1765300"/>
                <a:ext cx="323406" cy="953692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2088365-11E2-4A2A-A161-2E0C8FCC6D67}"/>
                  </a:ext>
                </a:extLst>
              </p:cNvPr>
              <p:cNvSpPr/>
              <p:nvPr/>
            </p:nvSpPr>
            <p:spPr>
              <a:xfrm>
                <a:off x="3846481" y="1619095"/>
                <a:ext cx="184150" cy="184150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E482D9D-7F79-451F-A146-ACAC30E9BD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00894" y="2057402"/>
                <a:ext cx="0" cy="783429"/>
              </a:xfrm>
              <a:prstGeom prst="line">
                <a:avLst/>
              </a:prstGeom>
              <a:ln w="12700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05B06CE-F0E5-4E6C-9960-C33884FCD883}"/>
                  </a:ext>
                </a:extLst>
              </p:cNvPr>
              <p:cNvCxnSpPr/>
              <p:nvPr/>
            </p:nvCxnSpPr>
            <p:spPr>
              <a:xfrm>
                <a:off x="2296562" y="2777280"/>
                <a:ext cx="1304332" cy="0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9CB11307-FCEA-4885-B5CE-36D66161B6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8556" y="2718992"/>
                <a:ext cx="52866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AE1C87A-AB38-49F5-933E-051CE89C5B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38556" y="1714771"/>
                <a:ext cx="191279" cy="101058"/>
              </a:xfrm>
              <a:prstGeom prst="line">
                <a:avLst/>
              </a:prstGeom>
              <a:ln w="12700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9683823-C67C-4AF7-AD0D-BB8B49FF55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86638" y="2706563"/>
                <a:ext cx="191279" cy="101058"/>
              </a:xfrm>
              <a:prstGeom prst="line">
                <a:avLst/>
              </a:prstGeom>
              <a:ln w="12700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3343682-9CA5-42AD-A742-2D1416F3A4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5443" y="1821242"/>
                <a:ext cx="333034" cy="964069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B55C0EF-4BAE-4312-BD45-86A84A5AF1FC}"/>
                  </a:ext>
                </a:extLst>
              </p:cNvPr>
              <p:cNvSpPr txBox="1"/>
              <p:nvPr/>
            </p:nvSpPr>
            <p:spPr>
              <a:xfrm>
                <a:off x="3931960" y="2118610"/>
                <a:ext cx="24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endParaRPr 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1EFCB6D0-2333-4F82-9EA3-55718B3C0BCC}"/>
                  </a:ext>
                </a:extLst>
              </p:cNvPr>
              <p:cNvSpPr/>
              <p:nvPr/>
            </p:nvSpPr>
            <p:spPr>
              <a:xfrm rot="18317229">
                <a:off x="3610876" y="2054681"/>
                <a:ext cx="239106" cy="315904"/>
              </a:xfrm>
              <a:prstGeom prst="arc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B16EA806-E506-4F06-A26D-58C9F5CCB8D0}"/>
                      </a:ext>
                    </a:extLst>
                  </p:cNvPr>
                  <p:cNvSpPr txBox="1"/>
                  <p:nvPr/>
                </p:nvSpPr>
                <p:spPr>
                  <a:xfrm>
                    <a:off x="3558413" y="1698981"/>
                    <a:ext cx="311624" cy="36298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baseline="-250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B16EA806-E506-4F06-A26D-58C9F5CCB8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8413" y="1698981"/>
                    <a:ext cx="311624" cy="36298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6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D9FD00A-5B5E-45AA-806F-24CB28A155C0}"/>
                  </a:ext>
                </a:extLst>
              </p:cNvPr>
              <p:cNvSpPr txBox="1"/>
              <p:nvPr/>
            </p:nvSpPr>
            <p:spPr>
              <a:xfrm>
                <a:off x="2747877" y="2481235"/>
                <a:ext cx="2584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DDB1538-10DF-46EC-A59E-00ABCA653351}"/>
                  </a:ext>
                </a:extLst>
              </p:cNvPr>
              <p:cNvSpPr txBox="1"/>
              <p:nvPr/>
            </p:nvSpPr>
            <p:spPr>
              <a:xfrm>
                <a:off x="4439655" y="2550273"/>
                <a:ext cx="2311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CF0113-059D-4FCC-AA72-020988024FB2}"/>
                </a:ext>
              </a:extLst>
            </p:cNvPr>
            <p:cNvSpPr txBox="1"/>
            <p:nvPr/>
          </p:nvSpPr>
          <p:spPr>
            <a:xfrm>
              <a:off x="4005239" y="1374341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r>
                <a:rPr 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BEDB77-B4F3-4710-9AE3-F820828B212F}"/>
                </a:ext>
              </a:extLst>
            </p:cNvPr>
            <p:cNvSpPr txBox="1"/>
            <p:nvPr/>
          </p:nvSpPr>
          <p:spPr>
            <a:xfrm>
              <a:off x="4038073" y="2713517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</a:t>
              </a:r>
              <a:r>
                <a:rPr lang="en-US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081E211-5D24-4031-9952-11DA6AF4D8A4}"/>
              </a:ext>
            </a:extLst>
          </p:cNvPr>
          <p:cNvSpPr txBox="1"/>
          <p:nvPr/>
        </p:nvSpPr>
        <p:spPr>
          <a:xfrm>
            <a:off x="772358" y="1294026"/>
            <a:ext cx="590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Problem: </a:t>
            </a:r>
            <a:r>
              <a:rPr lang="en-US" dirty="0"/>
              <a:t>Left eigenvector of A is singular, (zero eigenvalues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BC6C2B7-BD57-4A64-BB74-CB6827C87077}"/>
                  </a:ext>
                </a:extLst>
              </p:cNvPr>
              <p:cNvSpPr txBox="1"/>
              <p:nvPr/>
            </p:nvSpPr>
            <p:spPr>
              <a:xfrm>
                <a:off x="1232508" y="1966805"/>
                <a:ext cx="2366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𝑒𝑖𝑔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0, ± 4.9497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BC6C2B7-BD57-4A64-BB74-CB6827C8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508" y="1966805"/>
                <a:ext cx="2366032" cy="276999"/>
              </a:xfrm>
              <a:prstGeom prst="rect">
                <a:avLst/>
              </a:prstGeom>
              <a:blipFill>
                <a:blip r:embed="rId3"/>
                <a:stretch>
                  <a:fillRect l="-3093" t="-4444" r="-23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45D6211-4BC0-4489-B9FE-CA85AC3D3C3E}"/>
              </a:ext>
            </a:extLst>
          </p:cNvPr>
          <p:cNvSpPr/>
          <p:nvPr/>
        </p:nvSpPr>
        <p:spPr>
          <a:xfrm>
            <a:off x="1131103" y="1895180"/>
            <a:ext cx="2467438" cy="4483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06BEAE-997F-48B7-8CF2-7CEB1A18A3C5}"/>
                  </a:ext>
                </a:extLst>
              </p:cNvPr>
              <p:cNvSpPr txBox="1"/>
              <p:nvPr/>
            </p:nvSpPr>
            <p:spPr>
              <a:xfrm>
                <a:off x="8388096" y="4207211"/>
                <a:ext cx="2401427" cy="298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br>
                  <a:rPr lang="en-U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06BEAE-997F-48B7-8CF2-7CEB1A18A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096" y="4207211"/>
                <a:ext cx="2401427" cy="298480"/>
              </a:xfrm>
              <a:prstGeom prst="rect">
                <a:avLst/>
              </a:prstGeom>
              <a:blipFill>
                <a:blip r:embed="rId4"/>
                <a:stretch>
                  <a:fillRect l="-1015" r="-2030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432A115-F382-4C89-BFC7-16F9A290742B}"/>
                  </a:ext>
                </a:extLst>
              </p:cNvPr>
              <p:cNvSpPr txBox="1"/>
              <p:nvPr/>
            </p:nvSpPr>
            <p:spPr>
              <a:xfrm>
                <a:off x="1131103" y="2766735"/>
                <a:ext cx="4731039" cy="1055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−0.9950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0.9950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0.9802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−0.9802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0.0995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−0.0995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0.1980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0.1980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432A115-F382-4C89-BFC7-16F9A2907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03" y="2766735"/>
                <a:ext cx="4731039" cy="10557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35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CDEB82-C80D-418B-BCA3-ED303478AB32}"/>
              </a:ext>
            </a:extLst>
          </p:cNvPr>
          <p:cNvSpPr/>
          <p:nvPr/>
        </p:nvSpPr>
        <p:spPr>
          <a:xfrm>
            <a:off x="0" y="6409678"/>
            <a:ext cx="12192000" cy="448322"/>
          </a:xfrm>
          <a:prstGeom prst="rect">
            <a:avLst/>
          </a:prstGeom>
          <a:solidFill>
            <a:srgbClr val="F85F12"/>
          </a:solidFill>
          <a:ln>
            <a:solidFill>
              <a:srgbClr val="F85F1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20C24-04F2-4310-8257-4BCD9F75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3765" y="6451276"/>
            <a:ext cx="274320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81C60FD9-70FF-417A-B0F6-20B6E6ABB98D}" type="slidenum">
              <a:rPr lang="en-US" sz="18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FCE9D-FE45-4596-8E33-14909215A300}"/>
              </a:ext>
            </a:extLst>
          </p:cNvPr>
          <p:cNvSpPr txBox="1"/>
          <p:nvPr/>
        </p:nvSpPr>
        <p:spPr>
          <a:xfrm>
            <a:off x="772358" y="236908"/>
            <a:ext cx="71801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Planar 2 link Arm Dynamics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F382A-2974-4965-9AD9-0D82656CC80F}"/>
              </a:ext>
            </a:extLst>
          </p:cNvPr>
          <p:cNvSpPr txBox="1"/>
          <p:nvPr/>
        </p:nvSpPr>
        <p:spPr>
          <a:xfrm>
            <a:off x="772358" y="6447069"/>
            <a:ext cx="231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DIRA Research Lab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A5C89A-2A9A-8EB2-306D-B6CA3D2268AF}"/>
              </a:ext>
            </a:extLst>
          </p:cNvPr>
          <p:cNvGrpSpPr/>
          <p:nvPr/>
        </p:nvGrpSpPr>
        <p:grpSpPr>
          <a:xfrm>
            <a:off x="3480243" y="1469863"/>
            <a:ext cx="4848711" cy="3918274"/>
            <a:chOff x="3569890" y="1370938"/>
            <a:chExt cx="4848711" cy="3918274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05FB231-915C-E12B-FF45-7CD1CB26EE11}"/>
                </a:ext>
              </a:extLst>
            </p:cNvPr>
            <p:cNvGrpSpPr/>
            <p:nvPr/>
          </p:nvGrpSpPr>
          <p:grpSpPr>
            <a:xfrm>
              <a:off x="3569890" y="1370938"/>
              <a:ext cx="4848711" cy="3918274"/>
              <a:chOff x="3569890" y="1370938"/>
              <a:chExt cx="4848711" cy="391827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68B1176-44C7-C2E3-57CF-F7133C958108}"/>
                  </a:ext>
                </a:extLst>
              </p:cNvPr>
              <p:cNvSpPr/>
              <p:nvPr/>
            </p:nvSpPr>
            <p:spPr>
              <a:xfrm rot="17555413">
                <a:off x="5654564" y="1781075"/>
                <a:ext cx="159391" cy="16777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A7ADF27-72A3-8216-4871-BE2C0B73549C}"/>
                  </a:ext>
                </a:extLst>
              </p:cNvPr>
              <p:cNvSpPr/>
              <p:nvPr/>
            </p:nvSpPr>
            <p:spPr>
              <a:xfrm rot="18461510">
                <a:off x="5565570" y="1952246"/>
                <a:ext cx="159391" cy="16777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96C4EE2-1633-CD2A-EB4E-C5564FC80B31}"/>
                  </a:ext>
                </a:extLst>
              </p:cNvPr>
              <p:cNvSpPr/>
              <p:nvPr/>
            </p:nvSpPr>
            <p:spPr>
              <a:xfrm rot="15475564">
                <a:off x="7194677" y="1966447"/>
                <a:ext cx="159391" cy="16777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245C428-5407-76B6-BD48-D5C9C60C9458}"/>
                  </a:ext>
                </a:extLst>
              </p:cNvPr>
              <p:cNvGrpSpPr/>
              <p:nvPr/>
            </p:nvGrpSpPr>
            <p:grpSpPr>
              <a:xfrm rot="13676928">
                <a:off x="4695984" y="2007938"/>
                <a:ext cx="674216" cy="611423"/>
                <a:chOff x="8728912" y="3244896"/>
                <a:chExt cx="560298" cy="50622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B6208DE-B036-B8D7-5C25-7CC38AB21149}"/>
                    </a:ext>
                  </a:extLst>
                </p:cNvPr>
                <p:cNvSpPr/>
                <p:nvPr/>
              </p:nvSpPr>
              <p:spPr>
                <a:xfrm rot="20530146">
                  <a:off x="8782990" y="3244896"/>
                  <a:ext cx="506220" cy="506220"/>
                </a:xfrm>
                <a:prstGeom prst="ellipse">
                  <a:avLst/>
                </a:prstGeom>
                <a:noFill/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1F5AC34-AEF6-92CB-BAF7-0082632519FC}"/>
                    </a:ext>
                  </a:extLst>
                </p:cNvPr>
                <p:cNvSpPr/>
                <p:nvPr/>
              </p:nvSpPr>
              <p:spPr>
                <a:xfrm rot="20530146">
                  <a:off x="8728912" y="3251451"/>
                  <a:ext cx="506220" cy="156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Isosceles Triangle 13">
                  <a:extLst>
                    <a:ext uri="{FF2B5EF4-FFF2-40B4-BE49-F238E27FC236}">
                      <a16:creationId xmlns:a16="http://schemas.microsoft.com/office/drawing/2014/main" id="{9D5AD3C6-CD2C-93E5-BF4A-79D68F666E23}"/>
                    </a:ext>
                  </a:extLst>
                </p:cNvPr>
                <p:cNvSpPr/>
                <p:nvPr/>
              </p:nvSpPr>
              <p:spPr>
                <a:xfrm rot="19996570" flipH="1">
                  <a:off x="9185425" y="3285491"/>
                  <a:ext cx="76596" cy="66031"/>
                </a:xfrm>
                <a:prstGeom prst="triangl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E0F8FB3-9327-63B1-095B-921C23AEC3AF}"/>
                  </a:ext>
                </a:extLst>
              </p:cNvPr>
              <p:cNvSpPr/>
              <p:nvPr/>
            </p:nvSpPr>
            <p:spPr>
              <a:xfrm rot="18769157">
                <a:off x="5309988" y="3636047"/>
                <a:ext cx="159391" cy="16777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9E6888C-39E7-97E1-E501-6DDC61840493}"/>
                  </a:ext>
                </a:extLst>
              </p:cNvPr>
              <p:cNvSpPr/>
              <p:nvPr/>
            </p:nvSpPr>
            <p:spPr>
              <a:xfrm rot="362911">
                <a:off x="4834694" y="2253616"/>
                <a:ext cx="159391" cy="16777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34ACF10-7F5E-0888-EC5C-CE29297DC165}"/>
                  </a:ext>
                </a:extLst>
              </p:cNvPr>
              <p:cNvSpPr/>
              <p:nvPr/>
            </p:nvSpPr>
            <p:spPr>
              <a:xfrm rot="1708646">
                <a:off x="4692988" y="3774099"/>
                <a:ext cx="300883" cy="30088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299F4FE2-014F-4DFA-A238-3786200F78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8111" y="3687806"/>
                <a:ext cx="719088" cy="1252458"/>
              </a:xfrm>
              <a:prstGeom prst="line">
                <a:avLst/>
              </a:prstGeom>
              <a:ln w="12700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EBA7442-EFE9-4A7F-8F32-74D5C7E8ACF6}"/>
                  </a:ext>
                </a:extLst>
              </p:cNvPr>
              <p:cNvSpPr/>
              <p:nvPr/>
            </p:nvSpPr>
            <p:spPr>
              <a:xfrm rot="18410927">
                <a:off x="6371369" y="3332516"/>
                <a:ext cx="159391" cy="167779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0CFF8A5-FB93-4F53-A437-6E06A5BC35F6}"/>
                  </a:ext>
                </a:extLst>
              </p:cNvPr>
              <p:cNvSpPr/>
              <p:nvPr/>
            </p:nvSpPr>
            <p:spPr>
              <a:xfrm rot="20530146">
                <a:off x="5566874" y="3435614"/>
                <a:ext cx="506220" cy="506220"/>
              </a:xfrm>
              <a:prstGeom prst="ellipse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Arc 114">
                <a:extLst>
                  <a:ext uri="{FF2B5EF4-FFF2-40B4-BE49-F238E27FC236}">
                    <a16:creationId xmlns:a16="http://schemas.microsoft.com/office/drawing/2014/main" id="{6EA8D846-F1BD-4621-BF52-E7CCDDD98EF5}"/>
                  </a:ext>
                </a:extLst>
              </p:cNvPr>
              <p:cNvSpPr/>
              <p:nvPr/>
            </p:nvSpPr>
            <p:spPr>
              <a:xfrm rot="5400000">
                <a:off x="6085238" y="4069637"/>
                <a:ext cx="272109" cy="359507"/>
              </a:xfrm>
              <a:prstGeom prst="arc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12CB193-75C5-4326-9ECD-C53B281550B6}"/>
                  </a:ext>
                </a:extLst>
              </p:cNvPr>
              <p:cNvSpPr txBox="1"/>
              <p:nvPr/>
            </p:nvSpPr>
            <p:spPr>
              <a:xfrm>
                <a:off x="6281342" y="4267962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2385B113-016F-4BB6-BC07-273BFAE1DBAC}"/>
                      </a:ext>
                    </a:extLst>
                  </p:cNvPr>
                  <p:cNvSpPr txBox="1"/>
                  <p:nvPr/>
                </p:nvSpPr>
                <p:spPr>
                  <a:xfrm>
                    <a:off x="5259748" y="3585615"/>
                    <a:ext cx="44909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2385B113-016F-4BB6-BC07-273BFAE1DB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9748" y="3585615"/>
                    <a:ext cx="449097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2" name="Arc 101">
                <a:extLst>
                  <a:ext uri="{FF2B5EF4-FFF2-40B4-BE49-F238E27FC236}">
                    <a16:creationId xmlns:a16="http://schemas.microsoft.com/office/drawing/2014/main" id="{38A27EF3-2FA0-46E6-B45B-233F5ECCD04D}"/>
                  </a:ext>
                </a:extLst>
              </p:cNvPr>
              <p:cNvSpPr/>
              <p:nvPr/>
            </p:nvSpPr>
            <p:spPr>
              <a:xfrm rot="1552640">
                <a:off x="4045468" y="1724777"/>
                <a:ext cx="1379046" cy="1385257"/>
              </a:xfrm>
              <a:prstGeom prst="arc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7860418-FD53-44D1-8846-392B5C6C4C87}"/>
                  </a:ext>
                </a:extLst>
              </p:cNvPr>
              <p:cNvSpPr txBox="1"/>
              <p:nvPr/>
            </p:nvSpPr>
            <p:spPr>
              <a:xfrm>
                <a:off x="5229778" y="1728032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316628EF-6132-4EFA-AB4D-494AEA07F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4497" y="1571556"/>
                <a:ext cx="0" cy="786233"/>
              </a:xfrm>
              <a:prstGeom prst="line">
                <a:avLst/>
              </a:prstGeom>
              <a:ln w="12700"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A7A8D0B-F5D2-6FE0-CD58-283DDEB600D8}"/>
                      </a:ext>
                    </a:extLst>
                  </p:cNvPr>
                  <p:cNvSpPr txBox="1"/>
                  <p:nvPr/>
                </p:nvSpPr>
                <p:spPr>
                  <a:xfrm>
                    <a:off x="4398018" y="1801340"/>
                    <a:ext cx="443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A7A8D0B-F5D2-6FE0-CD58-283DDEB600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8018" y="1801340"/>
                    <a:ext cx="44377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991AAB5-D925-EC41-DB14-1C12794394D3}"/>
                  </a:ext>
                </a:extLst>
              </p:cNvPr>
              <p:cNvGrpSpPr/>
              <p:nvPr/>
            </p:nvGrpSpPr>
            <p:grpSpPr>
              <a:xfrm>
                <a:off x="7046119" y="4567238"/>
                <a:ext cx="322658" cy="333956"/>
                <a:chOff x="7046119" y="4567238"/>
                <a:chExt cx="322658" cy="333956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CAD0332-A5BB-FEBB-74C8-6736346E5108}"/>
                    </a:ext>
                  </a:extLst>
                </p:cNvPr>
                <p:cNvCxnSpPr/>
                <p:nvPr/>
              </p:nvCxnSpPr>
              <p:spPr>
                <a:xfrm flipV="1">
                  <a:off x="7046119" y="4567238"/>
                  <a:ext cx="154781" cy="21193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B8E0AA1-8AC0-A4F3-5EDE-0C2F7D39C9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046119" y="4786894"/>
                  <a:ext cx="167877" cy="1143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9462DFE2-3C3B-D078-60F1-B4F73690F5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200900" y="4567238"/>
                  <a:ext cx="167877" cy="11430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73925BC-E439-BEA9-3062-8D330871F878}"/>
                  </a:ext>
                </a:extLst>
              </p:cNvPr>
              <p:cNvSpPr/>
              <p:nvPr/>
            </p:nvSpPr>
            <p:spPr>
              <a:xfrm>
                <a:off x="6715440" y="3064796"/>
                <a:ext cx="1438197" cy="1106619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06193D50-B71F-41E0-A376-AF40234F033E}"/>
                  </a:ext>
                </a:extLst>
              </p:cNvPr>
              <p:cNvSpPr/>
              <p:nvPr/>
            </p:nvSpPr>
            <p:spPr>
              <a:xfrm rot="20530146">
                <a:off x="5512796" y="3442169"/>
                <a:ext cx="506220" cy="1568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Isosceles Triangle 116">
                <a:extLst>
                  <a:ext uri="{FF2B5EF4-FFF2-40B4-BE49-F238E27FC236}">
                    <a16:creationId xmlns:a16="http://schemas.microsoft.com/office/drawing/2014/main" id="{EB9CF184-047A-4BFF-AA5B-1DC14122D41E}"/>
                  </a:ext>
                </a:extLst>
              </p:cNvPr>
              <p:cNvSpPr/>
              <p:nvPr/>
            </p:nvSpPr>
            <p:spPr>
              <a:xfrm rot="19996570" flipH="1">
                <a:off x="5969309" y="3476209"/>
                <a:ext cx="76596" cy="66031"/>
              </a:xfrm>
              <a:prstGeom prst="triangl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257FBD4-E06B-BA3E-8D00-244956A76A83}"/>
                  </a:ext>
                </a:extLst>
              </p:cNvPr>
              <p:cNvSpPr/>
              <p:nvPr/>
            </p:nvSpPr>
            <p:spPr>
              <a:xfrm rot="16459173">
                <a:off x="4505231" y="2541196"/>
                <a:ext cx="159391" cy="16777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9817E17-72C4-088D-59CF-B15F3932B931}"/>
                  </a:ext>
                </a:extLst>
              </p:cNvPr>
              <p:cNvGrpSpPr/>
              <p:nvPr/>
            </p:nvGrpSpPr>
            <p:grpSpPr>
              <a:xfrm rot="562603">
                <a:off x="5919035" y="4955256"/>
                <a:ext cx="322658" cy="333956"/>
                <a:chOff x="7046119" y="4567238"/>
                <a:chExt cx="322658" cy="333956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074FDB1-2274-E30E-B2DB-7EF6D35212DB}"/>
                    </a:ext>
                  </a:extLst>
                </p:cNvPr>
                <p:cNvCxnSpPr/>
                <p:nvPr/>
              </p:nvCxnSpPr>
              <p:spPr>
                <a:xfrm flipV="1">
                  <a:off x="7046119" y="4567238"/>
                  <a:ext cx="154781" cy="211931"/>
                </a:xfrm>
                <a:prstGeom prst="line">
                  <a:avLst/>
                </a:prstGeom>
                <a:ln w="38100" cap="rnd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3F6ACD47-94AC-E182-D97F-174871796B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046119" y="4786894"/>
                  <a:ext cx="167877" cy="114300"/>
                </a:xfrm>
                <a:prstGeom prst="line">
                  <a:avLst/>
                </a:prstGeom>
                <a:ln w="38100" cap="rnd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7BB9567F-AA13-819F-C396-EA7DC2BB2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200900" y="4567238"/>
                  <a:ext cx="167877" cy="114300"/>
                </a:xfrm>
                <a:prstGeom prst="line">
                  <a:avLst/>
                </a:prstGeom>
                <a:ln w="38100" cap="rnd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D294BD6-6F45-0580-0F1F-5FAD3E67B98F}"/>
                  </a:ext>
                </a:extLst>
              </p:cNvPr>
              <p:cNvGrpSpPr/>
              <p:nvPr/>
            </p:nvGrpSpPr>
            <p:grpSpPr>
              <a:xfrm rot="19420643">
                <a:off x="5352341" y="3275702"/>
                <a:ext cx="322658" cy="333956"/>
                <a:chOff x="7046119" y="4567238"/>
                <a:chExt cx="322658" cy="333956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DE4CEF66-67F9-99ED-95E0-10CB51AB0BDE}"/>
                    </a:ext>
                  </a:extLst>
                </p:cNvPr>
                <p:cNvCxnSpPr/>
                <p:nvPr/>
              </p:nvCxnSpPr>
              <p:spPr>
                <a:xfrm flipV="1">
                  <a:off x="7046119" y="4567238"/>
                  <a:ext cx="154781" cy="211931"/>
                </a:xfrm>
                <a:prstGeom prst="line">
                  <a:avLst/>
                </a:prstGeom>
                <a:ln w="38100" cap="rnd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FB446A3-A9DD-DABD-A021-6F251344A3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046119" y="4786894"/>
                  <a:ext cx="167877" cy="114300"/>
                </a:xfrm>
                <a:prstGeom prst="line">
                  <a:avLst/>
                </a:prstGeom>
                <a:ln w="38100" cap="rnd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437F57A5-42C7-28E9-3FE1-02B4656755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200900" y="4567238"/>
                  <a:ext cx="167877" cy="114300"/>
                </a:xfrm>
                <a:prstGeom prst="line">
                  <a:avLst/>
                </a:prstGeom>
                <a:ln w="38100" cap="rnd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3F4FA557-0E29-4E75-9529-32349E704407}"/>
                  </a:ext>
                </a:extLst>
              </p:cNvPr>
              <p:cNvSpPr/>
              <p:nvPr/>
            </p:nvSpPr>
            <p:spPr>
              <a:xfrm>
                <a:off x="5657670" y="3537365"/>
                <a:ext cx="300883" cy="300883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FCE739E-C8F4-29BF-1228-D46389954FE1}"/>
                  </a:ext>
                </a:extLst>
              </p:cNvPr>
              <p:cNvSpPr/>
              <p:nvPr/>
            </p:nvSpPr>
            <p:spPr>
              <a:xfrm rot="1708646">
                <a:off x="6335893" y="2772211"/>
                <a:ext cx="300883" cy="30088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BE09D65-9280-7142-ED0A-A1A2BEAD890D}"/>
                  </a:ext>
                </a:extLst>
              </p:cNvPr>
              <p:cNvSpPr/>
              <p:nvPr/>
            </p:nvSpPr>
            <p:spPr>
              <a:xfrm rot="12442359">
                <a:off x="6624815" y="1781074"/>
                <a:ext cx="159391" cy="16777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DC5A579-7048-1301-E763-835F168BAC21}"/>
                  </a:ext>
                </a:extLst>
              </p:cNvPr>
              <p:cNvSpPr/>
              <p:nvPr/>
            </p:nvSpPr>
            <p:spPr>
              <a:xfrm rot="1708646">
                <a:off x="6183783" y="3176898"/>
                <a:ext cx="300883" cy="30088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A324048-0CDA-657E-BE8B-1C55AB7EFD84}"/>
                  </a:ext>
                </a:extLst>
              </p:cNvPr>
              <p:cNvGrpSpPr/>
              <p:nvPr/>
            </p:nvGrpSpPr>
            <p:grpSpPr>
              <a:xfrm rot="18786106">
                <a:off x="8029593" y="2433441"/>
                <a:ext cx="322658" cy="333956"/>
                <a:chOff x="7046119" y="4567238"/>
                <a:chExt cx="322658" cy="333956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38224CD-9F9A-6667-3856-162964796016}"/>
                    </a:ext>
                  </a:extLst>
                </p:cNvPr>
                <p:cNvCxnSpPr/>
                <p:nvPr/>
              </p:nvCxnSpPr>
              <p:spPr>
                <a:xfrm flipV="1">
                  <a:off x="7046119" y="4567238"/>
                  <a:ext cx="154781" cy="211931"/>
                </a:xfrm>
                <a:prstGeom prst="line">
                  <a:avLst/>
                </a:prstGeom>
                <a:ln w="38100" cap="rnd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0B66256E-AB10-444B-489D-7401AFD94F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046119" y="4786894"/>
                  <a:ext cx="167877" cy="114300"/>
                </a:xfrm>
                <a:prstGeom prst="line">
                  <a:avLst/>
                </a:prstGeom>
                <a:ln w="38100" cap="rnd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6AEB1FA-6381-492A-67E5-98C114E7AF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200900" y="4567238"/>
                  <a:ext cx="167877" cy="114300"/>
                </a:xfrm>
                <a:prstGeom prst="line">
                  <a:avLst/>
                </a:prstGeom>
                <a:ln w="38100" cap="rnd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D786EAC-3822-3E85-BB11-B5F465BA237B}"/>
                  </a:ext>
                </a:extLst>
              </p:cNvPr>
              <p:cNvGrpSpPr/>
              <p:nvPr/>
            </p:nvGrpSpPr>
            <p:grpSpPr>
              <a:xfrm rot="15782324">
                <a:off x="6999659" y="1613057"/>
                <a:ext cx="322658" cy="333956"/>
                <a:chOff x="7046119" y="4567238"/>
                <a:chExt cx="322658" cy="333956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A7C2E12A-5453-7A71-3A18-064C7E615989}"/>
                    </a:ext>
                  </a:extLst>
                </p:cNvPr>
                <p:cNvCxnSpPr/>
                <p:nvPr/>
              </p:nvCxnSpPr>
              <p:spPr>
                <a:xfrm flipV="1">
                  <a:off x="7046119" y="4567238"/>
                  <a:ext cx="154781" cy="211931"/>
                </a:xfrm>
                <a:prstGeom prst="line">
                  <a:avLst/>
                </a:prstGeom>
                <a:ln w="38100" cap="rnd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ADEA3B8-0A94-B1A3-9B3B-B7F73505A8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046119" y="4786894"/>
                  <a:ext cx="167877" cy="114300"/>
                </a:xfrm>
                <a:prstGeom prst="line">
                  <a:avLst/>
                </a:prstGeom>
                <a:ln w="38100" cap="rnd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6C73E8AE-53B2-E016-0ADD-1E90EF6A21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200900" y="4567238"/>
                  <a:ext cx="167877" cy="114300"/>
                </a:xfrm>
                <a:prstGeom prst="line">
                  <a:avLst/>
                </a:prstGeom>
                <a:ln w="38100" cap="rnd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BB84FEC-A5A2-46AD-5E0D-DB0F1E178B8F}"/>
                  </a:ext>
                </a:extLst>
              </p:cNvPr>
              <p:cNvSpPr/>
              <p:nvPr/>
            </p:nvSpPr>
            <p:spPr>
              <a:xfrm>
                <a:off x="3870047" y="3604548"/>
                <a:ext cx="704546" cy="1492695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5BD2431-8477-44A4-F50E-2C1C69D044BE}"/>
                  </a:ext>
                </a:extLst>
              </p:cNvPr>
              <p:cNvSpPr/>
              <p:nvPr/>
            </p:nvSpPr>
            <p:spPr>
              <a:xfrm>
                <a:off x="7128955" y="1692406"/>
                <a:ext cx="82201" cy="82201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C0AF8BC-A41B-52FD-04E4-357BEEA4AE97}"/>
                      </a:ext>
                    </a:extLst>
                  </p:cNvPr>
                  <p:cNvSpPr txBox="1"/>
                  <p:nvPr/>
                </p:nvSpPr>
                <p:spPr>
                  <a:xfrm>
                    <a:off x="7710458" y="1370938"/>
                    <a:ext cx="7081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𝑔𝑜𝑎𝑙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C0AF8BC-A41B-52FD-04E4-357BEEA4AE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0458" y="1370938"/>
                    <a:ext cx="70814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Connector: Elbow 69">
                <a:extLst>
                  <a:ext uri="{FF2B5EF4-FFF2-40B4-BE49-F238E27FC236}">
                    <a16:creationId xmlns:a16="http://schemas.microsoft.com/office/drawing/2014/main" id="{7D3B638E-3466-2E02-FA41-88707A22E2F3}"/>
                  </a:ext>
                </a:extLst>
              </p:cNvPr>
              <p:cNvCxnSpPr>
                <a:cxnSpLocks/>
                <a:stCxn id="67" idx="7"/>
                <a:endCxn id="68" idx="1"/>
              </p:cNvCxnSpPr>
              <p:nvPr/>
            </p:nvCxnSpPr>
            <p:spPr>
              <a:xfrm rot="5400000" flipH="1" flipV="1">
                <a:off x="7380368" y="1374354"/>
                <a:ext cx="148840" cy="51134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515CDC9E-663F-EC8F-C5A2-CD1944DAE57A}"/>
                      </a:ext>
                    </a:extLst>
                  </p:cNvPr>
                  <p:cNvSpPr txBox="1"/>
                  <p:nvPr/>
                </p:nvSpPr>
                <p:spPr>
                  <a:xfrm>
                    <a:off x="6907025" y="3417313"/>
                    <a:ext cx="11082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𝑜𝑏𝑠𝑡𝑎𝑐𝑙𝑒</m:t>
                          </m:r>
                        </m:oMath>
                      </m:oMathPara>
                    </a14:m>
                    <a:endPara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515CDC9E-663F-EC8F-C5A2-CD1944DAE5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7025" y="3417313"/>
                    <a:ext cx="110825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2D89709-CC35-9898-BFD7-F8413C7C4A84}"/>
                  </a:ext>
                </a:extLst>
              </p:cNvPr>
              <p:cNvSpPr/>
              <p:nvPr/>
            </p:nvSpPr>
            <p:spPr>
              <a:xfrm rot="3125794">
                <a:off x="4329093" y="1971959"/>
                <a:ext cx="159391" cy="16777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F8EFC7EC-5CBD-4C54-8FB3-02817571F022}"/>
                  </a:ext>
                </a:extLst>
              </p:cNvPr>
              <p:cNvSpPr/>
              <p:nvPr/>
            </p:nvSpPr>
            <p:spPr>
              <a:xfrm>
                <a:off x="4785723" y="2070097"/>
                <a:ext cx="447869" cy="44786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12CDF0F7-9EA3-4AC8-A104-1DBFA864B7BB}"/>
                  </a:ext>
                </a:extLst>
              </p:cNvPr>
              <p:cNvSpPr/>
              <p:nvPr/>
            </p:nvSpPr>
            <p:spPr>
              <a:xfrm rot="19824509">
                <a:off x="5336574" y="2162547"/>
                <a:ext cx="159391" cy="167779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CA5E803-E4AB-01F2-FC15-6A2FA59DF70E}"/>
                  </a:ext>
                </a:extLst>
              </p:cNvPr>
              <p:cNvSpPr/>
              <p:nvPr/>
            </p:nvSpPr>
            <p:spPr>
              <a:xfrm rot="1708646">
                <a:off x="3651680" y="3154692"/>
                <a:ext cx="300883" cy="300883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9A472DB-B5E0-4BBD-4502-5ED43D15C1A4}"/>
                </a:ext>
              </a:extLst>
            </p:cNvPr>
            <p:cNvSpPr/>
            <p:nvPr/>
          </p:nvSpPr>
          <p:spPr>
            <a:xfrm>
              <a:off x="4832350" y="3683000"/>
              <a:ext cx="988473" cy="344041"/>
            </a:xfrm>
            <a:custGeom>
              <a:avLst/>
              <a:gdLst>
                <a:gd name="connsiteX0" fmla="*/ 974725 w 988473"/>
                <a:gd name="connsiteY0" fmla="*/ 0 h 345270"/>
                <a:gd name="connsiteX1" fmla="*/ 974725 w 988473"/>
                <a:gd name="connsiteY1" fmla="*/ 174625 h 345270"/>
                <a:gd name="connsiteX2" fmla="*/ 831850 w 988473"/>
                <a:gd name="connsiteY2" fmla="*/ 320675 h 345270"/>
                <a:gd name="connsiteX3" fmla="*/ 482600 w 988473"/>
                <a:gd name="connsiteY3" fmla="*/ 342900 h 345270"/>
                <a:gd name="connsiteX4" fmla="*/ 225425 w 988473"/>
                <a:gd name="connsiteY4" fmla="*/ 295275 h 345270"/>
                <a:gd name="connsiteX5" fmla="*/ 0 w 988473"/>
                <a:gd name="connsiteY5" fmla="*/ 250825 h 345270"/>
                <a:gd name="connsiteX0" fmla="*/ 974725 w 988473"/>
                <a:gd name="connsiteY0" fmla="*/ 0 h 345270"/>
                <a:gd name="connsiteX1" fmla="*/ 974725 w 988473"/>
                <a:gd name="connsiteY1" fmla="*/ 174625 h 345270"/>
                <a:gd name="connsiteX2" fmla="*/ 831850 w 988473"/>
                <a:gd name="connsiteY2" fmla="*/ 320675 h 345270"/>
                <a:gd name="connsiteX3" fmla="*/ 482600 w 988473"/>
                <a:gd name="connsiteY3" fmla="*/ 342900 h 345270"/>
                <a:gd name="connsiteX4" fmla="*/ 225425 w 988473"/>
                <a:gd name="connsiteY4" fmla="*/ 295275 h 345270"/>
                <a:gd name="connsiteX5" fmla="*/ 0 w 988473"/>
                <a:gd name="connsiteY5" fmla="*/ 250825 h 345270"/>
                <a:gd name="connsiteX0" fmla="*/ 974725 w 988473"/>
                <a:gd name="connsiteY0" fmla="*/ 0 h 352667"/>
                <a:gd name="connsiteX1" fmla="*/ 974725 w 988473"/>
                <a:gd name="connsiteY1" fmla="*/ 174625 h 352667"/>
                <a:gd name="connsiteX2" fmla="*/ 831850 w 988473"/>
                <a:gd name="connsiteY2" fmla="*/ 320675 h 352667"/>
                <a:gd name="connsiteX3" fmla="*/ 482600 w 988473"/>
                <a:gd name="connsiteY3" fmla="*/ 342900 h 352667"/>
                <a:gd name="connsiteX4" fmla="*/ 225425 w 988473"/>
                <a:gd name="connsiteY4" fmla="*/ 295275 h 352667"/>
                <a:gd name="connsiteX5" fmla="*/ 0 w 988473"/>
                <a:gd name="connsiteY5" fmla="*/ 250825 h 352667"/>
                <a:gd name="connsiteX0" fmla="*/ 974725 w 988473"/>
                <a:gd name="connsiteY0" fmla="*/ 0 h 344041"/>
                <a:gd name="connsiteX1" fmla="*/ 974725 w 988473"/>
                <a:gd name="connsiteY1" fmla="*/ 174625 h 344041"/>
                <a:gd name="connsiteX2" fmla="*/ 831850 w 988473"/>
                <a:gd name="connsiteY2" fmla="*/ 320675 h 344041"/>
                <a:gd name="connsiteX3" fmla="*/ 482600 w 988473"/>
                <a:gd name="connsiteY3" fmla="*/ 342900 h 344041"/>
                <a:gd name="connsiteX4" fmla="*/ 218282 w 988473"/>
                <a:gd name="connsiteY4" fmla="*/ 311944 h 344041"/>
                <a:gd name="connsiteX5" fmla="*/ 0 w 988473"/>
                <a:gd name="connsiteY5" fmla="*/ 250825 h 344041"/>
                <a:gd name="connsiteX0" fmla="*/ 974725 w 988473"/>
                <a:gd name="connsiteY0" fmla="*/ 0 h 344041"/>
                <a:gd name="connsiteX1" fmla="*/ 974725 w 988473"/>
                <a:gd name="connsiteY1" fmla="*/ 174625 h 344041"/>
                <a:gd name="connsiteX2" fmla="*/ 831850 w 988473"/>
                <a:gd name="connsiteY2" fmla="*/ 320675 h 344041"/>
                <a:gd name="connsiteX3" fmla="*/ 482600 w 988473"/>
                <a:gd name="connsiteY3" fmla="*/ 342900 h 344041"/>
                <a:gd name="connsiteX4" fmla="*/ 218282 w 988473"/>
                <a:gd name="connsiteY4" fmla="*/ 311944 h 344041"/>
                <a:gd name="connsiteX5" fmla="*/ 0 w 988473"/>
                <a:gd name="connsiteY5" fmla="*/ 250825 h 344041"/>
                <a:gd name="connsiteX0" fmla="*/ 974725 w 988473"/>
                <a:gd name="connsiteY0" fmla="*/ 0 h 344041"/>
                <a:gd name="connsiteX1" fmla="*/ 974725 w 988473"/>
                <a:gd name="connsiteY1" fmla="*/ 174625 h 344041"/>
                <a:gd name="connsiteX2" fmla="*/ 831850 w 988473"/>
                <a:gd name="connsiteY2" fmla="*/ 320675 h 344041"/>
                <a:gd name="connsiteX3" fmla="*/ 482600 w 988473"/>
                <a:gd name="connsiteY3" fmla="*/ 342900 h 344041"/>
                <a:gd name="connsiteX4" fmla="*/ 218282 w 988473"/>
                <a:gd name="connsiteY4" fmla="*/ 311944 h 344041"/>
                <a:gd name="connsiteX5" fmla="*/ 0 w 988473"/>
                <a:gd name="connsiteY5" fmla="*/ 250825 h 344041"/>
                <a:gd name="connsiteX0" fmla="*/ 974725 w 988473"/>
                <a:gd name="connsiteY0" fmla="*/ 0 h 344041"/>
                <a:gd name="connsiteX1" fmla="*/ 974725 w 988473"/>
                <a:gd name="connsiteY1" fmla="*/ 174625 h 344041"/>
                <a:gd name="connsiteX2" fmla="*/ 831850 w 988473"/>
                <a:gd name="connsiteY2" fmla="*/ 320675 h 344041"/>
                <a:gd name="connsiteX3" fmla="*/ 482600 w 988473"/>
                <a:gd name="connsiteY3" fmla="*/ 342900 h 344041"/>
                <a:gd name="connsiteX4" fmla="*/ 218282 w 988473"/>
                <a:gd name="connsiteY4" fmla="*/ 311944 h 344041"/>
                <a:gd name="connsiteX5" fmla="*/ 0 w 988473"/>
                <a:gd name="connsiteY5" fmla="*/ 250825 h 344041"/>
                <a:gd name="connsiteX0" fmla="*/ 974725 w 988473"/>
                <a:gd name="connsiteY0" fmla="*/ 0 h 344041"/>
                <a:gd name="connsiteX1" fmla="*/ 974725 w 988473"/>
                <a:gd name="connsiteY1" fmla="*/ 174625 h 344041"/>
                <a:gd name="connsiteX2" fmla="*/ 831850 w 988473"/>
                <a:gd name="connsiteY2" fmla="*/ 320675 h 344041"/>
                <a:gd name="connsiteX3" fmla="*/ 482600 w 988473"/>
                <a:gd name="connsiteY3" fmla="*/ 342900 h 344041"/>
                <a:gd name="connsiteX4" fmla="*/ 218282 w 988473"/>
                <a:gd name="connsiteY4" fmla="*/ 311944 h 344041"/>
                <a:gd name="connsiteX5" fmla="*/ 0 w 988473"/>
                <a:gd name="connsiteY5" fmla="*/ 250825 h 34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8473" h="344041">
                  <a:moveTo>
                    <a:pt x="974725" y="0"/>
                  </a:moveTo>
                  <a:cubicBezTo>
                    <a:pt x="986631" y="60589"/>
                    <a:pt x="998538" y="121179"/>
                    <a:pt x="974725" y="174625"/>
                  </a:cubicBezTo>
                  <a:cubicBezTo>
                    <a:pt x="950912" y="228071"/>
                    <a:pt x="913871" y="292629"/>
                    <a:pt x="831850" y="320675"/>
                  </a:cubicBezTo>
                  <a:cubicBezTo>
                    <a:pt x="749829" y="348721"/>
                    <a:pt x="584861" y="344355"/>
                    <a:pt x="482600" y="342900"/>
                  </a:cubicBezTo>
                  <a:cubicBezTo>
                    <a:pt x="380339" y="341445"/>
                    <a:pt x="218282" y="311944"/>
                    <a:pt x="218282" y="311944"/>
                  </a:cubicBezTo>
                  <a:cubicBezTo>
                    <a:pt x="97896" y="280458"/>
                    <a:pt x="96574" y="279929"/>
                    <a:pt x="0" y="250825"/>
                  </a:cubicBezTo>
                </a:path>
              </a:pathLst>
            </a:custGeom>
            <a:ln w="19050">
              <a:solidFill>
                <a:schemeClr val="accent2">
                  <a:lumMod val="50000"/>
                </a:schemeClr>
              </a:solidFill>
              <a:prstDash val="lg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B468DE7-7B23-A6DA-5FE0-EAE9AE5D5AEF}"/>
                </a:ext>
              </a:extLst>
            </p:cNvPr>
            <p:cNvSpPr/>
            <p:nvPr/>
          </p:nvSpPr>
          <p:spPr>
            <a:xfrm>
              <a:off x="3758021" y="3314701"/>
              <a:ext cx="1060041" cy="615949"/>
            </a:xfrm>
            <a:custGeom>
              <a:avLst/>
              <a:gdLst>
                <a:gd name="connsiteX0" fmla="*/ 1102903 w 1102903"/>
                <a:gd name="connsiteY0" fmla="*/ 625475 h 625475"/>
                <a:gd name="connsiteX1" fmla="*/ 991778 w 1102903"/>
                <a:gd name="connsiteY1" fmla="*/ 596900 h 625475"/>
                <a:gd name="connsiteX2" fmla="*/ 902878 w 1102903"/>
                <a:gd name="connsiteY2" fmla="*/ 504825 h 625475"/>
                <a:gd name="connsiteX3" fmla="*/ 820328 w 1102903"/>
                <a:gd name="connsiteY3" fmla="*/ 390525 h 625475"/>
                <a:gd name="connsiteX4" fmla="*/ 696503 w 1102903"/>
                <a:gd name="connsiteY4" fmla="*/ 269875 h 625475"/>
                <a:gd name="connsiteX5" fmla="*/ 547278 w 1102903"/>
                <a:gd name="connsiteY5" fmla="*/ 203200 h 625475"/>
                <a:gd name="connsiteX6" fmla="*/ 258353 w 1102903"/>
                <a:gd name="connsiteY6" fmla="*/ 158750 h 625475"/>
                <a:gd name="connsiteX7" fmla="*/ 96428 w 1102903"/>
                <a:gd name="connsiteY7" fmla="*/ 155575 h 625475"/>
                <a:gd name="connsiteX8" fmla="*/ 4353 w 1102903"/>
                <a:gd name="connsiteY8" fmla="*/ 82550 h 625475"/>
                <a:gd name="connsiteX9" fmla="*/ 23403 w 1102903"/>
                <a:gd name="connsiteY9" fmla="*/ 0 h 625475"/>
                <a:gd name="connsiteX0" fmla="*/ 1076710 w 1076710"/>
                <a:gd name="connsiteY0" fmla="*/ 627856 h 627856"/>
                <a:gd name="connsiteX1" fmla="*/ 991778 w 1076710"/>
                <a:gd name="connsiteY1" fmla="*/ 596900 h 627856"/>
                <a:gd name="connsiteX2" fmla="*/ 902878 w 1076710"/>
                <a:gd name="connsiteY2" fmla="*/ 504825 h 627856"/>
                <a:gd name="connsiteX3" fmla="*/ 820328 w 1076710"/>
                <a:gd name="connsiteY3" fmla="*/ 390525 h 627856"/>
                <a:gd name="connsiteX4" fmla="*/ 696503 w 1076710"/>
                <a:gd name="connsiteY4" fmla="*/ 269875 h 627856"/>
                <a:gd name="connsiteX5" fmla="*/ 547278 w 1076710"/>
                <a:gd name="connsiteY5" fmla="*/ 203200 h 627856"/>
                <a:gd name="connsiteX6" fmla="*/ 258353 w 1076710"/>
                <a:gd name="connsiteY6" fmla="*/ 158750 h 627856"/>
                <a:gd name="connsiteX7" fmla="*/ 96428 w 1076710"/>
                <a:gd name="connsiteY7" fmla="*/ 155575 h 627856"/>
                <a:gd name="connsiteX8" fmla="*/ 4353 w 1076710"/>
                <a:gd name="connsiteY8" fmla="*/ 82550 h 627856"/>
                <a:gd name="connsiteX9" fmla="*/ 23403 w 1076710"/>
                <a:gd name="connsiteY9" fmla="*/ 0 h 627856"/>
                <a:gd name="connsiteX0" fmla="*/ 1052897 w 1052897"/>
                <a:gd name="connsiteY0" fmla="*/ 630237 h 630237"/>
                <a:gd name="connsiteX1" fmla="*/ 991778 w 1052897"/>
                <a:gd name="connsiteY1" fmla="*/ 596900 h 630237"/>
                <a:gd name="connsiteX2" fmla="*/ 902878 w 1052897"/>
                <a:gd name="connsiteY2" fmla="*/ 504825 h 630237"/>
                <a:gd name="connsiteX3" fmla="*/ 820328 w 1052897"/>
                <a:gd name="connsiteY3" fmla="*/ 390525 h 630237"/>
                <a:gd name="connsiteX4" fmla="*/ 696503 w 1052897"/>
                <a:gd name="connsiteY4" fmla="*/ 269875 h 630237"/>
                <a:gd name="connsiteX5" fmla="*/ 547278 w 1052897"/>
                <a:gd name="connsiteY5" fmla="*/ 203200 h 630237"/>
                <a:gd name="connsiteX6" fmla="*/ 258353 w 1052897"/>
                <a:gd name="connsiteY6" fmla="*/ 158750 h 630237"/>
                <a:gd name="connsiteX7" fmla="*/ 96428 w 1052897"/>
                <a:gd name="connsiteY7" fmla="*/ 155575 h 630237"/>
                <a:gd name="connsiteX8" fmla="*/ 4353 w 1052897"/>
                <a:gd name="connsiteY8" fmla="*/ 82550 h 630237"/>
                <a:gd name="connsiteX9" fmla="*/ 23403 w 1052897"/>
                <a:gd name="connsiteY9" fmla="*/ 0 h 630237"/>
                <a:gd name="connsiteX0" fmla="*/ 1060041 w 1060041"/>
                <a:gd name="connsiteY0" fmla="*/ 623093 h 623093"/>
                <a:gd name="connsiteX1" fmla="*/ 991778 w 1060041"/>
                <a:gd name="connsiteY1" fmla="*/ 596900 h 623093"/>
                <a:gd name="connsiteX2" fmla="*/ 902878 w 1060041"/>
                <a:gd name="connsiteY2" fmla="*/ 504825 h 623093"/>
                <a:gd name="connsiteX3" fmla="*/ 820328 w 1060041"/>
                <a:gd name="connsiteY3" fmla="*/ 390525 h 623093"/>
                <a:gd name="connsiteX4" fmla="*/ 696503 w 1060041"/>
                <a:gd name="connsiteY4" fmla="*/ 269875 h 623093"/>
                <a:gd name="connsiteX5" fmla="*/ 547278 w 1060041"/>
                <a:gd name="connsiteY5" fmla="*/ 203200 h 623093"/>
                <a:gd name="connsiteX6" fmla="*/ 258353 w 1060041"/>
                <a:gd name="connsiteY6" fmla="*/ 158750 h 623093"/>
                <a:gd name="connsiteX7" fmla="*/ 96428 w 1060041"/>
                <a:gd name="connsiteY7" fmla="*/ 155575 h 623093"/>
                <a:gd name="connsiteX8" fmla="*/ 4353 w 1060041"/>
                <a:gd name="connsiteY8" fmla="*/ 82550 h 623093"/>
                <a:gd name="connsiteX9" fmla="*/ 23403 w 1060041"/>
                <a:gd name="connsiteY9" fmla="*/ 0 h 623093"/>
                <a:gd name="connsiteX0" fmla="*/ 1060041 w 1060041"/>
                <a:gd name="connsiteY0" fmla="*/ 623093 h 623093"/>
                <a:gd name="connsiteX1" fmla="*/ 991778 w 1060041"/>
                <a:gd name="connsiteY1" fmla="*/ 596900 h 623093"/>
                <a:gd name="connsiteX2" fmla="*/ 902878 w 1060041"/>
                <a:gd name="connsiteY2" fmla="*/ 504825 h 623093"/>
                <a:gd name="connsiteX3" fmla="*/ 820328 w 1060041"/>
                <a:gd name="connsiteY3" fmla="*/ 390525 h 623093"/>
                <a:gd name="connsiteX4" fmla="*/ 696503 w 1060041"/>
                <a:gd name="connsiteY4" fmla="*/ 269875 h 623093"/>
                <a:gd name="connsiteX5" fmla="*/ 547278 w 1060041"/>
                <a:gd name="connsiteY5" fmla="*/ 203200 h 623093"/>
                <a:gd name="connsiteX6" fmla="*/ 258353 w 1060041"/>
                <a:gd name="connsiteY6" fmla="*/ 158750 h 623093"/>
                <a:gd name="connsiteX7" fmla="*/ 96428 w 1060041"/>
                <a:gd name="connsiteY7" fmla="*/ 155575 h 623093"/>
                <a:gd name="connsiteX8" fmla="*/ 4353 w 1060041"/>
                <a:gd name="connsiteY8" fmla="*/ 82550 h 623093"/>
                <a:gd name="connsiteX9" fmla="*/ 23403 w 1060041"/>
                <a:gd name="connsiteY9" fmla="*/ 0 h 623093"/>
                <a:gd name="connsiteX0" fmla="*/ 1060041 w 1060041"/>
                <a:gd name="connsiteY0" fmla="*/ 615949 h 615949"/>
                <a:gd name="connsiteX1" fmla="*/ 991778 w 1060041"/>
                <a:gd name="connsiteY1" fmla="*/ 596900 h 615949"/>
                <a:gd name="connsiteX2" fmla="*/ 902878 w 1060041"/>
                <a:gd name="connsiteY2" fmla="*/ 504825 h 615949"/>
                <a:gd name="connsiteX3" fmla="*/ 820328 w 1060041"/>
                <a:gd name="connsiteY3" fmla="*/ 390525 h 615949"/>
                <a:gd name="connsiteX4" fmla="*/ 696503 w 1060041"/>
                <a:gd name="connsiteY4" fmla="*/ 269875 h 615949"/>
                <a:gd name="connsiteX5" fmla="*/ 547278 w 1060041"/>
                <a:gd name="connsiteY5" fmla="*/ 203200 h 615949"/>
                <a:gd name="connsiteX6" fmla="*/ 258353 w 1060041"/>
                <a:gd name="connsiteY6" fmla="*/ 158750 h 615949"/>
                <a:gd name="connsiteX7" fmla="*/ 96428 w 1060041"/>
                <a:gd name="connsiteY7" fmla="*/ 155575 h 615949"/>
                <a:gd name="connsiteX8" fmla="*/ 4353 w 1060041"/>
                <a:gd name="connsiteY8" fmla="*/ 82550 h 615949"/>
                <a:gd name="connsiteX9" fmla="*/ 23403 w 1060041"/>
                <a:gd name="connsiteY9" fmla="*/ 0 h 61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0041" h="615949">
                  <a:moveTo>
                    <a:pt x="1060041" y="615949"/>
                  </a:moveTo>
                  <a:cubicBezTo>
                    <a:pt x="1021147" y="611715"/>
                    <a:pt x="1017972" y="615421"/>
                    <a:pt x="991778" y="596900"/>
                  </a:cubicBezTo>
                  <a:cubicBezTo>
                    <a:pt x="965584" y="578379"/>
                    <a:pt x="931453" y="539221"/>
                    <a:pt x="902878" y="504825"/>
                  </a:cubicBezTo>
                  <a:cubicBezTo>
                    <a:pt x="874303" y="470429"/>
                    <a:pt x="854724" y="429683"/>
                    <a:pt x="820328" y="390525"/>
                  </a:cubicBezTo>
                  <a:cubicBezTo>
                    <a:pt x="785932" y="351367"/>
                    <a:pt x="742011" y="301096"/>
                    <a:pt x="696503" y="269875"/>
                  </a:cubicBezTo>
                  <a:cubicBezTo>
                    <a:pt x="650995" y="238654"/>
                    <a:pt x="620303" y="221721"/>
                    <a:pt x="547278" y="203200"/>
                  </a:cubicBezTo>
                  <a:cubicBezTo>
                    <a:pt x="474253" y="184679"/>
                    <a:pt x="333495" y="166687"/>
                    <a:pt x="258353" y="158750"/>
                  </a:cubicBezTo>
                  <a:cubicBezTo>
                    <a:pt x="183211" y="150813"/>
                    <a:pt x="138761" y="168275"/>
                    <a:pt x="96428" y="155575"/>
                  </a:cubicBezTo>
                  <a:cubicBezTo>
                    <a:pt x="54095" y="142875"/>
                    <a:pt x="16524" y="108479"/>
                    <a:pt x="4353" y="82550"/>
                  </a:cubicBezTo>
                  <a:cubicBezTo>
                    <a:pt x="-7818" y="56621"/>
                    <a:pt x="7792" y="28310"/>
                    <a:pt x="23403" y="0"/>
                  </a:cubicBezTo>
                </a:path>
              </a:pathLst>
            </a:custGeom>
            <a:noFill/>
            <a:ln w="19050">
              <a:solidFill>
                <a:schemeClr val="accent2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DE09B1B-5765-E266-23C6-33E9FC9994DE}"/>
                </a:ext>
              </a:extLst>
            </p:cNvPr>
            <p:cNvSpPr/>
            <p:nvPr/>
          </p:nvSpPr>
          <p:spPr>
            <a:xfrm>
              <a:off x="6319838" y="2909888"/>
              <a:ext cx="282796" cy="517677"/>
            </a:xfrm>
            <a:custGeom>
              <a:avLst/>
              <a:gdLst>
                <a:gd name="connsiteX0" fmla="*/ 161925 w 282796"/>
                <a:gd name="connsiteY0" fmla="*/ 0 h 517677"/>
                <a:gd name="connsiteX1" fmla="*/ 233362 w 282796"/>
                <a:gd name="connsiteY1" fmla="*/ 133350 h 517677"/>
                <a:gd name="connsiteX2" fmla="*/ 280987 w 282796"/>
                <a:gd name="connsiteY2" fmla="*/ 290512 h 517677"/>
                <a:gd name="connsiteX3" fmla="*/ 266700 w 282796"/>
                <a:gd name="connsiteY3" fmla="*/ 409575 h 517677"/>
                <a:gd name="connsiteX4" fmla="*/ 209550 w 282796"/>
                <a:gd name="connsiteY4" fmla="*/ 504825 h 517677"/>
                <a:gd name="connsiteX5" fmla="*/ 66675 w 282796"/>
                <a:gd name="connsiteY5" fmla="*/ 509587 h 517677"/>
                <a:gd name="connsiteX6" fmla="*/ 0 w 282796"/>
                <a:gd name="connsiteY6" fmla="*/ 438150 h 5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796" h="517677">
                  <a:moveTo>
                    <a:pt x="161925" y="0"/>
                  </a:moveTo>
                  <a:cubicBezTo>
                    <a:pt x="187721" y="42465"/>
                    <a:pt x="213518" y="84931"/>
                    <a:pt x="233362" y="133350"/>
                  </a:cubicBezTo>
                  <a:cubicBezTo>
                    <a:pt x="253206" y="181769"/>
                    <a:pt x="275431" y="244475"/>
                    <a:pt x="280987" y="290512"/>
                  </a:cubicBezTo>
                  <a:cubicBezTo>
                    <a:pt x="286543" y="336550"/>
                    <a:pt x="278606" y="373856"/>
                    <a:pt x="266700" y="409575"/>
                  </a:cubicBezTo>
                  <a:cubicBezTo>
                    <a:pt x="254794" y="445294"/>
                    <a:pt x="242887" y="488156"/>
                    <a:pt x="209550" y="504825"/>
                  </a:cubicBezTo>
                  <a:cubicBezTo>
                    <a:pt x="176213" y="521494"/>
                    <a:pt x="101600" y="520700"/>
                    <a:pt x="66675" y="509587"/>
                  </a:cubicBezTo>
                  <a:cubicBezTo>
                    <a:pt x="31750" y="498475"/>
                    <a:pt x="15875" y="468312"/>
                    <a:pt x="0" y="438150"/>
                  </a:cubicBezTo>
                </a:path>
              </a:pathLst>
            </a:custGeom>
            <a:noFill/>
            <a:ln w="19050">
              <a:solidFill>
                <a:schemeClr val="accent2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0AA483F-29A4-0B1D-2F18-95EAC21778C1}"/>
                </a:ext>
              </a:extLst>
            </p:cNvPr>
            <p:cNvSpPr/>
            <p:nvPr/>
          </p:nvSpPr>
          <p:spPr>
            <a:xfrm>
              <a:off x="3824288" y="2680585"/>
              <a:ext cx="2609850" cy="572203"/>
            </a:xfrm>
            <a:custGeom>
              <a:avLst/>
              <a:gdLst>
                <a:gd name="connsiteX0" fmla="*/ 0 w 2609850"/>
                <a:gd name="connsiteY0" fmla="*/ 572203 h 572203"/>
                <a:gd name="connsiteX1" fmla="*/ 90487 w 2609850"/>
                <a:gd name="connsiteY1" fmla="*/ 505528 h 572203"/>
                <a:gd name="connsiteX2" fmla="*/ 290512 w 2609850"/>
                <a:gd name="connsiteY2" fmla="*/ 395990 h 572203"/>
                <a:gd name="connsiteX3" fmla="*/ 595312 w 2609850"/>
                <a:gd name="connsiteY3" fmla="*/ 348365 h 572203"/>
                <a:gd name="connsiteX4" fmla="*/ 842962 w 2609850"/>
                <a:gd name="connsiteY4" fmla="*/ 348365 h 572203"/>
                <a:gd name="connsiteX5" fmla="*/ 1104900 w 2609850"/>
                <a:gd name="connsiteY5" fmla="*/ 334078 h 572203"/>
                <a:gd name="connsiteX6" fmla="*/ 1381125 w 2609850"/>
                <a:gd name="connsiteY6" fmla="*/ 305503 h 572203"/>
                <a:gd name="connsiteX7" fmla="*/ 1619250 w 2609850"/>
                <a:gd name="connsiteY7" fmla="*/ 276928 h 572203"/>
                <a:gd name="connsiteX8" fmla="*/ 1843087 w 2609850"/>
                <a:gd name="connsiteY8" fmla="*/ 195965 h 572203"/>
                <a:gd name="connsiteX9" fmla="*/ 2057400 w 2609850"/>
                <a:gd name="connsiteY9" fmla="*/ 76903 h 572203"/>
                <a:gd name="connsiteX10" fmla="*/ 2262187 w 2609850"/>
                <a:gd name="connsiteY10" fmla="*/ 703 h 572203"/>
                <a:gd name="connsiteX11" fmla="*/ 2486025 w 2609850"/>
                <a:gd name="connsiteY11" fmla="*/ 43565 h 572203"/>
                <a:gd name="connsiteX12" fmla="*/ 2586037 w 2609850"/>
                <a:gd name="connsiteY12" fmla="*/ 119765 h 572203"/>
                <a:gd name="connsiteX13" fmla="*/ 2609850 w 2609850"/>
                <a:gd name="connsiteY13" fmla="*/ 167390 h 57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09850" h="572203">
                  <a:moveTo>
                    <a:pt x="0" y="572203"/>
                  </a:moveTo>
                  <a:cubicBezTo>
                    <a:pt x="21034" y="553550"/>
                    <a:pt x="42068" y="534897"/>
                    <a:pt x="90487" y="505528"/>
                  </a:cubicBezTo>
                  <a:cubicBezTo>
                    <a:pt x="138906" y="476159"/>
                    <a:pt x="206375" y="422184"/>
                    <a:pt x="290512" y="395990"/>
                  </a:cubicBezTo>
                  <a:cubicBezTo>
                    <a:pt x="374649" y="369796"/>
                    <a:pt x="503237" y="356302"/>
                    <a:pt x="595312" y="348365"/>
                  </a:cubicBezTo>
                  <a:cubicBezTo>
                    <a:pt x="687387" y="340428"/>
                    <a:pt x="758031" y="350746"/>
                    <a:pt x="842962" y="348365"/>
                  </a:cubicBezTo>
                  <a:cubicBezTo>
                    <a:pt x="927893" y="345984"/>
                    <a:pt x="1015206" y="341222"/>
                    <a:pt x="1104900" y="334078"/>
                  </a:cubicBezTo>
                  <a:cubicBezTo>
                    <a:pt x="1194594" y="326934"/>
                    <a:pt x="1381125" y="305503"/>
                    <a:pt x="1381125" y="305503"/>
                  </a:cubicBezTo>
                  <a:cubicBezTo>
                    <a:pt x="1466850" y="295978"/>
                    <a:pt x="1542256" y="295184"/>
                    <a:pt x="1619250" y="276928"/>
                  </a:cubicBezTo>
                  <a:cubicBezTo>
                    <a:pt x="1696244" y="258672"/>
                    <a:pt x="1770062" y="229302"/>
                    <a:pt x="1843087" y="195965"/>
                  </a:cubicBezTo>
                  <a:cubicBezTo>
                    <a:pt x="1916112" y="162628"/>
                    <a:pt x="1987550" y="109447"/>
                    <a:pt x="2057400" y="76903"/>
                  </a:cubicBezTo>
                  <a:cubicBezTo>
                    <a:pt x="2127250" y="44359"/>
                    <a:pt x="2190750" y="6259"/>
                    <a:pt x="2262187" y="703"/>
                  </a:cubicBezTo>
                  <a:cubicBezTo>
                    <a:pt x="2333625" y="-4853"/>
                    <a:pt x="2432050" y="23721"/>
                    <a:pt x="2486025" y="43565"/>
                  </a:cubicBezTo>
                  <a:cubicBezTo>
                    <a:pt x="2540000" y="63409"/>
                    <a:pt x="2565400" y="99128"/>
                    <a:pt x="2586037" y="119765"/>
                  </a:cubicBezTo>
                  <a:cubicBezTo>
                    <a:pt x="2606674" y="140402"/>
                    <a:pt x="2608262" y="153896"/>
                    <a:pt x="2609850" y="167390"/>
                  </a:cubicBezTo>
                </a:path>
              </a:pathLst>
            </a:custGeom>
            <a:noFill/>
            <a:ln w="19050">
              <a:solidFill>
                <a:schemeClr val="accent2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64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3602</TotalTime>
  <Words>436</Words>
  <Application>Microsoft Office PowerPoint</Application>
  <PresentationFormat>Widescreen</PresentationFormat>
  <Paragraphs>127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Sundar Shankara Narayanan</dc:creator>
  <cp:lastModifiedBy>Sriram Krishnamoorthy Shankara Naraya</cp:lastModifiedBy>
  <cp:revision>101</cp:revision>
  <dcterms:created xsi:type="dcterms:W3CDTF">2021-07-13T14:01:49Z</dcterms:created>
  <dcterms:modified xsi:type="dcterms:W3CDTF">2022-11-24T14:50:37Z</dcterms:modified>
</cp:coreProperties>
</file>