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11EEF-49FA-470B-9A24-D0E5149126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574BE5-965B-4B25-8E91-06AE23C810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D288C-05C8-46CA-91BA-1D6AC4621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538F4-5735-4B96-9369-B6ACA2D6BFFC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987791-606E-4953-A9DA-4986BB32B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ABBF4-B63A-4D64-9A6A-76A6663F9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151A2-1C4D-41DB-9B3B-DD6DB2125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426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B5A90-6EE5-4A8D-B0B6-48E2EB554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DDD2F5-5621-4594-9902-DCADDCCC82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EC766-4472-4A0F-88EC-5FA2159E1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538F4-5735-4B96-9369-B6ACA2D6BFFC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C8B68A-8E97-49B0-A9D5-53E581A2B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FC2C4-EC5B-45BA-80EB-93DFC848B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151A2-1C4D-41DB-9B3B-DD6DB2125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772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51C03A-69E3-498E-B076-B0216E3298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B207A1-4481-41D3-8B5D-5D7D507CD1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37FCF-F0BB-4519-9170-66BE9D30C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538F4-5735-4B96-9369-B6ACA2D6BFFC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4A315-8212-45C3-876B-D13FF6C94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D5D2E-A0E4-40FD-9A05-E224A0750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151A2-1C4D-41DB-9B3B-DD6DB2125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70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7435A-BAD6-4DCF-8C34-98B0EFB3E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9B306-FBDF-452D-B0C1-C7F875C57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1B0FE-E0E3-4221-99FA-9E71F4454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538F4-5735-4B96-9369-B6ACA2D6BFFC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A93B2B-B0AC-439F-BBC8-1BD7F8F23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54A2E-3EC3-4B6C-9E10-620D61434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151A2-1C4D-41DB-9B3B-DD6DB2125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738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7C276-962B-4ED3-BA19-5790ADF74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9A10FB-F310-4159-A674-792E87BB6B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6DCBE-CE18-4A6E-BE72-008B6248B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538F4-5735-4B96-9369-B6ACA2D6BFFC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3891F1-94EF-4DDB-BBC4-0FAFEE2DB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A04C2-8D9C-4421-9EB0-E798DD4EE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151A2-1C4D-41DB-9B3B-DD6DB2125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759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6C8C4-4DF4-41AC-9B18-0FB9419DE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40FFE-D6B0-4BFB-9A52-A6DC401244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572096-F24D-43FE-9DC9-E54064176C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AE7CD-1C63-43AF-880A-617DC03B5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538F4-5735-4B96-9369-B6ACA2D6BFFC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277DF9-891C-4658-AC6F-4C73EA406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3380E8-092D-48F5-A561-396176274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151A2-1C4D-41DB-9B3B-DD6DB2125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860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1D2D7-2940-4F7C-B0A5-0304658EE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2A9291-0FCC-45ED-A721-7B95C18F80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AA90FD-532C-4532-8137-8257D65476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83595B-661E-4364-B162-99623084E8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AFFD19-ABBA-4E93-8BEC-F2B3FF0354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2C0998-23FC-46F7-878F-07B5131E0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538F4-5735-4B96-9369-B6ACA2D6BFFC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54C90B-832D-4C1A-A042-CA095E4DC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EEF54F-1A98-49A9-B3A9-BDA001FBB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151A2-1C4D-41DB-9B3B-DD6DB2125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612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BD90D-DEAF-4F62-9418-5C8ABF0BA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33F0AF-55D2-4132-8459-A00DA48EB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538F4-5735-4B96-9369-B6ACA2D6BFFC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EFC3C4-EE3C-4423-8998-4EBB52A03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E7B19F-DAA1-4A3E-9F32-4E313A450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151A2-1C4D-41DB-9B3B-DD6DB2125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147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538E4E-4CDA-4C7A-815A-61D1EE916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538F4-5735-4B96-9369-B6ACA2D6BFFC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AB937D-34C6-44D8-AB51-BF8B47184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5FCE7F-2069-47E6-AB66-0F8525C4B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151A2-1C4D-41DB-9B3B-DD6DB2125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860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389DF-7FCC-45F7-A027-6A83EF507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8FB85-8CDA-40E2-9216-48955CCB1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ED355B-C422-4CAC-BB1D-5F2E114348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5B3DED-8567-43FA-87A8-8C3ADDC2E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538F4-5735-4B96-9369-B6ACA2D6BFFC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526AEC-8A2D-4CB7-B3FB-19B59CBE6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59C724-6423-4430-A13E-BA6AB6B63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151A2-1C4D-41DB-9B3B-DD6DB2125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253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D39BB-B6ED-4EF1-B54B-097156869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7E9FEB-D5C4-4496-A81B-0795CE2C36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DD3D5E-E879-44AA-9F9E-95C3CB72AD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EBC64D-8F74-4977-81C1-B16565445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538F4-5735-4B96-9369-B6ACA2D6BFFC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61D400-9125-402F-BA00-537F5B86B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C32C8A-3928-4F76-88D8-9678AC0A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151A2-1C4D-41DB-9B3B-DD6DB2125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02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BFE7E4-7A9F-47C8-AA50-D0227D406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6A857D-7A89-48A5-BF58-F8702A2759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9B5C2-0661-4BF0-BD5B-A9808CEE7E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538F4-5735-4B96-9369-B6ACA2D6BFFC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83C552-6482-4A67-A6BD-98DACED252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CFA946-9D59-4D13-AFA6-493B614C23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151A2-1C4D-41DB-9B3B-DD6DB2125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05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C07C9-2AFC-4D2A-9B81-D50D937A05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0667" y="2187743"/>
            <a:ext cx="5293449" cy="2482515"/>
          </a:xfrm>
        </p:spPr>
        <p:txBody>
          <a:bodyPr anchor="ctr">
            <a:normAutofit/>
          </a:bodyPr>
          <a:lstStyle/>
          <a:p>
            <a:pPr algn="l"/>
            <a:r>
              <a:rPr lang="en-US" sz="5600" b="1" dirty="0"/>
              <a:t>Italian Restaurant  in Toronto  </a:t>
            </a:r>
          </a:p>
        </p:txBody>
      </p:sp>
      <p:pic>
        <p:nvPicPr>
          <p:cNvPr id="32" name="Graphic 31" descr="Fork and knife">
            <a:extLst>
              <a:ext uri="{FF2B5EF4-FFF2-40B4-BE49-F238E27FC236}">
                <a16:creationId xmlns:a16="http://schemas.microsoft.com/office/drawing/2014/main" id="{CC373439-7567-474D-A7B1-56F1CA4DD6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1" y="2743201"/>
            <a:ext cx="1371600" cy="1371600"/>
          </a:xfrm>
          <a:prstGeom prst="rect">
            <a:avLst/>
          </a:prstGeom>
        </p:spPr>
      </p:pic>
      <p:pic>
        <p:nvPicPr>
          <p:cNvPr id="34" name="Graphic 33">
            <a:extLst>
              <a:ext uri="{FF2B5EF4-FFF2-40B4-BE49-F238E27FC236}">
                <a16:creationId xmlns:a16="http://schemas.microsoft.com/office/drawing/2014/main" id="{DBC10044-FDFA-4376-A4C3-099979089C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31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6C0BC-9CB1-4864-A9D9-7CC7B9C0B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Problem Description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27E0C-181C-4BB3-994D-400D52145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a new business in Toronto </a:t>
            </a:r>
          </a:p>
          <a:p>
            <a:pPr lvl="1"/>
            <a:r>
              <a:rPr lang="en-US" dirty="0"/>
              <a:t>Italian Restaurant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Which locality would be the most ideal? </a:t>
            </a:r>
          </a:p>
        </p:txBody>
      </p:sp>
    </p:spTree>
    <p:extLst>
      <p:ext uri="{BB962C8B-B14F-4D97-AF65-F5344CB8AC3E}">
        <p14:creationId xmlns:p14="http://schemas.microsoft.com/office/powerpoint/2010/main" val="2677168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6C0BC-9CB1-4864-A9D9-7CC7B9C0B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Approach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27E0C-181C-4BB3-994D-400D52145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We’ll pick a location by comparing the below criteria for multiple locations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How many Italian cuisine restaurants currently exist? 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What are the ratings for these restaurants?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3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566</TotalTime>
  <Words>51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Italian Restaurant  in Toronto  </vt:lpstr>
      <vt:lpstr>Problem Description </vt:lpstr>
      <vt:lpstr>Approach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Italian Restaurant in Toronto</dc:title>
  <dc:creator>Sriram Arava (srarava)</dc:creator>
  <cp:lastModifiedBy>Sriram Arava (srarava)</cp:lastModifiedBy>
  <cp:revision>17</cp:revision>
  <dcterms:created xsi:type="dcterms:W3CDTF">2020-03-15T04:33:28Z</dcterms:created>
  <dcterms:modified xsi:type="dcterms:W3CDTF">2020-03-15T14:00:11Z</dcterms:modified>
</cp:coreProperties>
</file>