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1EEF-49FA-470B-9A24-D0E51491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4BE5-965B-4B25-8E91-06AE23C81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288C-05C8-46CA-91BA-1D6AC462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7791-606E-4953-A9DA-4986BB32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BBF4-B63A-4D64-9A6A-76A6663F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5A90-6EE5-4A8D-B0B6-48E2EB5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D2F5-5621-4594-9902-DCADDCCC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C766-4472-4A0F-88EC-5FA2159E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B68A-8E97-49B0-A9D5-53E581A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C2C4-EC5B-45BA-80EB-93DFC848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1C03A-69E3-498E-B076-B0216E32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07A1-4481-41D3-8B5D-5D7D507CD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7FCF-F0BB-4519-9170-66BE9D30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A315-8212-45C3-876B-D13FF6C9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5D2E-A0E4-40FD-9A05-E224A075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35A-BAD6-4DCF-8C34-98B0EFB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B306-FBDF-452D-B0C1-C7F875C5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B0FE-E0E3-4221-99FA-9E71F445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3B2B-B0AC-439F-BBC8-1BD7F8F2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4A2E-3EC3-4B6C-9E10-620D6143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C276-962B-4ED3-BA19-5790ADF7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A10FB-F310-4159-A674-792E87BB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DCBE-CE18-4A6E-BE72-008B6248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91F1-94EF-4DDB-BBC4-0FAFEE2D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04C2-8D9C-4421-9EB0-E798DD4E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C8C4-4DF4-41AC-9B18-0FB9419D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0FFE-D6B0-4BFB-9A52-A6DC4012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2096-F24D-43FE-9DC9-E5406417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E7CD-1C63-43AF-880A-617DC03B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7DF9-891C-4658-AC6F-4C73EA40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80E8-092D-48F5-A561-39617627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D2D7-2940-4F7C-B0A5-0304658E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9291-0FCC-45ED-A721-7B95C18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A90FD-532C-4532-8137-8257D654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3595B-661E-4364-B162-99623084E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FFD19-ABBA-4E93-8BEC-F2B3FF03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C0998-23FC-46F7-878F-07B5131E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4C90B-832D-4C1A-A042-CA095E4D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EF54F-1A98-49A9-B3A9-BDA001FB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D90D-DEAF-4F62-9418-5C8ABF0B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3F0AF-55D2-4132-8459-A00DA48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C3C4-EE3C-4423-8998-4EBB52A0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7B19F-DAA1-4A3E-9F32-4E313A45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38E4E-4CDA-4C7A-815A-61D1EE91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B937D-34C6-44D8-AB51-BF8B4718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CE7F-2069-47E6-AB66-0F8525C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89DF-7FCC-45F7-A027-6A83EF50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FB85-8CDA-40E2-9216-48955CCB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D355B-C422-4CAC-BB1D-5F2E1143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3DED-8567-43FA-87A8-8C3ADDC2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6AEC-8A2D-4CB7-B3FB-19B59CB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9C724-6423-4430-A13E-BA6AB6B6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39BB-B6ED-4EF1-B54B-09715686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E9FEB-D5C4-4496-A81B-0795CE2C3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D3D5E-E879-44AA-9F9E-95C3CB72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64D-8F74-4977-81C1-B1656544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D400-9125-402F-BA00-537F5B86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32C8A-3928-4F76-88D8-9678AC0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FE7E4-7A9F-47C8-AA50-D0227D40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857D-7A89-48A5-BF58-F8702A27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B5C2-0661-4BF0-BD5B-A9808CEE7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C552-6482-4A67-A6BD-98DACED2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A946-9D59-4D13-AFA6-493B614C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07C9-2AFC-4D2A-9B81-D50D937A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600" b="1" dirty="0"/>
              <a:t>Italian Restaurant  in Toronto  </a:t>
            </a:r>
          </a:p>
        </p:txBody>
      </p:sp>
      <p:pic>
        <p:nvPicPr>
          <p:cNvPr id="32" name="Graphic 31" descr="Fork and knife">
            <a:extLst>
              <a:ext uri="{FF2B5EF4-FFF2-40B4-BE49-F238E27FC236}">
                <a16:creationId xmlns:a16="http://schemas.microsoft.com/office/drawing/2014/main" id="{CC373439-7567-474D-A7B1-56F1CA4D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BC10044-FDFA-4376-A4C3-099979089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business in Toronto </a:t>
            </a:r>
          </a:p>
          <a:p>
            <a:pPr lvl="1"/>
            <a:r>
              <a:rPr lang="en-US" dirty="0"/>
              <a:t>Italian Restaurant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locality would be the most ideal? </a:t>
            </a:r>
          </a:p>
        </p:txBody>
      </p:sp>
    </p:spTree>
    <p:extLst>
      <p:ext uri="{BB962C8B-B14F-4D97-AF65-F5344CB8AC3E}">
        <p14:creationId xmlns:p14="http://schemas.microsoft.com/office/powerpoint/2010/main" val="26771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database</a:t>
            </a:r>
          </a:p>
        </p:txBody>
      </p:sp>
    </p:spTree>
    <p:extLst>
      <p:ext uri="{BB962C8B-B14F-4D97-AF65-F5344CB8AC3E}">
        <p14:creationId xmlns:p14="http://schemas.microsoft.com/office/powerpoint/2010/main" val="343254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pick a location by comparing the below criteria for multiple locations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many Italian cuisine restaurants currently exist?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What are the ratings for these restaurants?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per-day quota on Foursquare API, I’m relying on one input alone</a:t>
            </a:r>
          </a:p>
          <a:p>
            <a:r>
              <a:rPr lang="en-US" dirty="0"/>
              <a:t>The neighborhood that has the highest-rated Italian restaurant will be the pick to open a new Italian restaurant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8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other inputs that can be relied upon</a:t>
            </a:r>
          </a:p>
          <a:p>
            <a:endParaRPr lang="en-US" dirty="0"/>
          </a:p>
          <a:p>
            <a:pPr lvl="1"/>
            <a:r>
              <a:rPr lang="en-US" dirty="0"/>
              <a:t>Pick neighborhoods with top-5 rated Italian restaurants</a:t>
            </a:r>
          </a:p>
          <a:p>
            <a:pPr lvl="1"/>
            <a:r>
              <a:rPr lang="en-US" dirty="0"/>
              <a:t>Look for density of Italian restaurants in this neighborhood</a:t>
            </a:r>
          </a:p>
          <a:p>
            <a:pPr lvl="1"/>
            <a:r>
              <a:rPr lang="en-US" dirty="0"/>
              <a:t>If we can get insights on the population of each neighborhood, that will be an additional input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neighborhood with the top-rated Italian restaurant, lowest density of Italian restaurants and highest population density would be the ideal neighborhood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Yange</a:t>
            </a:r>
            <a:r>
              <a:rPr lang="en-US" dirty="0"/>
              <a:t> Street in Toronto is the pick to open an Italian Restaurant</a:t>
            </a:r>
          </a:p>
        </p:txBody>
      </p:sp>
    </p:spTree>
    <p:extLst>
      <p:ext uri="{BB962C8B-B14F-4D97-AF65-F5344CB8AC3E}">
        <p14:creationId xmlns:p14="http://schemas.microsoft.com/office/powerpoint/2010/main" val="11967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165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Italian Restaurant  in Toronto  </vt:lpstr>
      <vt:lpstr>Introduction</vt:lpstr>
      <vt:lpstr>Data</vt:lpstr>
      <vt:lpstr>Methodology  </vt:lpstr>
      <vt:lpstr>Results  </vt:lpstr>
      <vt:lpstr>Discussion   </vt:lpstr>
      <vt:lpstr>Conclusion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 Restaurant in Toronto</dc:title>
  <dc:creator>Sriram Arava (srarava)</dc:creator>
  <cp:lastModifiedBy>Sriram Arava (srarava)</cp:lastModifiedBy>
  <cp:revision>25</cp:revision>
  <dcterms:created xsi:type="dcterms:W3CDTF">2020-03-15T04:33:28Z</dcterms:created>
  <dcterms:modified xsi:type="dcterms:W3CDTF">2020-03-23T07:40:21Z</dcterms:modified>
</cp:coreProperties>
</file>