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B9D-B13B-49DC-9F93-A6CB128BEBB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2459" y="2793399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Auction</a:t>
            </a:r>
          </a:p>
        </p:txBody>
      </p:sp>
      <p:sp>
        <p:nvSpPr>
          <p:cNvPr id="6" name="Oval 5"/>
          <p:cNvSpPr/>
          <p:nvPr/>
        </p:nvSpPr>
        <p:spPr>
          <a:xfrm>
            <a:off x="289467" y="1423004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2459" y="1146516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4378" y="2804042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86521" y="6233575"/>
            <a:ext cx="924285" cy="307777"/>
            <a:chOff x="3448666" y="4062833"/>
            <a:chExt cx="924285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3448666" y="4062833"/>
              <a:ext cx="924285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Rating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9011" y="4109489"/>
              <a:ext cx="830975" cy="2144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04304" y="2748616"/>
            <a:ext cx="522514" cy="372772"/>
            <a:chOff x="4992095" y="1721725"/>
            <a:chExt cx="522514" cy="372772"/>
          </a:xfrm>
        </p:grpSpPr>
        <p:sp>
          <p:nvSpPr>
            <p:cNvPr id="11" name="Rectangle 10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289467" y="184068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StartingBid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9467" y="587646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ItemID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9467" y="1005325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7" name="Oval 16"/>
          <p:cNvSpPr/>
          <p:nvPr/>
        </p:nvSpPr>
        <p:spPr>
          <a:xfrm>
            <a:off x="308726" y="3523791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Winner</a:t>
            </a:r>
          </a:p>
        </p:txBody>
      </p:sp>
      <p:sp>
        <p:nvSpPr>
          <p:cNvPr id="18" name="Oval 17"/>
          <p:cNvSpPr/>
          <p:nvPr/>
        </p:nvSpPr>
        <p:spPr>
          <a:xfrm>
            <a:off x="308726" y="3941470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AuctionEnd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8726" y="268843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MinSalePrice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8726" y="3106112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GetItNowPrice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8726" y="4359149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AverageRating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11076" y="6233576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5631" y="6233575"/>
            <a:ext cx="92428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Category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3626" y="6233575"/>
            <a:ext cx="13108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AuctionLength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1150108" y="6819067"/>
            <a:ext cx="1548912" cy="4986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AuctionLengthName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82459" y="6809982"/>
            <a:ext cx="1630627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CategoryName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86817" y="6809982"/>
            <a:ext cx="1772801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ConditionName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140926" y="6494698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DateTime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140926" y="6912377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Stars</a:t>
            </a:r>
          </a:p>
        </p:txBody>
      </p:sp>
      <p:sp>
        <p:nvSpPr>
          <p:cNvPr id="33" name="Oval 32"/>
          <p:cNvSpPr/>
          <p:nvPr/>
        </p:nvSpPr>
        <p:spPr>
          <a:xfrm>
            <a:off x="8140926" y="5659340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4" name="Oval 33"/>
          <p:cNvSpPr/>
          <p:nvPr/>
        </p:nvSpPr>
        <p:spPr>
          <a:xfrm>
            <a:off x="8140926" y="6077019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82739" y="5490292"/>
            <a:ext cx="522514" cy="372772"/>
            <a:chOff x="4992095" y="1721725"/>
            <a:chExt cx="522514" cy="372772"/>
          </a:xfrm>
        </p:grpSpPr>
        <p:sp>
          <p:nvSpPr>
            <p:cNvPr id="37" name="Rectangle 36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11960" y="5445854"/>
            <a:ext cx="522514" cy="372772"/>
            <a:chOff x="4992095" y="1721725"/>
            <a:chExt cx="522514" cy="372772"/>
          </a:xfrm>
        </p:grpSpPr>
        <p:sp>
          <p:nvSpPr>
            <p:cNvPr id="40" name="Rectangle 39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36515" y="5440689"/>
            <a:ext cx="522514" cy="372772"/>
            <a:chOff x="4992095" y="1721725"/>
            <a:chExt cx="522514" cy="372772"/>
          </a:xfrm>
        </p:grpSpPr>
        <p:sp>
          <p:nvSpPr>
            <p:cNvPr id="43" name="Rectangle 42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67791" y="5442006"/>
            <a:ext cx="522514" cy="372772"/>
            <a:chOff x="4992095" y="1721725"/>
            <a:chExt cx="522514" cy="372772"/>
          </a:xfrm>
        </p:grpSpPr>
        <p:sp>
          <p:nvSpPr>
            <p:cNvPr id="46" name="Rectangle 45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sp>
        <p:nvSpPr>
          <p:cNvPr id="48" name="Oval 47"/>
          <p:cNvSpPr/>
          <p:nvPr/>
        </p:nvSpPr>
        <p:spPr>
          <a:xfrm>
            <a:off x="8176730" y="279769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Position</a:t>
            </a:r>
          </a:p>
        </p:txBody>
      </p:sp>
      <p:sp>
        <p:nvSpPr>
          <p:cNvPr id="49" name="Oval 48"/>
          <p:cNvSpPr/>
          <p:nvPr/>
        </p:nvSpPr>
        <p:spPr>
          <a:xfrm>
            <a:off x="8176730" y="3215372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FirstName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176730" y="1962335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1" name="Oval 50"/>
          <p:cNvSpPr/>
          <p:nvPr/>
        </p:nvSpPr>
        <p:spPr>
          <a:xfrm>
            <a:off x="8176730" y="2380014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2" name="Oval 51"/>
          <p:cNvSpPr/>
          <p:nvPr/>
        </p:nvSpPr>
        <p:spPr>
          <a:xfrm>
            <a:off x="8176730" y="3633051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43646" y="1347849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4" name="Oval 53"/>
          <p:cNvSpPr/>
          <p:nvPr/>
        </p:nvSpPr>
        <p:spPr>
          <a:xfrm>
            <a:off x="4243646" y="1765528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DateTime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43646" y="512491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BidID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43646" y="930170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57" name="Straight Connector 56"/>
          <p:cNvCxnSpPr>
            <a:stCxn id="15" idx="6"/>
            <a:endCxn id="5" idx="1"/>
          </p:cNvCxnSpPr>
          <p:nvPr/>
        </p:nvCxnSpPr>
        <p:spPr>
          <a:xfrm>
            <a:off x="1838379" y="749831"/>
            <a:ext cx="1244080" cy="2197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6"/>
            <a:endCxn id="5" idx="1"/>
          </p:cNvCxnSpPr>
          <p:nvPr/>
        </p:nvCxnSpPr>
        <p:spPr>
          <a:xfrm>
            <a:off x="1838379" y="1167510"/>
            <a:ext cx="1244080" cy="177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" idx="6"/>
            <a:endCxn id="5" idx="1"/>
          </p:cNvCxnSpPr>
          <p:nvPr/>
        </p:nvCxnSpPr>
        <p:spPr>
          <a:xfrm>
            <a:off x="1838379" y="1585189"/>
            <a:ext cx="1244080" cy="1362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6"/>
            <a:endCxn id="5" idx="1"/>
          </p:cNvCxnSpPr>
          <p:nvPr/>
        </p:nvCxnSpPr>
        <p:spPr>
          <a:xfrm>
            <a:off x="1838379" y="2002868"/>
            <a:ext cx="1244080" cy="944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9" idx="6"/>
            <a:endCxn id="5" idx="1"/>
          </p:cNvCxnSpPr>
          <p:nvPr/>
        </p:nvCxnSpPr>
        <p:spPr>
          <a:xfrm>
            <a:off x="1857638" y="2850618"/>
            <a:ext cx="1224821" cy="96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0" idx="6"/>
            <a:endCxn id="5" idx="1"/>
          </p:cNvCxnSpPr>
          <p:nvPr/>
        </p:nvCxnSpPr>
        <p:spPr>
          <a:xfrm flipV="1">
            <a:off x="1857638" y="2947288"/>
            <a:ext cx="1224821" cy="321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" idx="1"/>
          </p:cNvCxnSpPr>
          <p:nvPr/>
        </p:nvCxnSpPr>
        <p:spPr>
          <a:xfrm flipV="1">
            <a:off x="1857638" y="2947288"/>
            <a:ext cx="1224821" cy="738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6"/>
            <a:endCxn id="5" idx="1"/>
          </p:cNvCxnSpPr>
          <p:nvPr/>
        </p:nvCxnSpPr>
        <p:spPr>
          <a:xfrm flipV="1">
            <a:off x="1857638" y="2947288"/>
            <a:ext cx="1224821" cy="1156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1" idx="6"/>
            <a:endCxn id="5" idx="1"/>
          </p:cNvCxnSpPr>
          <p:nvPr/>
        </p:nvCxnSpPr>
        <p:spPr>
          <a:xfrm flipV="1">
            <a:off x="1857638" y="2947288"/>
            <a:ext cx="1224821" cy="1574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006083" y="2959877"/>
            <a:ext cx="997560" cy="12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8" idx="1"/>
          </p:cNvCxnSpPr>
          <p:nvPr/>
        </p:nvCxnSpPr>
        <p:spPr>
          <a:xfrm>
            <a:off x="5526818" y="2947288"/>
            <a:ext cx="997560" cy="10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" idx="3"/>
            <a:endCxn id="50" idx="2"/>
          </p:cNvCxnSpPr>
          <p:nvPr/>
        </p:nvCxnSpPr>
        <p:spPr>
          <a:xfrm flipV="1">
            <a:off x="7448663" y="2124520"/>
            <a:ext cx="728067" cy="833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" idx="3"/>
            <a:endCxn id="51" idx="2"/>
          </p:cNvCxnSpPr>
          <p:nvPr/>
        </p:nvCxnSpPr>
        <p:spPr>
          <a:xfrm flipV="1">
            <a:off x="7448663" y="2542199"/>
            <a:ext cx="728067" cy="415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" idx="3"/>
            <a:endCxn id="48" idx="2"/>
          </p:cNvCxnSpPr>
          <p:nvPr/>
        </p:nvCxnSpPr>
        <p:spPr>
          <a:xfrm>
            <a:off x="7448663" y="2957931"/>
            <a:ext cx="728067" cy="1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" idx="3"/>
            <a:endCxn id="49" idx="2"/>
          </p:cNvCxnSpPr>
          <p:nvPr/>
        </p:nvCxnSpPr>
        <p:spPr>
          <a:xfrm>
            <a:off x="7448663" y="2957931"/>
            <a:ext cx="728067" cy="419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" idx="3"/>
            <a:endCxn id="52" idx="2"/>
          </p:cNvCxnSpPr>
          <p:nvPr/>
        </p:nvCxnSpPr>
        <p:spPr>
          <a:xfrm>
            <a:off x="7448663" y="2957931"/>
            <a:ext cx="728067" cy="837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" idx="3"/>
            <a:endCxn id="33" idx="2"/>
          </p:cNvCxnSpPr>
          <p:nvPr/>
        </p:nvCxnSpPr>
        <p:spPr>
          <a:xfrm flipV="1">
            <a:off x="7910806" y="5821525"/>
            <a:ext cx="230120" cy="565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3"/>
            <a:endCxn id="34" idx="2"/>
          </p:cNvCxnSpPr>
          <p:nvPr/>
        </p:nvCxnSpPr>
        <p:spPr>
          <a:xfrm flipV="1">
            <a:off x="7910806" y="6239204"/>
            <a:ext cx="230120" cy="148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3"/>
            <a:endCxn id="31" idx="2"/>
          </p:cNvCxnSpPr>
          <p:nvPr/>
        </p:nvCxnSpPr>
        <p:spPr>
          <a:xfrm>
            <a:off x="7910806" y="6387464"/>
            <a:ext cx="230120" cy="269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32" idx="2"/>
          </p:cNvCxnSpPr>
          <p:nvPr/>
        </p:nvCxnSpPr>
        <p:spPr>
          <a:xfrm>
            <a:off x="7910806" y="6387464"/>
            <a:ext cx="230120" cy="687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H="1" flipV="1">
            <a:off x="5673012" y="5887212"/>
            <a:ext cx="207" cy="346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" idx="0"/>
          </p:cNvCxnSpPr>
          <p:nvPr/>
        </p:nvCxnSpPr>
        <p:spPr>
          <a:xfrm flipH="1" flipV="1">
            <a:off x="7448560" y="5940268"/>
            <a:ext cx="104" cy="293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0"/>
          </p:cNvCxnSpPr>
          <p:nvPr/>
        </p:nvCxnSpPr>
        <p:spPr>
          <a:xfrm flipH="1" flipV="1">
            <a:off x="3897567" y="5877222"/>
            <a:ext cx="207" cy="356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0"/>
          </p:cNvCxnSpPr>
          <p:nvPr/>
        </p:nvCxnSpPr>
        <p:spPr>
          <a:xfrm flipH="1" flipV="1">
            <a:off x="1926110" y="5883944"/>
            <a:ext cx="2939" cy="349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4" idx="2"/>
          </p:cNvCxnSpPr>
          <p:nvPr/>
        </p:nvCxnSpPr>
        <p:spPr>
          <a:xfrm flipV="1">
            <a:off x="1929048" y="6541352"/>
            <a:ext cx="1" cy="268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0"/>
            <a:endCxn id="23" idx="2"/>
          </p:cNvCxnSpPr>
          <p:nvPr/>
        </p:nvCxnSpPr>
        <p:spPr>
          <a:xfrm flipV="1">
            <a:off x="3897773" y="6541352"/>
            <a:ext cx="1" cy="268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9" idx="0"/>
            <a:endCxn id="22" idx="2"/>
          </p:cNvCxnSpPr>
          <p:nvPr/>
        </p:nvCxnSpPr>
        <p:spPr>
          <a:xfrm flipV="1">
            <a:off x="5673218" y="6541353"/>
            <a:ext cx="1" cy="26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" idx="2"/>
          </p:cNvCxnSpPr>
          <p:nvPr/>
        </p:nvCxnSpPr>
        <p:spPr>
          <a:xfrm>
            <a:off x="3544602" y="3101176"/>
            <a:ext cx="3902738" cy="2311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" idx="2"/>
          </p:cNvCxnSpPr>
          <p:nvPr/>
        </p:nvCxnSpPr>
        <p:spPr>
          <a:xfrm flipH="1">
            <a:off x="1905546" y="3101176"/>
            <a:ext cx="1639056" cy="2284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5" idx="2"/>
          </p:cNvCxnSpPr>
          <p:nvPr/>
        </p:nvCxnSpPr>
        <p:spPr>
          <a:xfrm>
            <a:off x="3544602" y="3101176"/>
            <a:ext cx="352965" cy="2284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" idx="2"/>
          </p:cNvCxnSpPr>
          <p:nvPr/>
        </p:nvCxnSpPr>
        <p:spPr>
          <a:xfrm>
            <a:off x="3544602" y="3101176"/>
            <a:ext cx="2128410" cy="2270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" idx="3"/>
            <a:endCxn id="55" idx="2"/>
          </p:cNvCxnSpPr>
          <p:nvPr/>
        </p:nvCxnSpPr>
        <p:spPr>
          <a:xfrm flipV="1">
            <a:off x="4006744" y="643389"/>
            <a:ext cx="236902" cy="688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7" idx="3"/>
            <a:endCxn id="56" idx="2"/>
          </p:cNvCxnSpPr>
          <p:nvPr/>
        </p:nvCxnSpPr>
        <p:spPr>
          <a:xfrm flipV="1">
            <a:off x="4006744" y="1081953"/>
            <a:ext cx="236902" cy="228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7" idx="3"/>
            <a:endCxn id="53" idx="2"/>
          </p:cNvCxnSpPr>
          <p:nvPr/>
        </p:nvCxnSpPr>
        <p:spPr>
          <a:xfrm>
            <a:off x="4006744" y="1289923"/>
            <a:ext cx="236902" cy="230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7" idx="3"/>
            <a:endCxn id="54" idx="2"/>
          </p:cNvCxnSpPr>
          <p:nvPr/>
        </p:nvCxnSpPr>
        <p:spPr>
          <a:xfrm>
            <a:off x="4006744" y="1269040"/>
            <a:ext cx="236902" cy="690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" idx="2"/>
            <a:endCxn id="5" idx="0"/>
          </p:cNvCxnSpPr>
          <p:nvPr/>
        </p:nvCxnSpPr>
        <p:spPr>
          <a:xfrm>
            <a:off x="3544602" y="1454293"/>
            <a:ext cx="0" cy="1339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3289611" y="2004258"/>
            <a:ext cx="522514" cy="372772"/>
            <a:chOff x="4992095" y="1721725"/>
            <a:chExt cx="522514" cy="372772"/>
          </a:xfrm>
        </p:grpSpPr>
        <p:sp>
          <p:nvSpPr>
            <p:cNvPr id="133" name="Rectangle 132"/>
            <p:cNvSpPr/>
            <p:nvPr/>
          </p:nvSpPr>
          <p:spPr>
            <a:xfrm rot="2700000">
              <a:off x="5069300" y="1721725"/>
              <a:ext cx="372772" cy="372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92095" y="1754222"/>
              <a:ext cx="52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</a:t>
              </a:r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4008067" y="2916410"/>
            <a:ext cx="997560" cy="12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924564" y="58733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880309" y="58733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681469" y="58733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441617" y="58733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086438" y="4541963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818245" y="4541963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050241" y="4541963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446489" y="4541963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421062" y="2676247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934474" y="2698664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534540" y="2496439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39781" y="1595642"/>
            <a:ext cx="29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53" name="Rectangle 152"/>
          <p:cNvSpPr/>
          <p:nvPr/>
        </p:nvSpPr>
        <p:spPr>
          <a:xfrm rot="2700000">
            <a:off x="7295385" y="5528619"/>
            <a:ext cx="296113" cy="296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1960135" y="3101211"/>
            <a:ext cx="1639056" cy="2284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594190" y="3085024"/>
            <a:ext cx="352965" cy="2284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510387" y="3122947"/>
            <a:ext cx="2128410" cy="2270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10168" y="1454293"/>
            <a:ext cx="0" cy="504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7414349" y="5924721"/>
            <a:ext cx="104" cy="293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91801" y="2262763"/>
            <a:ext cx="1548912" cy="3243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StartDateTime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110" idx="6"/>
            <a:endCxn id="5" idx="1"/>
          </p:cNvCxnSpPr>
          <p:nvPr/>
        </p:nvCxnSpPr>
        <p:spPr>
          <a:xfrm>
            <a:off x="1840713" y="2424948"/>
            <a:ext cx="1241746" cy="522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128383" y="1198207"/>
            <a:ext cx="830975" cy="2144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 rot="2700000">
            <a:off x="3407448" y="2041797"/>
            <a:ext cx="296113" cy="296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2637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1 EER</a:t>
            </a:r>
            <a:r>
              <a:rPr lang="en-US" sz="1400" dirty="0"/>
              <a:t> | CS6400 – Spring 2018 | Team 055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740088" y="7345142"/>
            <a:ext cx="24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Revised: </a:t>
            </a:r>
            <a:r>
              <a:rPr lang="en-US" sz="1200" dirty="0"/>
              <a:t>2/5/2018</a:t>
            </a:r>
            <a:endParaRPr lang="en-US" sz="1200" b="1" i="1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96CB272-E320-4636-939F-480260700CF7}"/>
              </a:ext>
            </a:extLst>
          </p:cNvPr>
          <p:cNvSpPr/>
          <p:nvPr/>
        </p:nvSpPr>
        <p:spPr>
          <a:xfrm>
            <a:off x="308726" y="4777855"/>
            <a:ext cx="1548912" cy="4115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Expected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AuctionEnd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7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66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 Sethi</dc:creator>
  <cp:lastModifiedBy>Gurdane Sethi</cp:lastModifiedBy>
  <cp:revision>14</cp:revision>
  <dcterms:created xsi:type="dcterms:W3CDTF">2018-02-02T20:18:07Z</dcterms:created>
  <dcterms:modified xsi:type="dcterms:W3CDTF">2018-02-11T15:44:45Z</dcterms:modified>
</cp:coreProperties>
</file>