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0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3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8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8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6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5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9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EB9D-B13B-49DC-9F93-A6CB128BEBB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8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2637"/>
            <a:ext cx="100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Phase 1 </a:t>
            </a:r>
            <a:r>
              <a:rPr lang="en-US" sz="1400" b="1" dirty="0" smtClean="0"/>
              <a:t>IFD</a:t>
            </a:r>
            <a:r>
              <a:rPr lang="en-US" sz="1400" dirty="0" smtClean="0"/>
              <a:t>| </a:t>
            </a:r>
            <a:r>
              <a:rPr lang="en-US" sz="1400" dirty="0" smtClean="0"/>
              <a:t>CS6400 – Spring 2018 | Team 055</a:t>
            </a:r>
            <a:endParaRPr 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740088" y="7345142"/>
            <a:ext cx="240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Revised: </a:t>
            </a:r>
            <a:r>
              <a:rPr lang="en-US" sz="1200" dirty="0" smtClean="0"/>
              <a:t>2/4/2018</a:t>
            </a:r>
            <a:endParaRPr lang="en-US" sz="1200" b="1" i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15" y="900728"/>
            <a:ext cx="7718360" cy="566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7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14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Dane Sethi</dc:creator>
  <cp:lastModifiedBy>Dane Sethi</cp:lastModifiedBy>
  <cp:revision>14</cp:revision>
  <dcterms:created xsi:type="dcterms:W3CDTF">2018-02-02T20:18:07Z</dcterms:created>
  <dcterms:modified xsi:type="dcterms:W3CDTF">2018-02-05T21:27:35Z</dcterms:modified>
</cp:coreProperties>
</file>