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B9D-B13B-49DC-9F93-A6CB128BEBB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574D-678D-44C2-B191-339B5CA4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4166E-2C7B-48D4-80F2-6D278E8BCBDF}"/>
              </a:ext>
            </a:extLst>
          </p:cNvPr>
          <p:cNvSpPr txBox="1"/>
          <p:nvPr/>
        </p:nvSpPr>
        <p:spPr>
          <a:xfrm>
            <a:off x="0" y="102637"/>
            <a:ext cx="1005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 2 EER to Relational Mapping</a:t>
            </a:r>
            <a:r>
              <a:rPr lang="en-US" sz="1400" dirty="0"/>
              <a:t> | CS6400 – Spring 2018 | Team 055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2D0B4-F754-481A-9806-597DCDB23261}"/>
              </a:ext>
            </a:extLst>
          </p:cNvPr>
          <p:cNvSpPr txBox="1"/>
          <p:nvPr/>
        </p:nvSpPr>
        <p:spPr>
          <a:xfrm>
            <a:off x="1238250" y="140672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A0067-AC20-4672-80E2-9FC0285C736D}"/>
              </a:ext>
            </a:extLst>
          </p:cNvPr>
          <p:cNvSpPr/>
          <p:nvPr/>
        </p:nvSpPr>
        <p:spPr>
          <a:xfrm>
            <a:off x="12382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ItemID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7B3E-B8AE-4CEA-954A-4714A2C92674}"/>
              </a:ext>
            </a:extLst>
          </p:cNvPr>
          <p:cNvSpPr/>
          <p:nvPr/>
        </p:nvSpPr>
        <p:spPr>
          <a:xfrm>
            <a:off x="21526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F0108A-996A-4242-97D1-AE99806C65A5}"/>
              </a:ext>
            </a:extLst>
          </p:cNvPr>
          <p:cNvSpPr/>
          <p:nvPr/>
        </p:nvSpPr>
        <p:spPr>
          <a:xfrm>
            <a:off x="30670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AADE8-B73E-4761-AFF4-DF7BB5B5F27E}"/>
              </a:ext>
            </a:extLst>
          </p:cNvPr>
          <p:cNvSpPr/>
          <p:nvPr/>
        </p:nvSpPr>
        <p:spPr>
          <a:xfrm>
            <a:off x="39814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StartingBid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C5EDB-0DBE-45E5-9EA0-A87C0440BDB2}"/>
              </a:ext>
            </a:extLst>
          </p:cNvPr>
          <p:cNvSpPr/>
          <p:nvPr/>
        </p:nvSpPr>
        <p:spPr>
          <a:xfrm>
            <a:off x="48958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StartDateTime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C43A4-321C-4EFA-A2B0-8C29FD029B9D}"/>
              </a:ext>
            </a:extLst>
          </p:cNvPr>
          <p:cNvSpPr/>
          <p:nvPr/>
        </p:nvSpPr>
        <p:spPr>
          <a:xfrm>
            <a:off x="58102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MinSalePrice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D0CD18-7FBB-4607-B928-C251A8FBB6D7}"/>
              </a:ext>
            </a:extLst>
          </p:cNvPr>
          <p:cNvSpPr/>
          <p:nvPr/>
        </p:nvSpPr>
        <p:spPr>
          <a:xfrm>
            <a:off x="67246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AuctionLength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F67E7-AAF5-4AA0-B0A3-7CBFA85CD653}"/>
              </a:ext>
            </a:extLst>
          </p:cNvPr>
          <p:cNvSpPr/>
          <p:nvPr/>
        </p:nvSpPr>
        <p:spPr>
          <a:xfrm>
            <a:off x="76390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A9A1F-1C90-4887-8E14-7D155114DA10}"/>
              </a:ext>
            </a:extLst>
          </p:cNvPr>
          <p:cNvSpPr/>
          <p:nvPr/>
        </p:nvSpPr>
        <p:spPr>
          <a:xfrm>
            <a:off x="8553450" y="17145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272C6-9E36-45F4-9D62-D26C5A17E9C7}"/>
              </a:ext>
            </a:extLst>
          </p:cNvPr>
          <p:cNvSpPr txBox="1"/>
          <p:nvPr/>
        </p:nvSpPr>
        <p:spPr>
          <a:xfrm>
            <a:off x="1238250" y="2378922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9212D-6E34-424F-B5CB-BA8073399AF5}"/>
              </a:ext>
            </a:extLst>
          </p:cNvPr>
          <p:cNvSpPr/>
          <p:nvPr/>
        </p:nvSpPr>
        <p:spPr>
          <a:xfrm>
            <a:off x="1238250" y="2686699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D95073-F9E3-4BD8-90CC-C5D4706E0F4D}"/>
              </a:ext>
            </a:extLst>
          </p:cNvPr>
          <p:cNvSpPr/>
          <p:nvPr/>
        </p:nvSpPr>
        <p:spPr>
          <a:xfrm>
            <a:off x="2152650" y="2686699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F0A594-04FC-4C3E-8822-096E924EDC16}"/>
              </a:ext>
            </a:extLst>
          </p:cNvPr>
          <p:cNvSpPr/>
          <p:nvPr/>
        </p:nvSpPr>
        <p:spPr>
          <a:xfrm>
            <a:off x="3067050" y="2686699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C8AE5-AF4A-47E7-84EA-94E2778E926B}"/>
              </a:ext>
            </a:extLst>
          </p:cNvPr>
          <p:cNvSpPr/>
          <p:nvPr/>
        </p:nvSpPr>
        <p:spPr>
          <a:xfrm>
            <a:off x="3981450" y="2686699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FirstName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F9888E-461E-4181-9346-1AD7E32E9ABC}"/>
              </a:ext>
            </a:extLst>
          </p:cNvPr>
          <p:cNvSpPr/>
          <p:nvPr/>
        </p:nvSpPr>
        <p:spPr>
          <a:xfrm>
            <a:off x="4895850" y="2686699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557E5-BC3D-4291-84C1-1A555369B934}"/>
              </a:ext>
            </a:extLst>
          </p:cNvPr>
          <p:cNvSpPr txBox="1"/>
          <p:nvPr/>
        </p:nvSpPr>
        <p:spPr>
          <a:xfrm>
            <a:off x="1238250" y="3132046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51A4A1-3F58-49D3-9D7C-9ACD43B4676E}"/>
              </a:ext>
            </a:extLst>
          </p:cNvPr>
          <p:cNvSpPr/>
          <p:nvPr/>
        </p:nvSpPr>
        <p:spPr>
          <a:xfrm>
            <a:off x="1238250" y="343982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BidID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900634-B72F-443A-A87F-050B2EF758B5}"/>
              </a:ext>
            </a:extLst>
          </p:cNvPr>
          <p:cNvSpPr/>
          <p:nvPr/>
        </p:nvSpPr>
        <p:spPr>
          <a:xfrm>
            <a:off x="3067050" y="343982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Amount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3A8529-F644-47C3-9467-7579D0E5D45E}"/>
              </a:ext>
            </a:extLst>
          </p:cNvPr>
          <p:cNvSpPr/>
          <p:nvPr/>
        </p:nvSpPr>
        <p:spPr>
          <a:xfrm>
            <a:off x="3981450" y="343982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163FB-96FB-4975-835D-49634E6FAE4F}"/>
              </a:ext>
            </a:extLst>
          </p:cNvPr>
          <p:cNvSpPr/>
          <p:nvPr/>
        </p:nvSpPr>
        <p:spPr>
          <a:xfrm>
            <a:off x="4895850" y="343982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DateTime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BC263-54B0-42AD-A2E0-55FA0CE50852}"/>
              </a:ext>
            </a:extLst>
          </p:cNvPr>
          <p:cNvSpPr txBox="1"/>
          <p:nvPr/>
        </p:nvSpPr>
        <p:spPr>
          <a:xfrm>
            <a:off x="1238250" y="471747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2AA48C-EC01-48EA-B03E-6B443B0FBB46}"/>
              </a:ext>
            </a:extLst>
          </p:cNvPr>
          <p:cNvSpPr/>
          <p:nvPr/>
        </p:nvSpPr>
        <p:spPr>
          <a:xfrm>
            <a:off x="1238250" y="5025248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err="1">
                <a:solidFill>
                  <a:schemeClr val="tx1"/>
                </a:solidFill>
              </a:rPr>
              <a:t>CategoryName</a:t>
            </a:r>
            <a:endParaRPr lang="en-US" sz="900" u="sng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19A62A-1FAA-4060-B4B8-FB684FF7FFE2}"/>
              </a:ext>
            </a:extLst>
          </p:cNvPr>
          <p:cNvSpPr txBox="1"/>
          <p:nvPr/>
        </p:nvSpPr>
        <p:spPr>
          <a:xfrm>
            <a:off x="1238250" y="5561625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Condition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644515-94F7-47EE-B1F7-689EF1C41D6B}"/>
              </a:ext>
            </a:extLst>
          </p:cNvPr>
          <p:cNvSpPr/>
          <p:nvPr/>
        </p:nvSpPr>
        <p:spPr>
          <a:xfrm>
            <a:off x="1238250" y="5869402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 err="1">
                <a:solidFill>
                  <a:schemeClr val="tx1"/>
                </a:solidFill>
              </a:rPr>
              <a:t>ConditionName</a:t>
            </a:r>
            <a:endParaRPr lang="en-US" sz="900" u="sng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86EF57-878C-42C6-A1F1-7989968D55CA}"/>
              </a:ext>
            </a:extLst>
          </p:cNvPr>
          <p:cNvSpPr txBox="1"/>
          <p:nvPr/>
        </p:nvSpPr>
        <p:spPr>
          <a:xfrm>
            <a:off x="1238250" y="3881654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1B1398C-56CD-4866-BA2D-2FD0DFA11D34}"/>
              </a:ext>
            </a:extLst>
          </p:cNvPr>
          <p:cNvSpPr/>
          <p:nvPr/>
        </p:nvSpPr>
        <p:spPr>
          <a:xfrm>
            <a:off x="1238250" y="4189431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52E0DB-353A-43FF-92B1-82096A501B2A}"/>
              </a:ext>
            </a:extLst>
          </p:cNvPr>
          <p:cNvSpPr/>
          <p:nvPr/>
        </p:nvSpPr>
        <p:spPr>
          <a:xfrm>
            <a:off x="3067050" y="4189431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FDB0F68-8C3F-4AD7-91B1-6A1C21CB5E03}"/>
              </a:ext>
            </a:extLst>
          </p:cNvPr>
          <p:cNvSpPr/>
          <p:nvPr/>
        </p:nvSpPr>
        <p:spPr>
          <a:xfrm>
            <a:off x="3981450" y="4189431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DateTime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150D1F-BE9E-4AA8-BBD1-16395A64CBFF}"/>
              </a:ext>
            </a:extLst>
          </p:cNvPr>
          <p:cNvSpPr/>
          <p:nvPr/>
        </p:nvSpPr>
        <p:spPr>
          <a:xfrm>
            <a:off x="4895850" y="4189431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5361B03-371B-48C0-A3A6-9A02E2ED01FF}"/>
              </a:ext>
            </a:extLst>
          </p:cNvPr>
          <p:cNvCxnSpPr>
            <a:cxnSpLocks/>
          </p:cNvCxnSpPr>
          <p:nvPr/>
        </p:nvCxnSpPr>
        <p:spPr>
          <a:xfrm flipH="1" flipV="1">
            <a:off x="1752600" y="2974055"/>
            <a:ext cx="2686050" cy="39974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A1C816FD-C199-4A98-95C6-F7192BD5DC89}"/>
              </a:ext>
            </a:extLst>
          </p:cNvPr>
          <p:cNvSpPr/>
          <p:nvPr/>
        </p:nvSpPr>
        <p:spPr>
          <a:xfrm>
            <a:off x="1238250" y="19431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665AC2-642E-4528-AC24-C1E4DB078CCD}"/>
              </a:ext>
            </a:extLst>
          </p:cNvPr>
          <p:cNvSpPr/>
          <p:nvPr/>
        </p:nvSpPr>
        <p:spPr>
          <a:xfrm>
            <a:off x="2152650" y="19431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Winner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1F02AE6-ABEE-4026-82C8-B31FA366DD50}"/>
              </a:ext>
            </a:extLst>
          </p:cNvPr>
          <p:cNvSpPr/>
          <p:nvPr/>
        </p:nvSpPr>
        <p:spPr>
          <a:xfrm>
            <a:off x="3067050" y="19431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GetItNowPrice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930027-0DE5-4EAF-A61F-648F7BD09D8F}"/>
              </a:ext>
            </a:extLst>
          </p:cNvPr>
          <p:cNvSpPr/>
          <p:nvPr/>
        </p:nvSpPr>
        <p:spPr>
          <a:xfrm>
            <a:off x="3981450" y="1943100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AuctionEnd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8BFAE97-8A4F-4335-8657-0A47A483A3C7}"/>
              </a:ext>
            </a:extLst>
          </p:cNvPr>
          <p:cNvSpPr/>
          <p:nvPr/>
        </p:nvSpPr>
        <p:spPr>
          <a:xfrm>
            <a:off x="2152650" y="343982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ItemID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F8A60B0-8019-4CD3-A60C-717A463EB461}"/>
              </a:ext>
            </a:extLst>
          </p:cNvPr>
          <p:cNvSpPr/>
          <p:nvPr/>
        </p:nvSpPr>
        <p:spPr>
          <a:xfrm>
            <a:off x="2152650" y="4189431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ItemID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F2D8A8A-0AFA-44BC-A028-3F59B3F102CB}"/>
              </a:ext>
            </a:extLst>
          </p:cNvPr>
          <p:cNvCxnSpPr>
            <a:cxnSpLocks/>
          </p:cNvCxnSpPr>
          <p:nvPr/>
        </p:nvCxnSpPr>
        <p:spPr>
          <a:xfrm>
            <a:off x="1990724" y="2388447"/>
            <a:ext cx="0" cy="2383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AFC4DAA-3C1C-437E-881D-9CC153A87866}"/>
              </a:ext>
            </a:extLst>
          </p:cNvPr>
          <p:cNvCxnSpPr>
            <a:cxnSpLocks/>
          </p:cNvCxnSpPr>
          <p:nvPr/>
        </p:nvCxnSpPr>
        <p:spPr>
          <a:xfrm flipV="1">
            <a:off x="1695450" y="2388447"/>
            <a:ext cx="914400" cy="1185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0B41208-3DC1-46E5-AF0F-68E47621EBD4}"/>
              </a:ext>
            </a:extLst>
          </p:cNvPr>
          <p:cNvCxnSpPr/>
          <p:nvPr/>
        </p:nvCxnSpPr>
        <p:spPr>
          <a:xfrm>
            <a:off x="1695450" y="2238375"/>
            <a:ext cx="0" cy="1500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310995D-A80B-40ED-890F-E5A698EB7460}"/>
              </a:ext>
            </a:extLst>
          </p:cNvPr>
          <p:cNvCxnSpPr/>
          <p:nvPr/>
        </p:nvCxnSpPr>
        <p:spPr>
          <a:xfrm>
            <a:off x="2609850" y="2238375"/>
            <a:ext cx="0" cy="1500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6EF3352-D4EF-4E7D-B464-FB7452B67B8D}"/>
              </a:ext>
            </a:extLst>
          </p:cNvPr>
          <p:cNvSpPr/>
          <p:nvPr/>
        </p:nvSpPr>
        <p:spPr>
          <a:xfrm>
            <a:off x="2276473" y="2024469"/>
            <a:ext cx="5826922" cy="3119031"/>
          </a:xfrm>
          <a:custGeom>
            <a:avLst/>
            <a:gdLst>
              <a:gd name="connsiteX0" fmla="*/ 4362450 w 4362450"/>
              <a:gd name="connsiteY0" fmla="*/ 0 h 2314575"/>
              <a:gd name="connsiteX1" fmla="*/ 3562350 w 4362450"/>
              <a:gd name="connsiteY1" fmla="*/ 2000250 h 2314575"/>
              <a:gd name="connsiteX2" fmla="*/ 0 w 4362450"/>
              <a:gd name="connsiteY2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450" h="2314575">
                <a:moveTo>
                  <a:pt x="4362450" y="0"/>
                </a:moveTo>
                <a:cubicBezTo>
                  <a:pt x="4325937" y="807244"/>
                  <a:pt x="4289425" y="1614488"/>
                  <a:pt x="3562350" y="2000250"/>
                </a:cubicBezTo>
                <a:cubicBezTo>
                  <a:pt x="2835275" y="2386012"/>
                  <a:pt x="560387" y="2260600"/>
                  <a:pt x="0" y="2314575"/>
                </a:cubicBezTo>
              </a:path>
            </a:pathLst>
          </a:custGeom>
          <a:noFill/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502E2E4-9BD4-48B5-83A8-5048733509ED}"/>
              </a:ext>
            </a:extLst>
          </p:cNvPr>
          <p:cNvSpPr/>
          <p:nvPr/>
        </p:nvSpPr>
        <p:spPr>
          <a:xfrm>
            <a:off x="2276473" y="2024469"/>
            <a:ext cx="6777041" cy="4014382"/>
          </a:xfrm>
          <a:custGeom>
            <a:avLst/>
            <a:gdLst>
              <a:gd name="connsiteX0" fmla="*/ 4362450 w 4362450"/>
              <a:gd name="connsiteY0" fmla="*/ 0 h 2314575"/>
              <a:gd name="connsiteX1" fmla="*/ 3562350 w 4362450"/>
              <a:gd name="connsiteY1" fmla="*/ 2000250 h 2314575"/>
              <a:gd name="connsiteX2" fmla="*/ 0 w 4362450"/>
              <a:gd name="connsiteY2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2450" h="2314575">
                <a:moveTo>
                  <a:pt x="4362450" y="0"/>
                </a:moveTo>
                <a:cubicBezTo>
                  <a:pt x="4325937" y="807244"/>
                  <a:pt x="4289425" y="1614488"/>
                  <a:pt x="3562350" y="2000250"/>
                </a:cubicBezTo>
                <a:cubicBezTo>
                  <a:pt x="2835275" y="2386012"/>
                  <a:pt x="560387" y="2260600"/>
                  <a:pt x="0" y="2314575"/>
                </a:cubicBezTo>
              </a:path>
            </a:pathLst>
          </a:custGeom>
          <a:noFill/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63DB4CB-AFFC-4069-A7B4-084C366EDDE2}"/>
              </a:ext>
            </a:extLst>
          </p:cNvPr>
          <p:cNvCxnSpPr>
            <a:cxnSpLocks/>
          </p:cNvCxnSpPr>
          <p:nvPr/>
        </p:nvCxnSpPr>
        <p:spPr>
          <a:xfrm>
            <a:off x="904875" y="2800999"/>
            <a:ext cx="0" cy="15027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9474875-956C-4F97-B111-363FCD531B21}"/>
              </a:ext>
            </a:extLst>
          </p:cNvPr>
          <p:cNvCxnSpPr>
            <a:cxnSpLocks/>
          </p:cNvCxnSpPr>
          <p:nvPr/>
        </p:nvCxnSpPr>
        <p:spPr>
          <a:xfrm flipV="1">
            <a:off x="904875" y="4303731"/>
            <a:ext cx="247650" cy="253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08597C3-B89A-432D-8575-CA924E744B1C}"/>
              </a:ext>
            </a:extLst>
          </p:cNvPr>
          <p:cNvCxnSpPr>
            <a:cxnSpLocks/>
          </p:cNvCxnSpPr>
          <p:nvPr/>
        </p:nvCxnSpPr>
        <p:spPr>
          <a:xfrm flipV="1">
            <a:off x="890588" y="2798469"/>
            <a:ext cx="247650" cy="2530"/>
          </a:xfrm>
          <a:prstGeom prst="line">
            <a:avLst/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B705736-A153-4D8E-A319-9D05FAD9F38E}"/>
              </a:ext>
            </a:extLst>
          </p:cNvPr>
          <p:cNvSpPr/>
          <p:nvPr/>
        </p:nvSpPr>
        <p:spPr>
          <a:xfrm>
            <a:off x="804863" y="3763673"/>
            <a:ext cx="171450" cy="133379"/>
          </a:xfrm>
          <a:custGeom>
            <a:avLst/>
            <a:gdLst>
              <a:gd name="connsiteX0" fmla="*/ 0 w 171450"/>
              <a:gd name="connsiteY0" fmla="*/ 123854 h 133379"/>
              <a:gd name="connsiteX1" fmla="*/ 95250 w 171450"/>
              <a:gd name="connsiteY1" fmla="*/ 29 h 133379"/>
              <a:gd name="connsiteX2" fmla="*/ 171450 w 171450"/>
              <a:gd name="connsiteY2" fmla="*/ 133379 h 13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133379">
                <a:moveTo>
                  <a:pt x="0" y="123854"/>
                </a:moveTo>
                <a:cubicBezTo>
                  <a:pt x="33337" y="61147"/>
                  <a:pt x="66675" y="-1559"/>
                  <a:pt x="95250" y="29"/>
                </a:cubicBezTo>
                <a:cubicBezTo>
                  <a:pt x="123825" y="1616"/>
                  <a:pt x="161925" y="80992"/>
                  <a:pt x="171450" y="133379"/>
                </a:cubicBezTo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FC3468D-90DD-4579-81DA-60BB85B273EF}"/>
              </a:ext>
            </a:extLst>
          </p:cNvPr>
          <p:cNvCxnSpPr>
            <a:cxnSpLocks/>
            <a:stCxn id="135" idx="2"/>
          </p:cNvCxnSpPr>
          <p:nvPr/>
        </p:nvCxnSpPr>
        <p:spPr>
          <a:xfrm flipV="1">
            <a:off x="976313" y="3883480"/>
            <a:ext cx="1633537" cy="135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8195C14-DD75-40CB-9E2E-38A92FDB2E62}"/>
              </a:ext>
            </a:extLst>
          </p:cNvPr>
          <p:cNvCxnSpPr>
            <a:cxnSpLocks/>
          </p:cNvCxnSpPr>
          <p:nvPr/>
        </p:nvCxnSpPr>
        <p:spPr>
          <a:xfrm>
            <a:off x="609600" y="4658590"/>
            <a:ext cx="200025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DCC4F85-C409-4E6E-A54B-370EF8658BFA}"/>
              </a:ext>
            </a:extLst>
          </p:cNvPr>
          <p:cNvCxnSpPr/>
          <p:nvPr/>
        </p:nvCxnSpPr>
        <p:spPr>
          <a:xfrm>
            <a:off x="2609850" y="4508518"/>
            <a:ext cx="0" cy="1500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ED2C593-3705-4AAD-BED2-2E85F7144199}"/>
              </a:ext>
            </a:extLst>
          </p:cNvPr>
          <p:cNvCxnSpPr>
            <a:cxnSpLocks/>
          </p:cNvCxnSpPr>
          <p:nvPr/>
        </p:nvCxnSpPr>
        <p:spPr>
          <a:xfrm>
            <a:off x="609600" y="1828800"/>
            <a:ext cx="0" cy="282979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F2FD199-1365-4835-9EEC-048816736A71}"/>
              </a:ext>
            </a:extLst>
          </p:cNvPr>
          <p:cNvCxnSpPr>
            <a:cxnSpLocks/>
          </p:cNvCxnSpPr>
          <p:nvPr/>
        </p:nvCxnSpPr>
        <p:spPr>
          <a:xfrm>
            <a:off x="609600" y="1833866"/>
            <a:ext cx="514351" cy="0"/>
          </a:xfrm>
          <a:prstGeom prst="line">
            <a:avLst/>
          </a:prstGeom>
          <a:ln w="190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28E2CBB-4455-45A2-AA8D-CD27B88C092C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609600" y="3875282"/>
            <a:ext cx="195263" cy="1224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EB4546A-101B-4EC0-B3C6-A4CE40136DE9}"/>
              </a:ext>
            </a:extLst>
          </p:cNvPr>
          <p:cNvCxnSpPr/>
          <p:nvPr/>
        </p:nvCxnSpPr>
        <p:spPr>
          <a:xfrm>
            <a:off x="2609850" y="3725210"/>
            <a:ext cx="0" cy="1500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F2AE1D-9A28-41B5-882B-B17B71FED502}"/>
              </a:ext>
            </a:extLst>
          </p:cNvPr>
          <p:cNvSpPr txBox="1"/>
          <p:nvPr/>
        </p:nvSpPr>
        <p:spPr>
          <a:xfrm>
            <a:off x="7740088" y="7345142"/>
            <a:ext cx="240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Revised: </a:t>
            </a:r>
            <a:r>
              <a:rPr lang="en-US" sz="1200" dirty="0"/>
              <a:t>3/2/2018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63373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53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 Sethi</dc:creator>
  <cp:lastModifiedBy>Gurdane Sethi</cp:lastModifiedBy>
  <cp:revision>22</cp:revision>
  <dcterms:created xsi:type="dcterms:W3CDTF">2018-02-02T20:18:07Z</dcterms:created>
  <dcterms:modified xsi:type="dcterms:W3CDTF">2018-03-02T23:54:50Z</dcterms:modified>
</cp:coreProperties>
</file>