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6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B9D-B13B-49DC-9F93-A6CB128BEBB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574D-678D-44C2-B191-339B5CA48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9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B9D-B13B-49DC-9F93-A6CB128BEBB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574D-678D-44C2-B191-339B5CA48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0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B9D-B13B-49DC-9F93-A6CB128BEBB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574D-678D-44C2-B191-339B5CA48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B9D-B13B-49DC-9F93-A6CB128BEBB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574D-678D-44C2-B191-339B5CA48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3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B9D-B13B-49DC-9F93-A6CB128BEBB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574D-678D-44C2-B191-339B5CA48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8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B9D-B13B-49DC-9F93-A6CB128BEBB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574D-678D-44C2-B191-339B5CA48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8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B9D-B13B-49DC-9F93-A6CB128BEBB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574D-678D-44C2-B191-339B5CA48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6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B9D-B13B-49DC-9F93-A6CB128BEBB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574D-678D-44C2-B191-339B5CA48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5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B9D-B13B-49DC-9F93-A6CB128BEBB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574D-678D-44C2-B191-339B5CA48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0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B9D-B13B-49DC-9F93-A6CB128BEBB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574D-678D-44C2-B191-339B5CA48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B9D-B13B-49DC-9F93-A6CB128BEBB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574D-678D-44C2-B191-339B5CA48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9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6EB9D-B13B-49DC-9F93-A6CB128BEBB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C574D-678D-44C2-B191-339B5CA48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8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75E9D809-957B-4540-AB13-64FA0B64CF7C}"/>
              </a:ext>
            </a:extLst>
          </p:cNvPr>
          <p:cNvCxnSpPr>
            <a:cxnSpLocks/>
          </p:cNvCxnSpPr>
          <p:nvPr/>
        </p:nvCxnSpPr>
        <p:spPr>
          <a:xfrm>
            <a:off x="7029715" y="3108319"/>
            <a:ext cx="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24471D9B-7708-4A14-9C72-568CC68232E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986521" y="3111819"/>
            <a:ext cx="5094" cy="24106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B1224F7-8B03-4849-9517-A542A8646188}"/>
              </a:ext>
            </a:extLst>
          </p:cNvPr>
          <p:cNvCxnSpPr>
            <a:cxnSpLocks/>
            <a:stCxn id="176" idx="3"/>
          </p:cNvCxnSpPr>
          <p:nvPr/>
        </p:nvCxnSpPr>
        <p:spPr>
          <a:xfrm flipH="1" flipV="1">
            <a:off x="5152233" y="1409733"/>
            <a:ext cx="967408" cy="7797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1794596-F45A-4190-AAC1-17E9AFCEE4BB}"/>
              </a:ext>
            </a:extLst>
          </p:cNvPr>
          <p:cNvCxnSpPr>
            <a:cxnSpLocks/>
          </p:cNvCxnSpPr>
          <p:nvPr/>
        </p:nvCxnSpPr>
        <p:spPr>
          <a:xfrm flipH="1">
            <a:off x="4483167" y="1419257"/>
            <a:ext cx="859566" cy="6977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82459" y="2793399"/>
            <a:ext cx="924285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Item</a:t>
            </a:r>
          </a:p>
        </p:txBody>
      </p:sp>
      <p:sp>
        <p:nvSpPr>
          <p:cNvPr id="6" name="Oval 5"/>
          <p:cNvSpPr/>
          <p:nvPr/>
        </p:nvSpPr>
        <p:spPr>
          <a:xfrm>
            <a:off x="289467" y="1423004"/>
            <a:ext cx="1548912" cy="3243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Returnable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94864" y="1111480"/>
            <a:ext cx="924285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Bid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24378" y="2804042"/>
            <a:ext cx="924285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529472" y="5522440"/>
            <a:ext cx="924285" cy="307777"/>
            <a:chOff x="3448666" y="4062833"/>
            <a:chExt cx="924285" cy="307777"/>
          </a:xfrm>
        </p:grpSpPr>
        <p:sp>
          <p:nvSpPr>
            <p:cNvPr id="9" name="TextBox 8"/>
            <p:cNvSpPr txBox="1"/>
            <p:nvPr/>
          </p:nvSpPr>
          <p:spPr>
            <a:xfrm>
              <a:off x="3448666" y="4062833"/>
              <a:ext cx="924285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Rating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99011" y="4109489"/>
              <a:ext cx="830975" cy="2144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004304" y="2748616"/>
            <a:ext cx="522514" cy="372772"/>
            <a:chOff x="4992095" y="1721725"/>
            <a:chExt cx="522514" cy="372772"/>
          </a:xfrm>
        </p:grpSpPr>
        <p:sp>
          <p:nvSpPr>
            <p:cNvPr id="11" name="Rectangle 10"/>
            <p:cNvSpPr/>
            <p:nvPr/>
          </p:nvSpPr>
          <p:spPr>
            <a:xfrm rot="2700000">
              <a:off x="5069300" y="1721725"/>
              <a:ext cx="372772" cy="3727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92095" y="1754222"/>
              <a:ext cx="522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LISTS</a:t>
              </a:r>
            </a:p>
          </p:txBody>
        </p:sp>
      </p:grpSp>
      <p:sp>
        <p:nvSpPr>
          <p:cNvPr id="14" name="Oval 13"/>
          <p:cNvSpPr/>
          <p:nvPr/>
        </p:nvSpPr>
        <p:spPr>
          <a:xfrm>
            <a:off x="289467" y="1840683"/>
            <a:ext cx="1548912" cy="3243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StartingBid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9467" y="587646"/>
            <a:ext cx="1548912" cy="3243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>
                <a:solidFill>
                  <a:schemeClr val="tx1"/>
                </a:solidFill>
              </a:rPr>
              <a:t>ItemID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89467" y="1005325"/>
            <a:ext cx="1548912" cy="3243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17" name="Oval 16"/>
          <p:cNvSpPr/>
          <p:nvPr/>
        </p:nvSpPr>
        <p:spPr>
          <a:xfrm>
            <a:off x="308726" y="3523791"/>
            <a:ext cx="1548912" cy="3243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Winner</a:t>
            </a:r>
          </a:p>
        </p:txBody>
      </p:sp>
      <p:sp>
        <p:nvSpPr>
          <p:cNvPr id="18" name="Oval 17"/>
          <p:cNvSpPr/>
          <p:nvPr/>
        </p:nvSpPr>
        <p:spPr>
          <a:xfrm>
            <a:off x="308726" y="3941470"/>
            <a:ext cx="1548912" cy="3243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AuctionEnd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08726" y="2688433"/>
            <a:ext cx="1548912" cy="3243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MinSalePrice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08726" y="3106112"/>
            <a:ext cx="1548912" cy="3243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GetItNowPrice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08726" y="4359149"/>
            <a:ext cx="1548912" cy="3243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AverageRating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87001" y="6233576"/>
            <a:ext cx="924285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Condition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11556" y="6233575"/>
            <a:ext cx="924285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Category</a:t>
            </a:r>
          </a:p>
        </p:txBody>
      </p:sp>
      <p:sp>
        <p:nvSpPr>
          <p:cNvPr id="27" name="Oval 26"/>
          <p:cNvSpPr/>
          <p:nvPr/>
        </p:nvSpPr>
        <p:spPr>
          <a:xfrm>
            <a:off x="958384" y="6809982"/>
            <a:ext cx="1630627" cy="3243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>
                <a:solidFill>
                  <a:schemeClr val="tx1"/>
                </a:solidFill>
              </a:rPr>
              <a:t>CategoryName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662742" y="6809982"/>
            <a:ext cx="1772801" cy="3243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>
                <a:solidFill>
                  <a:schemeClr val="tx1"/>
                </a:solidFill>
              </a:rPr>
              <a:t>ConditionName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683877" y="5783563"/>
            <a:ext cx="1548912" cy="3243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DateTime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683877" y="6201242"/>
            <a:ext cx="1548912" cy="3243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Stars</a:t>
            </a:r>
          </a:p>
        </p:txBody>
      </p:sp>
      <p:sp>
        <p:nvSpPr>
          <p:cNvPr id="33" name="Oval 32"/>
          <p:cNvSpPr/>
          <p:nvPr/>
        </p:nvSpPr>
        <p:spPr>
          <a:xfrm>
            <a:off x="7683877" y="4948205"/>
            <a:ext cx="1548912" cy="3243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34" name="Oval 33"/>
          <p:cNvSpPr/>
          <p:nvPr/>
        </p:nvSpPr>
        <p:spPr>
          <a:xfrm>
            <a:off x="7683877" y="5365884"/>
            <a:ext cx="1548912" cy="3243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Comment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058664" y="5490292"/>
            <a:ext cx="522514" cy="372772"/>
            <a:chOff x="4992095" y="1721725"/>
            <a:chExt cx="522514" cy="372772"/>
          </a:xfrm>
        </p:grpSpPr>
        <p:sp>
          <p:nvSpPr>
            <p:cNvPr id="37" name="Rectangle 36"/>
            <p:cNvSpPr/>
            <p:nvPr/>
          </p:nvSpPr>
          <p:spPr>
            <a:xfrm rot="2700000">
              <a:off x="5069300" y="1721725"/>
              <a:ext cx="372772" cy="3727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92095" y="1754222"/>
              <a:ext cx="5225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HAS</a:t>
              </a:r>
            </a:p>
          </p:txBody>
        </p:sp>
      </p:grpSp>
      <p:sp>
        <p:nvSpPr>
          <p:cNvPr id="50" name="Oval 49"/>
          <p:cNvSpPr/>
          <p:nvPr/>
        </p:nvSpPr>
        <p:spPr>
          <a:xfrm>
            <a:off x="8176730" y="905060"/>
            <a:ext cx="1548912" cy="3243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51" name="Oval 50"/>
          <p:cNvSpPr/>
          <p:nvPr/>
        </p:nvSpPr>
        <p:spPr>
          <a:xfrm>
            <a:off x="8176730" y="1322739"/>
            <a:ext cx="1548912" cy="3243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53" name="Oval 52"/>
          <p:cNvSpPr/>
          <p:nvPr/>
        </p:nvSpPr>
        <p:spPr>
          <a:xfrm>
            <a:off x="2653456" y="1130254"/>
            <a:ext cx="1548912" cy="3243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54" name="Oval 53"/>
          <p:cNvSpPr/>
          <p:nvPr/>
        </p:nvSpPr>
        <p:spPr>
          <a:xfrm>
            <a:off x="2653456" y="1547933"/>
            <a:ext cx="1548912" cy="3243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Amount</a:t>
            </a:r>
          </a:p>
        </p:txBody>
      </p:sp>
      <p:sp>
        <p:nvSpPr>
          <p:cNvPr id="56" name="Oval 55"/>
          <p:cNvSpPr/>
          <p:nvPr/>
        </p:nvSpPr>
        <p:spPr>
          <a:xfrm>
            <a:off x="2653456" y="712575"/>
            <a:ext cx="1548912" cy="3243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>
                <a:solidFill>
                  <a:schemeClr val="tx1"/>
                </a:solidFill>
              </a:rPr>
              <a:t>DateTime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>
            <a:stCxn id="15" idx="6"/>
            <a:endCxn id="5" idx="1"/>
          </p:cNvCxnSpPr>
          <p:nvPr/>
        </p:nvCxnSpPr>
        <p:spPr>
          <a:xfrm>
            <a:off x="1838379" y="749831"/>
            <a:ext cx="1244080" cy="21974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6" idx="6"/>
            <a:endCxn id="5" idx="1"/>
          </p:cNvCxnSpPr>
          <p:nvPr/>
        </p:nvCxnSpPr>
        <p:spPr>
          <a:xfrm>
            <a:off x="1838379" y="1167510"/>
            <a:ext cx="1244080" cy="17797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6" idx="6"/>
            <a:endCxn id="5" idx="1"/>
          </p:cNvCxnSpPr>
          <p:nvPr/>
        </p:nvCxnSpPr>
        <p:spPr>
          <a:xfrm>
            <a:off x="1838379" y="1585189"/>
            <a:ext cx="1244080" cy="13620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6"/>
            <a:endCxn id="5" idx="1"/>
          </p:cNvCxnSpPr>
          <p:nvPr/>
        </p:nvCxnSpPr>
        <p:spPr>
          <a:xfrm>
            <a:off x="1838379" y="2002868"/>
            <a:ext cx="1244080" cy="9444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9" idx="6"/>
            <a:endCxn id="5" idx="1"/>
          </p:cNvCxnSpPr>
          <p:nvPr/>
        </p:nvCxnSpPr>
        <p:spPr>
          <a:xfrm>
            <a:off x="1857638" y="2850618"/>
            <a:ext cx="1224821" cy="966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0" idx="6"/>
            <a:endCxn id="5" idx="1"/>
          </p:cNvCxnSpPr>
          <p:nvPr/>
        </p:nvCxnSpPr>
        <p:spPr>
          <a:xfrm flipV="1">
            <a:off x="1857638" y="2947288"/>
            <a:ext cx="1224821" cy="3210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7" idx="6"/>
            <a:endCxn id="5" idx="1"/>
          </p:cNvCxnSpPr>
          <p:nvPr/>
        </p:nvCxnSpPr>
        <p:spPr>
          <a:xfrm flipV="1">
            <a:off x="1857638" y="2947288"/>
            <a:ext cx="1224821" cy="7386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8" idx="6"/>
            <a:endCxn id="5" idx="1"/>
          </p:cNvCxnSpPr>
          <p:nvPr/>
        </p:nvCxnSpPr>
        <p:spPr>
          <a:xfrm flipV="1">
            <a:off x="1857638" y="2947288"/>
            <a:ext cx="1224821" cy="11563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1" idx="6"/>
            <a:endCxn id="5" idx="1"/>
          </p:cNvCxnSpPr>
          <p:nvPr/>
        </p:nvCxnSpPr>
        <p:spPr>
          <a:xfrm flipV="1">
            <a:off x="1857638" y="2947288"/>
            <a:ext cx="1224821" cy="15740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4006083" y="2959877"/>
            <a:ext cx="997560" cy="122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8" idx="1"/>
          </p:cNvCxnSpPr>
          <p:nvPr/>
        </p:nvCxnSpPr>
        <p:spPr>
          <a:xfrm>
            <a:off x="5526818" y="2947288"/>
            <a:ext cx="997560" cy="106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cxnSpLocks/>
            <a:stCxn id="8" idx="0"/>
            <a:endCxn id="50" idx="2"/>
          </p:cNvCxnSpPr>
          <p:nvPr/>
        </p:nvCxnSpPr>
        <p:spPr>
          <a:xfrm flipV="1">
            <a:off x="6986521" y="1067245"/>
            <a:ext cx="1190209" cy="17367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cxnSpLocks/>
            <a:stCxn id="8" idx="0"/>
            <a:endCxn id="51" idx="2"/>
          </p:cNvCxnSpPr>
          <p:nvPr/>
        </p:nvCxnSpPr>
        <p:spPr>
          <a:xfrm flipV="1">
            <a:off x="6986521" y="1484924"/>
            <a:ext cx="1190209" cy="13191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cxnSpLocks/>
            <a:stCxn id="8" idx="0"/>
            <a:endCxn id="152" idx="2"/>
          </p:cNvCxnSpPr>
          <p:nvPr/>
        </p:nvCxnSpPr>
        <p:spPr>
          <a:xfrm flipV="1">
            <a:off x="6986521" y="2320282"/>
            <a:ext cx="1190209" cy="483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cxnSpLocks/>
            <a:stCxn id="8" idx="0"/>
            <a:endCxn id="138" idx="2"/>
          </p:cNvCxnSpPr>
          <p:nvPr/>
        </p:nvCxnSpPr>
        <p:spPr>
          <a:xfrm flipV="1">
            <a:off x="6986521" y="1902603"/>
            <a:ext cx="1190209" cy="9014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9" idx="3"/>
            <a:endCxn id="33" idx="2"/>
          </p:cNvCxnSpPr>
          <p:nvPr/>
        </p:nvCxnSpPr>
        <p:spPr>
          <a:xfrm flipV="1">
            <a:off x="7453757" y="5110390"/>
            <a:ext cx="230120" cy="5659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" idx="3"/>
            <a:endCxn id="34" idx="2"/>
          </p:cNvCxnSpPr>
          <p:nvPr/>
        </p:nvCxnSpPr>
        <p:spPr>
          <a:xfrm flipV="1">
            <a:off x="7453757" y="5528069"/>
            <a:ext cx="230120" cy="1482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9" idx="3"/>
            <a:endCxn id="31" idx="2"/>
          </p:cNvCxnSpPr>
          <p:nvPr/>
        </p:nvCxnSpPr>
        <p:spPr>
          <a:xfrm>
            <a:off x="7453757" y="5676329"/>
            <a:ext cx="230120" cy="2694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" idx="3"/>
            <a:endCxn id="32" idx="2"/>
          </p:cNvCxnSpPr>
          <p:nvPr/>
        </p:nvCxnSpPr>
        <p:spPr>
          <a:xfrm>
            <a:off x="7453757" y="5676329"/>
            <a:ext cx="230120" cy="6870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2" idx="0"/>
          </p:cNvCxnSpPr>
          <p:nvPr/>
        </p:nvCxnSpPr>
        <p:spPr>
          <a:xfrm flipH="1" flipV="1">
            <a:off x="3548937" y="5887212"/>
            <a:ext cx="207" cy="3463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cxnSpLocks/>
            <a:stCxn id="9" idx="1"/>
            <a:endCxn id="38" idx="3"/>
          </p:cNvCxnSpPr>
          <p:nvPr/>
        </p:nvCxnSpPr>
        <p:spPr>
          <a:xfrm flipH="1">
            <a:off x="5581178" y="5676329"/>
            <a:ext cx="948294" cy="3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3" idx="0"/>
          </p:cNvCxnSpPr>
          <p:nvPr/>
        </p:nvCxnSpPr>
        <p:spPr>
          <a:xfrm flipH="1" flipV="1">
            <a:off x="1773492" y="5877222"/>
            <a:ext cx="207" cy="3563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27" idx="0"/>
            <a:endCxn id="23" idx="2"/>
          </p:cNvCxnSpPr>
          <p:nvPr/>
        </p:nvCxnSpPr>
        <p:spPr>
          <a:xfrm flipV="1">
            <a:off x="1773698" y="6541352"/>
            <a:ext cx="1" cy="2686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29" idx="0"/>
            <a:endCxn id="22" idx="2"/>
          </p:cNvCxnSpPr>
          <p:nvPr/>
        </p:nvCxnSpPr>
        <p:spPr>
          <a:xfrm flipV="1">
            <a:off x="3549143" y="6541353"/>
            <a:ext cx="1" cy="268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cxnSpLocks/>
            <a:stCxn id="5" idx="2"/>
          </p:cNvCxnSpPr>
          <p:nvPr/>
        </p:nvCxnSpPr>
        <p:spPr>
          <a:xfrm>
            <a:off x="3544602" y="3101176"/>
            <a:ext cx="1760321" cy="23058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cxnSpLocks/>
            <a:stCxn id="5" idx="2"/>
            <a:endCxn id="41" idx="0"/>
          </p:cNvCxnSpPr>
          <p:nvPr/>
        </p:nvCxnSpPr>
        <p:spPr>
          <a:xfrm>
            <a:off x="3544602" y="3101176"/>
            <a:ext cx="4540" cy="2377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cxnSpLocks/>
            <a:stCxn id="5" idx="2"/>
          </p:cNvCxnSpPr>
          <p:nvPr/>
        </p:nvCxnSpPr>
        <p:spPr>
          <a:xfrm flipH="1">
            <a:off x="1743324" y="3101176"/>
            <a:ext cx="1801278" cy="2288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cxnSpLocks/>
            <a:stCxn id="7" idx="1"/>
            <a:endCxn id="56" idx="6"/>
          </p:cNvCxnSpPr>
          <p:nvPr/>
        </p:nvCxnSpPr>
        <p:spPr>
          <a:xfrm flipH="1" flipV="1">
            <a:off x="4202368" y="874760"/>
            <a:ext cx="592496" cy="3906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cxnSpLocks/>
            <a:stCxn id="7" idx="1"/>
            <a:endCxn id="53" idx="6"/>
          </p:cNvCxnSpPr>
          <p:nvPr/>
        </p:nvCxnSpPr>
        <p:spPr>
          <a:xfrm flipH="1">
            <a:off x="4202368" y="1265369"/>
            <a:ext cx="592496" cy="270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cxnSpLocks/>
            <a:stCxn id="7" idx="1"/>
            <a:endCxn id="54" idx="6"/>
          </p:cNvCxnSpPr>
          <p:nvPr/>
        </p:nvCxnSpPr>
        <p:spPr>
          <a:xfrm flipH="1">
            <a:off x="4202368" y="1265369"/>
            <a:ext cx="592496" cy="4447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7" idx="2"/>
            <a:endCxn id="5" idx="0"/>
          </p:cNvCxnSpPr>
          <p:nvPr/>
        </p:nvCxnSpPr>
        <p:spPr>
          <a:xfrm flipH="1">
            <a:off x="3544602" y="1419257"/>
            <a:ext cx="1712405" cy="13741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4159805" y="1919082"/>
            <a:ext cx="522514" cy="372772"/>
            <a:chOff x="4992095" y="1721725"/>
            <a:chExt cx="522514" cy="372772"/>
          </a:xfrm>
        </p:grpSpPr>
        <p:sp>
          <p:nvSpPr>
            <p:cNvPr id="133" name="Rectangle 132"/>
            <p:cNvSpPr/>
            <p:nvPr/>
          </p:nvSpPr>
          <p:spPr>
            <a:xfrm rot="2700000">
              <a:off x="5069300" y="1721725"/>
              <a:ext cx="372772" cy="3727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992095" y="1754222"/>
              <a:ext cx="5225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HAS</a:t>
              </a:r>
            </a:p>
          </p:txBody>
        </p:sp>
      </p:grpSp>
      <p:cxnSp>
        <p:nvCxnSpPr>
          <p:cNvPr id="139" name="Straight Connector 138"/>
          <p:cNvCxnSpPr/>
          <p:nvPr/>
        </p:nvCxnSpPr>
        <p:spPr>
          <a:xfrm flipV="1">
            <a:off x="4008067" y="2916410"/>
            <a:ext cx="997560" cy="122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756234" y="5873339"/>
            <a:ext cx="298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3557394" y="5873339"/>
            <a:ext cx="298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925863" y="5407058"/>
            <a:ext cx="298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3636041" y="4541963"/>
            <a:ext cx="298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2199255" y="4265839"/>
            <a:ext cx="298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4598854" y="4265838"/>
            <a:ext cx="298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4421062" y="2676247"/>
            <a:ext cx="298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934474" y="2698664"/>
            <a:ext cx="298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648406" y="2294427"/>
            <a:ext cx="298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645628" y="1538322"/>
            <a:ext cx="298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153" name="Rectangle 152"/>
          <p:cNvSpPr/>
          <p:nvPr/>
        </p:nvSpPr>
        <p:spPr>
          <a:xfrm rot="2700000">
            <a:off x="5171310" y="5528619"/>
            <a:ext cx="296113" cy="2961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291801" y="2262763"/>
            <a:ext cx="1548912" cy="3243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StartDateTime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/>
          <p:cNvCxnSpPr>
            <a:stCxn id="110" idx="6"/>
            <a:endCxn id="5" idx="1"/>
          </p:cNvCxnSpPr>
          <p:nvPr/>
        </p:nvCxnSpPr>
        <p:spPr>
          <a:xfrm>
            <a:off x="1840713" y="2424948"/>
            <a:ext cx="1241746" cy="5223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4840788" y="1163171"/>
            <a:ext cx="830975" cy="2144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 rot="2700000">
            <a:off x="4277642" y="1956621"/>
            <a:ext cx="296113" cy="2961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2637"/>
            <a:ext cx="100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Phase 2 EER</a:t>
            </a:r>
            <a:r>
              <a:rPr lang="en-US" sz="1400" dirty="0"/>
              <a:t> | CS6400 – Spring 2018 | Team 055</a:t>
            </a:r>
            <a:endParaRPr lang="en-US" sz="1400" b="1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96CB272-E320-4636-939F-480260700CF7}"/>
              </a:ext>
            </a:extLst>
          </p:cNvPr>
          <p:cNvSpPr/>
          <p:nvPr/>
        </p:nvSpPr>
        <p:spPr>
          <a:xfrm>
            <a:off x="308726" y="4777855"/>
            <a:ext cx="1548912" cy="41155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Expected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AuctionEnd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D65BC7C-CBE5-407C-9558-DEA62E30171B}"/>
              </a:ext>
            </a:extLst>
          </p:cNvPr>
          <p:cNvSpPr txBox="1"/>
          <p:nvPr/>
        </p:nvSpPr>
        <p:spPr>
          <a:xfrm>
            <a:off x="8276976" y="2802928"/>
            <a:ext cx="1298179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Administrator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92D230A5-A349-4E72-897E-D8A43558F57E}"/>
              </a:ext>
            </a:extLst>
          </p:cNvPr>
          <p:cNvSpPr/>
          <p:nvPr/>
        </p:nvSpPr>
        <p:spPr>
          <a:xfrm>
            <a:off x="8154490" y="3565998"/>
            <a:ext cx="1548912" cy="3243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Position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B0B1FD9-3808-4D34-91DB-FB62FDC7057B}"/>
              </a:ext>
            </a:extLst>
          </p:cNvPr>
          <p:cNvCxnSpPr>
            <a:cxnSpLocks/>
            <a:stCxn id="130" idx="2"/>
            <a:endCxn id="135" idx="0"/>
          </p:cNvCxnSpPr>
          <p:nvPr/>
        </p:nvCxnSpPr>
        <p:spPr>
          <a:xfrm>
            <a:off x="8926066" y="3110705"/>
            <a:ext cx="2880" cy="4552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D7A101EA-31C9-4E28-BDF9-2D88CD383163}"/>
              </a:ext>
            </a:extLst>
          </p:cNvPr>
          <p:cNvSpPr txBox="1"/>
          <p:nvPr/>
        </p:nvSpPr>
        <p:spPr>
          <a:xfrm rot="16200000">
            <a:off x="7731863" y="2777551"/>
            <a:ext cx="298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2B345B35-D3AF-40E9-BDAB-6FA53F256D71}"/>
              </a:ext>
            </a:extLst>
          </p:cNvPr>
          <p:cNvSpPr/>
          <p:nvPr/>
        </p:nvSpPr>
        <p:spPr>
          <a:xfrm>
            <a:off x="8176730" y="1740418"/>
            <a:ext cx="1548912" cy="3243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FirstName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0BDBFA61-EF93-45C3-8443-B600DBAB8CAC}"/>
              </a:ext>
            </a:extLst>
          </p:cNvPr>
          <p:cNvSpPr/>
          <p:nvPr/>
        </p:nvSpPr>
        <p:spPr>
          <a:xfrm>
            <a:off x="8176730" y="2158097"/>
            <a:ext cx="1548912" cy="3243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LastName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F7C0545-471A-4C74-B612-BDE6DBEE7794}"/>
              </a:ext>
            </a:extLst>
          </p:cNvPr>
          <p:cNvCxnSpPr>
            <a:cxnSpLocks/>
            <a:stCxn id="130" idx="1"/>
            <a:endCxn id="8" idx="3"/>
          </p:cNvCxnSpPr>
          <p:nvPr/>
        </p:nvCxnSpPr>
        <p:spPr>
          <a:xfrm flipH="1">
            <a:off x="7448663" y="2956817"/>
            <a:ext cx="828313" cy="11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39C9787F-3381-443F-8C84-5BDE8D9E1054}"/>
              </a:ext>
            </a:extLst>
          </p:cNvPr>
          <p:cNvSpPr txBox="1"/>
          <p:nvPr/>
        </p:nvSpPr>
        <p:spPr>
          <a:xfrm>
            <a:off x="7740088" y="7345142"/>
            <a:ext cx="2405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Revised: </a:t>
            </a:r>
            <a:r>
              <a:rPr lang="en-US" sz="1200" dirty="0"/>
              <a:t>3/2/2018</a:t>
            </a:r>
            <a:endParaRPr lang="en-US" sz="1200" b="1" i="1" dirty="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6022786D-1AB7-4B14-97FC-B489A8922101}"/>
              </a:ext>
            </a:extLst>
          </p:cNvPr>
          <p:cNvCxnSpPr>
            <a:cxnSpLocks/>
          </p:cNvCxnSpPr>
          <p:nvPr/>
        </p:nvCxnSpPr>
        <p:spPr>
          <a:xfrm>
            <a:off x="3506502" y="3120226"/>
            <a:ext cx="1760321" cy="23058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A6741C1-1197-4945-BAF9-F30C90F9769B}"/>
              </a:ext>
            </a:extLst>
          </p:cNvPr>
          <p:cNvCxnSpPr>
            <a:cxnSpLocks/>
          </p:cNvCxnSpPr>
          <p:nvPr/>
        </p:nvCxnSpPr>
        <p:spPr>
          <a:xfrm>
            <a:off x="3582702" y="3091651"/>
            <a:ext cx="4540" cy="2377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3287885" y="5445854"/>
            <a:ext cx="522514" cy="372772"/>
            <a:chOff x="4992095" y="1721725"/>
            <a:chExt cx="522514" cy="372772"/>
          </a:xfrm>
        </p:grpSpPr>
        <p:sp>
          <p:nvSpPr>
            <p:cNvPr id="40" name="Rectangle 39"/>
            <p:cNvSpPr/>
            <p:nvPr/>
          </p:nvSpPr>
          <p:spPr>
            <a:xfrm rot="2700000">
              <a:off x="5069300" y="1721725"/>
              <a:ext cx="372772" cy="3727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92095" y="1754222"/>
              <a:ext cx="5225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HAS</a:t>
              </a:r>
            </a:p>
          </p:txBody>
        </p:sp>
      </p:grp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FE925E4-0547-4CF4-811A-4C84BDC7EAC3}"/>
              </a:ext>
            </a:extLst>
          </p:cNvPr>
          <p:cNvCxnSpPr>
            <a:cxnSpLocks/>
          </p:cNvCxnSpPr>
          <p:nvPr/>
        </p:nvCxnSpPr>
        <p:spPr>
          <a:xfrm flipH="1">
            <a:off x="1790949" y="3110701"/>
            <a:ext cx="1801278" cy="2288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512440" y="5440689"/>
            <a:ext cx="522514" cy="372772"/>
            <a:chOff x="4992095" y="1721725"/>
            <a:chExt cx="522514" cy="372772"/>
          </a:xfrm>
        </p:grpSpPr>
        <p:sp>
          <p:nvSpPr>
            <p:cNvPr id="43" name="Rectangle 42"/>
            <p:cNvSpPr/>
            <p:nvPr/>
          </p:nvSpPr>
          <p:spPr>
            <a:xfrm rot="2700000">
              <a:off x="5069300" y="1721725"/>
              <a:ext cx="372772" cy="3727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92095" y="1754222"/>
              <a:ext cx="5225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HAS</a:t>
              </a:r>
            </a:p>
          </p:txBody>
        </p: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858E4E8-9A8C-440F-A628-119E3DB753E9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H="1" flipV="1">
            <a:off x="5257007" y="1419257"/>
            <a:ext cx="1729514" cy="13847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A524905-924D-4825-916B-34900720439A}"/>
              </a:ext>
            </a:extLst>
          </p:cNvPr>
          <p:cNvGrpSpPr/>
          <p:nvPr/>
        </p:nvGrpSpPr>
        <p:grpSpPr>
          <a:xfrm>
            <a:off x="5749056" y="1899161"/>
            <a:ext cx="522514" cy="372772"/>
            <a:chOff x="4992095" y="1721725"/>
            <a:chExt cx="522514" cy="372772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0DC45BF-2D08-4DAE-A835-8A0ECC1F521E}"/>
                </a:ext>
              </a:extLst>
            </p:cNvPr>
            <p:cNvSpPr/>
            <p:nvPr/>
          </p:nvSpPr>
          <p:spPr>
            <a:xfrm rot="2700000">
              <a:off x="5069300" y="1721725"/>
              <a:ext cx="372772" cy="3727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26780F6-9C21-45F8-AECF-7B38358BECE9}"/>
                </a:ext>
              </a:extLst>
            </p:cNvPr>
            <p:cNvSpPr txBox="1"/>
            <p:nvPr/>
          </p:nvSpPr>
          <p:spPr>
            <a:xfrm>
              <a:off x="4992095" y="1782797"/>
              <a:ext cx="5225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MAKES</a:t>
              </a:r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AC141BF-75D7-4DDE-AA5A-13026E518CF8}"/>
              </a:ext>
            </a:extLst>
          </p:cNvPr>
          <p:cNvSpPr/>
          <p:nvPr/>
        </p:nvSpPr>
        <p:spPr>
          <a:xfrm rot="2700000">
            <a:off x="5866893" y="1936700"/>
            <a:ext cx="296113" cy="2961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46DD171-42AC-4B77-AF25-A08AC3052BFB}"/>
              </a:ext>
            </a:extLst>
          </p:cNvPr>
          <p:cNvSpPr txBox="1"/>
          <p:nvPr/>
        </p:nvSpPr>
        <p:spPr>
          <a:xfrm>
            <a:off x="6562548" y="2294427"/>
            <a:ext cx="298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3BB06B1-1B4F-4BCA-8C6F-FA8ED1C6AA9D}"/>
              </a:ext>
            </a:extLst>
          </p:cNvPr>
          <p:cNvSpPr txBox="1"/>
          <p:nvPr/>
        </p:nvSpPr>
        <p:spPr>
          <a:xfrm>
            <a:off x="5626195" y="1538322"/>
            <a:ext cx="298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A7DE0C78-A664-4AD8-AAFA-8768CAF7BF52}"/>
              </a:ext>
            </a:extLst>
          </p:cNvPr>
          <p:cNvGrpSpPr/>
          <p:nvPr/>
        </p:nvGrpSpPr>
        <p:grpSpPr>
          <a:xfrm>
            <a:off x="6721674" y="3979211"/>
            <a:ext cx="522514" cy="372772"/>
            <a:chOff x="4992095" y="1721725"/>
            <a:chExt cx="522514" cy="372772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0B36714F-81C9-4D9A-A156-8E50A2D1363B}"/>
                </a:ext>
              </a:extLst>
            </p:cNvPr>
            <p:cNvSpPr/>
            <p:nvPr/>
          </p:nvSpPr>
          <p:spPr>
            <a:xfrm rot="2700000">
              <a:off x="5069300" y="1721725"/>
              <a:ext cx="372772" cy="3727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FF2A624-8DDD-454C-A6B0-5B37D06E940D}"/>
                </a:ext>
              </a:extLst>
            </p:cNvPr>
            <p:cNvSpPr txBox="1"/>
            <p:nvPr/>
          </p:nvSpPr>
          <p:spPr>
            <a:xfrm>
              <a:off x="4992095" y="1792322"/>
              <a:ext cx="5225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MAKES</a:t>
              </a:r>
            </a:p>
          </p:txBody>
        </p:sp>
      </p:grp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CAE2769-EA03-4386-B6F2-3ABD952768E1}"/>
              </a:ext>
            </a:extLst>
          </p:cNvPr>
          <p:cNvSpPr/>
          <p:nvPr/>
        </p:nvSpPr>
        <p:spPr>
          <a:xfrm rot="2700000">
            <a:off x="6834320" y="4017538"/>
            <a:ext cx="296113" cy="2961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0C391213-156A-465C-9104-6A976FA71822}"/>
              </a:ext>
            </a:extLst>
          </p:cNvPr>
          <p:cNvSpPr txBox="1"/>
          <p:nvPr/>
        </p:nvSpPr>
        <p:spPr>
          <a:xfrm>
            <a:off x="7024621" y="3363757"/>
            <a:ext cx="298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A08A13A-1F14-4E5B-B0D3-2D9E73680B68}"/>
              </a:ext>
            </a:extLst>
          </p:cNvPr>
          <p:cNvSpPr txBox="1"/>
          <p:nvPr/>
        </p:nvSpPr>
        <p:spPr>
          <a:xfrm>
            <a:off x="6989068" y="4865177"/>
            <a:ext cx="298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79575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68</Words>
  <Application>Microsoft Office PowerPoint</Application>
  <PresentationFormat>Custom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Dane Sethi</dc:creator>
  <cp:lastModifiedBy>Gurdane Sethi</cp:lastModifiedBy>
  <cp:revision>20</cp:revision>
  <dcterms:created xsi:type="dcterms:W3CDTF">2018-02-02T20:18:07Z</dcterms:created>
  <dcterms:modified xsi:type="dcterms:W3CDTF">2018-03-02T23:55:24Z</dcterms:modified>
</cp:coreProperties>
</file>