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0" r:id="rId6"/>
    <p:sldId id="269" r:id="rId7"/>
    <p:sldId id="263" r:id="rId8"/>
    <p:sldId id="264" r:id="rId9"/>
    <p:sldId id="266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0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882F-4208-48BE-AB33-31A0FF467DDB}" type="datetimeFigureOut">
              <a:rPr lang="en-IN" smtClean="0"/>
              <a:pPr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0F89C-887B-4DA6-B38A-6646CE33370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802631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Malgun Gothic" pitchFamily="34" charset="-127"/>
                <a:ea typeface="Malgun Gothic" pitchFamily="34" charset="-127"/>
              </a:rPr>
              <a:t>BLIWATCH</a:t>
            </a:r>
            <a:endParaRPr lang="en-IN" sz="6000" dirty="0">
              <a:solidFill>
                <a:schemeClr val="accent1">
                  <a:lumMod val="75000"/>
                </a:schemeClr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4221088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j-cs"/>
              </a:rPr>
              <a:t>PROJECT GUIDE 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j-cs"/>
              </a:rPr>
              <a:t>Dr T.SOUNDARRAJAN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Malgun Gothic" pitchFamily="34" charset="-127"/>
              <a:ea typeface="Malgun Gothic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>
                    <a:lumMod val="50000"/>
                  </a:schemeClr>
                </a:solidFill>
              </a:rPr>
              <a:t>THANK</a:t>
            </a:r>
            <a:r>
              <a:rPr lang="en-US" sz="6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6000" dirty="0" smtClean="0">
                <a:solidFill>
                  <a:schemeClr val="accent4">
                    <a:lumMod val="50000"/>
                  </a:schemeClr>
                </a:solidFill>
              </a:rPr>
              <a:t>YOU</a:t>
            </a:r>
            <a:endParaRPr lang="en-IN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INTRODUCTION</a:t>
            </a:r>
            <a:endParaRPr lang="en-IN" b="1" dirty="0">
              <a:solidFill>
                <a:srgbClr val="4A0B55"/>
              </a:solidFill>
              <a:latin typeface="Candara" pitchFamily="34" charset="0"/>
              <a:ea typeface="Cambria Math" pitchFamily="18" charset="0"/>
              <a:cs typeface="Gauta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BLIWATCH is an assistive watch or a wristband for the blind which guides them to perform their day to day activities.</a:t>
            </a:r>
          </a:p>
          <a:p>
            <a:r>
              <a:rPr lang="en-US" dirty="0" smtClean="0"/>
              <a:t> BLIWATCH inputs the person’s voice commands  and performs the action according to the given command</a:t>
            </a:r>
          </a:p>
          <a:p>
            <a:r>
              <a:rPr lang="en-US" dirty="0" smtClean="0"/>
              <a:t>This system tends to provide an handy assistive facility to the aid of the blind which helps to perform certain basic activities like sending an email, booking a flight ticket etc.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54461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system initially inputs all the basic necessary details of the blind person in a database through a web interface including their personal passwords, credit card details, preferred travel website etc. and more necessary details required in the due course of time.  </a:t>
            </a:r>
          </a:p>
          <a:p>
            <a:r>
              <a:rPr lang="en-US" dirty="0" smtClean="0"/>
              <a:t>The system also provides an option for the user to generate their own customized commands for performing their own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54461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BLIWATCH system essentially uses a microcontroller with certain sensors and a provision for connecting to the internet through an Ethernet card.</a:t>
            </a:r>
          </a:p>
          <a:p>
            <a:r>
              <a:rPr lang="en-US" dirty="0" smtClean="0"/>
              <a:t>The commands are processed in the server and the corresponding actions are performed with the help of already provided details about the user and the device’s IP address.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4261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CURRENT INCONVINIENCES FACED BY BLIND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5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Usage of phones and applications could be hard.</a:t>
            </a:r>
          </a:p>
          <a:p>
            <a:r>
              <a:rPr lang="en-US" dirty="0" smtClean="0"/>
              <a:t> Navigation tends to be difficult</a:t>
            </a:r>
          </a:p>
          <a:p>
            <a:r>
              <a:rPr lang="en-US" dirty="0" smtClean="0"/>
              <a:t>Daily usage of home appliances and objects will be difficult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PROPOSED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Customizable voice commands</a:t>
            </a:r>
          </a:p>
          <a:p>
            <a:r>
              <a:rPr lang="en-US" dirty="0" smtClean="0"/>
              <a:t>Sending mail, posting tweets, </a:t>
            </a:r>
            <a:r>
              <a:rPr lang="en-US" dirty="0" err="1" smtClean="0"/>
              <a:t>Facebook</a:t>
            </a:r>
            <a:r>
              <a:rPr lang="en-US" dirty="0" smtClean="0"/>
              <a:t> posts and messages</a:t>
            </a:r>
          </a:p>
          <a:p>
            <a:r>
              <a:rPr lang="en-US" dirty="0" smtClean="0"/>
              <a:t>Booking online tickets</a:t>
            </a:r>
          </a:p>
          <a:p>
            <a:pPr>
              <a:buNone/>
            </a:pPr>
            <a:r>
              <a:rPr lang="en-US" dirty="0" smtClean="0"/>
              <a:t>  Future enhancements:  </a:t>
            </a:r>
          </a:p>
          <a:p>
            <a:pPr>
              <a:buNone/>
            </a:pPr>
            <a:r>
              <a:rPr lang="en-US" dirty="0" smtClean="0"/>
              <a:t>	GPS navigation</a:t>
            </a:r>
          </a:p>
          <a:p>
            <a:pPr>
              <a:buNone/>
            </a:pPr>
            <a:r>
              <a:rPr lang="en-US" dirty="0" smtClean="0"/>
              <a:t>	Home automation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PROPOSED BLIWATCH SYTEM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BLIWATCH system thus inputs the voice commands of the user and perform the necessary actions over the server.</a:t>
            </a:r>
          </a:p>
          <a:p>
            <a:r>
              <a:rPr lang="en-US" dirty="0" smtClean="0"/>
              <a:t> The basic sequence diagram of the system 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764704"/>
            <a:ext cx="3744416" cy="5688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WEARABLE BLIWATCH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03848" y="1844824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771800" y="3284984"/>
            <a:ext cx="151216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VOICE SENSORS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4572000" y="3284984"/>
            <a:ext cx="151216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 CARD</a:t>
            </a:r>
            <a:endParaRPr lang="en-IN" dirty="0"/>
          </a:p>
        </p:txBody>
      </p:sp>
      <p:cxnSp>
        <p:nvCxnSpPr>
          <p:cNvPr id="24" name="Straight Arrow Connector 23"/>
          <p:cNvCxnSpPr>
            <a:endCxn id="5" idx="2"/>
          </p:cNvCxnSpPr>
          <p:nvPr/>
        </p:nvCxnSpPr>
        <p:spPr>
          <a:xfrm flipV="1">
            <a:off x="3275856" y="2708920"/>
            <a:ext cx="97210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5" idx="2"/>
          </p:cNvCxnSpPr>
          <p:nvPr/>
        </p:nvCxnSpPr>
        <p:spPr>
          <a:xfrm flipH="1" flipV="1">
            <a:off x="4247964" y="2708920"/>
            <a:ext cx="104411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3528" y="2348880"/>
            <a:ext cx="151216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BLIND PERSON</a:t>
            </a:r>
            <a:endParaRPr lang="en-IN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91680" y="2492896"/>
            <a:ext cx="151216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35696" y="278092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VOICE COMMAND</a:t>
            </a:r>
            <a:endParaRPr lang="en-IN" sz="1600" b="1" dirty="0"/>
          </a:p>
        </p:txBody>
      </p:sp>
      <p:sp>
        <p:nvSpPr>
          <p:cNvPr id="41" name="Rectangle 40"/>
          <p:cNvSpPr/>
          <p:nvPr/>
        </p:nvSpPr>
        <p:spPr>
          <a:xfrm>
            <a:off x="6660232" y="3284984"/>
            <a:ext cx="151216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6588224" y="54452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8028384" y="5229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7020272" y="1628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7164288" y="19075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API1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6732240" y="57239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API2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8172400" y="55079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API3</a:t>
            </a:r>
            <a:endParaRPr lang="en-IN" dirty="0"/>
          </a:p>
        </p:txBody>
      </p:sp>
      <p:cxnSp>
        <p:nvCxnSpPr>
          <p:cNvPr id="52" name="Straight Arrow Connector 51"/>
          <p:cNvCxnSpPr>
            <a:stCxn id="42" idx="0"/>
            <a:endCxn id="41" idx="2"/>
          </p:cNvCxnSpPr>
          <p:nvPr/>
        </p:nvCxnSpPr>
        <p:spPr>
          <a:xfrm flipV="1">
            <a:off x="7045424" y="5013176"/>
            <a:ext cx="37089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1"/>
            <a:endCxn id="41" idx="2"/>
          </p:cNvCxnSpPr>
          <p:nvPr/>
        </p:nvCxnSpPr>
        <p:spPr>
          <a:xfrm flipH="1" flipV="1">
            <a:off x="7416316" y="5013176"/>
            <a:ext cx="745979" cy="34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41" idx="0"/>
          </p:cNvCxnSpPr>
          <p:nvPr/>
        </p:nvCxnSpPr>
        <p:spPr>
          <a:xfrm flipH="1">
            <a:off x="7416316" y="2543200"/>
            <a:ext cx="61156" cy="74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3"/>
            <a:endCxn id="41" idx="1"/>
          </p:cNvCxnSpPr>
          <p:nvPr/>
        </p:nvCxnSpPr>
        <p:spPr>
          <a:xfrm>
            <a:off x="6084168" y="414908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12160" y="3501008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VOICE SIGNAL</a:t>
            </a:r>
            <a:endParaRPr lang="en-IN" sz="1600" b="1" dirty="0"/>
          </a:p>
        </p:txBody>
      </p:sp>
      <p:sp>
        <p:nvSpPr>
          <p:cNvPr id="23" name="TextBox 39"/>
          <p:cNvSpPr txBox="1"/>
          <p:nvPr/>
        </p:nvSpPr>
        <p:spPr>
          <a:xfrm>
            <a:off x="7847856" y="256490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TASK PERFORMED</a:t>
            </a:r>
            <a:endParaRPr lang="en-IN" sz="1600" b="1" dirty="0"/>
          </a:p>
        </p:txBody>
      </p:sp>
      <p:cxnSp>
        <p:nvCxnSpPr>
          <p:cNvPr id="27" name="Shape 26"/>
          <p:cNvCxnSpPr>
            <a:stCxn id="41" idx="3"/>
            <a:endCxn id="23" idx="2"/>
          </p:cNvCxnSpPr>
          <p:nvPr/>
        </p:nvCxnSpPr>
        <p:spPr>
          <a:xfrm flipV="1">
            <a:off x="8172400" y="3149679"/>
            <a:ext cx="323528" cy="9994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A0B55"/>
                </a:solidFill>
                <a:latin typeface="Candara" pitchFamily="34" charset="0"/>
                <a:ea typeface="Cambria Math" pitchFamily="18" charset="0"/>
                <a:cs typeface="Gautami" pitchFamily="34" charset="0"/>
              </a:rPr>
              <a:t>MODULES INVOLVED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Hardware design</a:t>
            </a:r>
          </a:p>
          <a:p>
            <a:r>
              <a:rPr lang="en-US" dirty="0" smtClean="0"/>
              <a:t>Voice transfer between device and server </a:t>
            </a:r>
          </a:p>
          <a:p>
            <a:r>
              <a:rPr lang="en-US" dirty="0" smtClean="0"/>
              <a:t>Web interface with database system </a:t>
            </a:r>
          </a:p>
          <a:p>
            <a:r>
              <a:rPr lang="en-US" dirty="0" smtClean="0"/>
              <a:t>Connecting with various API services</a:t>
            </a:r>
          </a:p>
          <a:p>
            <a:r>
              <a:rPr lang="en-US" dirty="0" smtClean="0"/>
              <a:t>User interface for the users opting to access and modify personal details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332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Malgun Gothic</vt:lpstr>
      <vt:lpstr>Arial</vt:lpstr>
      <vt:lpstr>Calibri</vt:lpstr>
      <vt:lpstr>Cambria Math</vt:lpstr>
      <vt:lpstr>Candara</vt:lpstr>
      <vt:lpstr>Gautami</vt:lpstr>
      <vt:lpstr>Office Theme</vt:lpstr>
      <vt:lpstr>BLIWATCH</vt:lpstr>
      <vt:lpstr>INTRODUCTION</vt:lpstr>
      <vt:lpstr>PowerPoint Presentation</vt:lpstr>
      <vt:lpstr>PowerPoint Presentation</vt:lpstr>
      <vt:lpstr>CURRENT INCONVINIENCES FACED BY BLIND</vt:lpstr>
      <vt:lpstr>PROPOSED FEATURES</vt:lpstr>
      <vt:lpstr>PROPOSED BLIWATCH SYTEM</vt:lpstr>
      <vt:lpstr>PowerPoint Presentation</vt:lpstr>
      <vt:lpstr>MODULES INVOLVED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WALLET</dc:title>
  <dc:creator>sriram</dc:creator>
  <cp:lastModifiedBy>Sriram Koushik U</cp:lastModifiedBy>
  <cp:revision>5</cp:revision>
  <dcterms:created xsi:type="dcterms:W3CDTF">2012-06-25T18:01:12Z</dcterms:created>
  <dcterms:modified xsi:type="dcterms:W3CDTF">2017-01-02T16:48:49Z</dcterms:modified>
</cp:coreProperties>
</file>