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882F-4208-48BE-AB33-31A0FF467DDB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F89C-887B-4DA6-B38A-6646CE3337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02631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VIRTUAL WALLET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221088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j-cs"/>
              </a:rPr>
              <a:t>PROJECT GUIDE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j-cs"/>
              </a:rPr>
              <a:t>Dr R.VIDHAPRIYA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MODULES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Face recognition authentication system</a:t>
            </a:r>
          </a:p>
          <a:p>
            <a:r>
              <a:rPr lang="en-US" dirty="0" smtClean="0"/>
              <a:t>User interface for the application</a:t>
            </a:r>
          </a:p>
          <a:p>
            <a:r>
              <a:rPr lang="en-US" dirty="0" smtClean="0"/>
              <a:t>Synchronizing with the tag device</a:t>
            </a:r>
          </a:p>
          <a:p>
            <a:r>
              <a:rPr lang="en-US" dirty="0" smtClean="0"/>
              <a:t>A computer application for simple billing purposes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      </a:t>
            </a:r>
            <a:r>
              <a:rPr lang="en-US" sz="3600" b="1" dirty="0" smtClean="0">
                <a:solidFill>
                  <a:srgbClr val="002060"/>
                </a:solidFill>
                <a:latin typeface="Candara" pitchFamily="34" charset="0"/>
              </a:rPr>
              <a:t>08I520 </a:t>
            </a:r>
            <a:r>
              <a:rPr lang="en-US" sz="3600" b="1" dirty="0">
                <a:solidFill>
                  <a:srgbClr val="002060"/>
                </a:solidFill>
                <a:latin typeface="Candara" pitchFamily="34" charset="0"/>
              </a:rPr>
              <a:t>– MINI PROJECT </a:t>
            </a:r>
            <a:r>
              <a:rPr lang="en-US" sz="3600" b="1" dirty="0" smtClean="0">
                <a:solidFill>
                  <a:srgbClr val="002060"/>
                </a:solidFill>
                <a:latin typeface="Candara" pitchFamily="34" charset="0"/>
              </a:rPr>
              <a:t>– I</a:t>
            </a:r>
            <a:endParaRPr lang="en-US" b="1" dirty="0" smtClean="0">
              <a:solidFill>
                <a:srgbClr val="002060"/>
              </a:solidFill>
              <a:latin typeface="Candara" pitchFamily="34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BATCH MEMBERS :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10I303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V.ASHOK KUMARESHEN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10I331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MOHAMED ARIF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10I338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T.RAGHUL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10I349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U.SRIRAM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KOUSHIK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10I358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S.J.VISHWANATHAN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11I464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S.P.GOKUL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INTRODUCTION</a:t>
            </a:r>
            <a:endParaRPr lang="en-IN" b="1" dirty="0">
              <a:solidFill>
                <a:srgbClr val="4A0B55"/>
              </a:solidFill>
              <a:latin typeface="Candara" pitchFamily="34" charset="0"/>
              <a:ea typeface="Cambria Math" pitchFamily="18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VIRTUAL WALLET is the realization of the concept of easy money transaction using mobile phones based on NFC (Near Field Communication) Technology .</a:t>
            </a:r>
          </a:p>
          <a:p>
            <a:r>
              <a:rPr lang="en-US" dirty="0" smtClean="0"/>
              <a:t>NFC enables data transmission within a range of 4cm radius.</a:t>
            </a:r>
          </a:p>
          <a:p>
            <a:r>
              <a:rPr lang="en-US" dirty="0" smtClean="0"/>
              <a:t>Through VIRTUAL WALLET an user is entitled to make cash transactions either by tapping the phone over a suitable tag device or bringing it to close proximity with the tag.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5446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VIRTUAL WALLET is an application devised for the NFC enabled Nokia </a:t>
            </a:r>
            <a:r>
              <a:rPr lang="en-US" dirty="0" err="1" smtClean="0"/>
              <a:t>Symbian</a:t>
            </a:r>
            <a:r>
              <a:rPr lang="en-US" dirty="0" smtClean="0"/>
              <a:t> Belle OS phones.</a:t>
            </a:r>
          </a:p>
          <a:p>
            <a:r>
              <a:rPr lang="en-US" dirty="0" smtClean="0"/>
              <a:t>The application is developed having the Nokia C7 mobile phone model as the basic framework model.</a:t>
            </a:r>
          </a:p>
          <a:p>
            <a:r>
              <a:rPr lang="en-US" dirty="0" smtClean="0"/>
              <a:t>Through the use of VIRTUAL WALLET we eliminate the </a:t>
            </a:r>
            <a:r>
              <a:rPr lang="en-US" dirty="0" err="1" smtClean="0"/>
              <a:t>conventinal</a:t>
            </a:r>
            <a:r>
              <a:rPr lang="en-US" dirty="0" smtClean="0"/>
              <a:t> use of credit cards.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4261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CURRENT CASH TRANSACTION SYTEM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 current cash transaction system involves a credit card , a credit card </a:t>
            </a:r>
            <a:r>
              <a:rPr lang="en-US" dirty="0" err="1" smtClean="0"/>
              <a:t>swiper</a:t>
            </a:r>
            <a:r>
              <a:rPr lang="en-US" dirty="0" smtClean="0"/>
              <a:t> which reads data from the credit card , authenticates and proceeds with the cash transaction.</a:t>
            </a:r>
          </a:p>
          <a:p>
            <a:r>
              <a:rPr lang="en-US" dirty="0" smtClean="0"/>
              <a:t>Alternate way is to pay through cash.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authorization_diagram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759128" cy="6095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70080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DISADVANTAGES OF THE CURRENT</a:t>
            </a:r>
            <a:r>
              <a:rPr lang="en-US" sz="3200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 SYTEM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credit card can be misused by someone else other than the destined owner.</a:t>
            </a:r>
          </a:p>
          <a:p>
            <a:r>
              <a:rPr lang="en-US" dirty="0" smtClean="0"/>
              <a:t>Large valued transactions cannot be carried out by mere cash.</a:t>
            </a:r>
          </a:p>
          <a:p>
            <a:r>
              <a:rPr lang="en-US" dirty="0" smtClean="0"/>
              <a:t>Credit card transactions more prone to hacks.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PROPOSED VIRTUAL WALLET</a:t>
            </a:r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 SYTEM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VIRTUAL WALLET system enables a user to transfer money through mobile phones using NFC technology.</a:t>
            </a:r>
          </a:p>
          <a:p>
            <a:r>
              <a:rPr lang="en-US" dirty="0" smtClean="0"/>
              <a:t> The basic sequence diagram of the </a:t>
            </a:r>
            <a:r>
              <a:rPr lang="en-US" dirty="0" err="1" smtClean="0"/>
              <a:t>sytem</a:t>
            </a:r>
            <a:r>
              <a:rPr lang="en-US" dirty="0" smtClean="0"/>
              <a:t> 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92696"/>
            <a:ext cx="4752528" cy="5832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NFC ENABLED PHONE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AUTHENTICATION SYSTEM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71600" y="4869160"/>
            <a:ext cx="27363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/PREPAID CARD DETAILS STORAGE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03848" y="2492896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WALLET APPLICATION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7"/>
            <a:endCxn id="7" idx="2"/>
          </p:cNvCxnSpPr>
          <p:nvPr/>
        </p:nvCxnSpPr>
        <p:spPr>
          <a:xfrm flipV="1">
            <a:off x="3307181" y="4221088"/>
            <a:ext cx="652751" cy="774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0"/>
          </p:cNvCxnSpPr>
          <p:nvPr/>
        </p:nvCxnSpPr>
        <p:spPr>
          <a:xfrm>
            <a:off x="2195736" y="2132856"/>
            <a:ext cx="1764196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72200" y="2924944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NFC TAG DEVICE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4" idx="3"/>
            <a:endCxn id="13" idx="1"/>
          </p:cNvCxnSpPr>
          <p:nvPr/>
        </p:nvCxnSpPr>
        <p:spPr>
          <a:xfrm>
            <a:off x="4932040" y="3609020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4860032" y="3681028"/>
            <a:ext cx="1512168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 flipV="1">
            <a:off x="4860032" y="3681028"/>
            <a:ext cx="1512168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8064" y="278092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/ OR CLOSER CONTACT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300192" y="476672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SYSTEM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3" idx="0"/>
            <a:endCxn id="34" idx="2"/>
          </p:cNvCxnSpPr>
          <p:nvPr/>
        </p:nvCxnSpPr>
        <p:spPr>
          <a:xfrm flipV="1">
            <a:off x="6912260" y="2132856"/>
            <a:ext cx="216024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VIRTUAL WALLET</vt:lpstr>
      <vt:lpstr>Slide 2</vt:lpstr>
      <vt:lpstr>INTRODUCTION</vt:lpstr>
      <vt:lpstr>Slide 4</vt:lpstr>
      <vt:lpstr>CURRENT CASH TRANSACTION SYTEM</vt:lpstr>
      <vt:lpstr>Slide 6</vt:lpstr>
      <vt:lpstr>DISADVANTAGES OF THE CURRENT SYTEM</vt:lpstr>
      <vt:lpstr>PROPOSED VIRTUAL WALLET SYTEM</vt:lpstr>
      <vt:lpstr>Slide 9</vt:lpstr>
      <vt:lpstr>MODULES INVOLVED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WALLET</dc:title>
  <dc:creator>sriram</dc:creator>
  <cp:lastModifiedBy>sriram</cp:lastModifiedBy>
  <cp:revision>1</cp:revision>
  <dcterms:created xsi:type="dcterms:W3CDTF">2012-06-25T18:01:12Z</dcterms:created>
  <dcterms:modified xsi:type="dcterms:W3CDTF">2012-06-25T19:56:10Z</dcterms:modified>
</cp:coreProperties>
</file>