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E0753-F476-EF62-0918-0A169C9C572E}" v="3" dt="2019-09-03T15:50:59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riram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www.udacity.com/course/version-control-with-git--ud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tlassian.com/git/tutorials/what-is-version-contr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git/comments/99ul9f/git_workflow_diagram_showcasing_the_role_of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riram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ram-la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2EAF-3BFD-4B00-9E7C-2F4A3EAB1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 to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B8C75-CC59-4C26-AA7C-B52B6279F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Scott </a:t>
            </a:r>
            <a:r>
              <a:rPr lang="en-US" dirty="0" err="1">
                <a:cs typeface="Calibri"/>
              </a:rPr>
              <a:t>Campit</a:t>
            </a:r>
          </a:p>
          <a:p>
            <a:r>
              <a:rPr lang="en-US" dirty="0">
                <a:cs typeface="Calibri"/>
              </a:rPr>
              <a:t>Chandrasekaran Lab</a:t>
            </a:r>
          </a:p>
          <a:p>
            <a:r>
              <a:rPr lang="en-US" dirty="0">
                <a:cs typeface="Calibri"/>
              </a:rPr>
              <a:t>10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335111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A3E-BA37-49BA-BC7A-01BA157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43B-6913-41D9-968B-F81B05FA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34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GitHub is the Facebook for software developers. 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Some features include: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Publishing your project as a repo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 project site:</a:t>
            </a:r>
          </a:p>
          <a:p>
            <a:pPr marL="1371600" lvl="2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 panose="020F0502020204030204"/>
                <a:hlinkClick r:id="rId2"/>
              </a:rPr>
              <a:t>https://github.com/sriram-lab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2. Copy or fork other people's project's and customize it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3. Share your code with the original project by issuing pull requests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14830E-B573-4618-809A-6CFEC3FC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44" y="2356464"/>
            <a:ext cx="5856748" cy="23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08A2-3F89-4224-84F4-CDF54308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Useful features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809B-B725-42EE-B30A-D9A188AC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SCRUM tables</a:t>
            </a:r>
          </a:p>
          <a:p>
            <a:r>
              <a:rPr lang="en-US" dirty="0">
                <a:cs typeface="Calibri"/>
              </a:rPr>
              <a:t>To-do lists (Issues)</a:t>
            </a:r>
          </a:p>
          <a:p>
            <a:r>
              <a:rPr lang="en-US" dirty="0">
                <a:cs typeface="Calibri"/>
              </a:rPr>
              <a:t>Making </a:t>
            </a:r>
            <a:r>
              <a:rPr lang="en-US" dirty="0" err="1">
                <a:cs typeface="Calibri"/>
              </a:rPr>
              <a:t>WikiPages</a:t>
            </a:r>
          </a:p>
          <a:p>
            <a:r>
              <a:rPr lang="en-US" dirty="0">
                <a:cs typeface="Calibri"/>
              </a:rPr>
              <a:t>Additional software</a:t>
            </a:r>
          </a:p>
        </p:txBody>
      </p:sp>
    </p:spTree>
    <p:extLst>
      <p:ext uri="{BB962C8B-B14F-4D97-AF65-F5344CB8AC3E}">
        <p14:creationId xmlns:p14="http://schemas.microsoft.com/office/powerpoint/2010/main" val="330900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08A2-3F89-4224-84F4-CDF54308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 and getting started on Git/GitHub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809B-B725-42EE-B30A-D9A188AC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wrote a tutorial that covers the basics:</a:t>
            </a:r>
          </a:p>
          <a:p>
            <a:pPr lvl="1"/>
            <a:r>
              <a:rPr lang="en-US" dirty="0">
                <a:ea typeface="+mn-lt"/>
                <a:cs typeface="+mn-lt"/>
                <a:hlinkClick r:id=""/>
              </a:rPr>
              <a:t>https://github.com/sriram-lab/github-tutorials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Free course on Udacity: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https://www.udacity.com/course/version-control-with-git--ud123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official Git documentation: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https://git-scm.com/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official GitHub documentation: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https://guides.github.com/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7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4623-EA7D-4D60-9484-DE46E3F9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E7CA-12E6-4785-9DD3-C579A14D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I use version control software on a daily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Team management and productivity</a:t>
            </a:r>
          </a:p>
          <a:p>
            <a:pPr lvl="1"/>
            <a:r>
              <a:rPr lang="en-US" dirty="0">
                <a:cs typeface="Calibri"/>
              </a:rPr>
              <a:t>Expanding / keeping multiple versions of software</a:t>
            </a:r>
          </a:p>
          <a:p>
            <a:pPr lvl="1"/>
            <a:r>
              <a:rPr lang="en-US" dirty="0">
                <a:cs typeface="Calibri"/>
              </a:rPr>
              <a:t>Sharing and distributing live code</a:t>
            </a:r>
          </a:p>
          <a:p>
            <a:r>
              <a:rPr lang="en-US" dirty="0">
                <a:cs typeface="Calibri"/>
              </a:rPr>
              <a:t>What is version control?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What is Git?</a:t>
            </a:r>
          </a:p>
          <a:p>
            <a:pPr lvl="1"/>
            <a:r>
              <a:rPr lang="en-US" dirty="0">
                <a:cs typeface="Calibri"/>
              </a:rPr>
              <a:t>What is GitHub?</a:t>
            </a:r>
          </a:p>
          <a:p>
            <a:r>
              <a:rPr lang="en-US" dirty="0">
                <a:cs typeface="Calibri"/>
              </a:rPr>
              <a:t>Useful GitHub features</a:t>
            </a:r>
          </a:p>
          <a:p>
            <a:r>
              <a:rPr lang="en-US" dirty="0">
                <a:cs typeface="Calibri"/>
              </a:rPr>
              <a:t>Summary and resources </a:t>
            </a:r>
          </a:p>
        </p:txBody>
      </p:sp>
    </p:spTree>
    <p:extLst>
      <p:ext uri="{BB962C8B-B14F-4D97-AF65-F5344CB8AC3E}">
        <p14:creationId xmlns:p14="http://schemas.microsoft.com/office/powerpoint/2010/main" val="21645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9FE-036F-464D-9CC5-8E892EC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How I use VC | 1. Team management and productivity 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97ADA7D-E4E6-46AC-B4EC-1CC1CDB5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10" y="1490470"/>
            <a:ext cx="4955458" cy="2508739"/>
          </a:xfrm>
          <a:prstGeom prst="rect">
            <a:avLst/>
          </a:prstGeom>
        </p:spPr>
      </p:pic>
      <p:pic>
        <p:nvPicPr>
          <p:cNvPr id="6" name="Picture 6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062A100A-97CC-4FE4-AD22-657F23AA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69" y="1657465"/>
            <a:ext cx="1515339" cy="1461908"/>
          </a:xfrm>
          <a:prstGeom prst="rect">
            <a:avLst/>
          </a:prstGeom>
        </p:spPr>
      </p:pic>
      <p:pic>
        <p:nvPicPr>
          <p:cNvPr id="8" name="Picture 8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D3A1478A-0276-4BAF-AD32-A31943BA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852" y="1586292"/>
            <a:ext cx="1636486" cy="1612743"/>
          </a:xfrm>
          <a:prstGeom prst="rect">
            <a:avLst/>
          </a:prstGeom>
        </p:spPr>
      </p:pic>
      <p:pic>
        <p:nvPicPr>
          <p:cNvPr id="10" name="Picture 1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036241E-68C3-4E67-A3B9-7764D2E6C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248" y="3298116"/>
            <a:ext cx="1672772" cy="1609607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C44544D7-4866-472A-AA6C-5E2398C6FAEF}"/>
              </a:ext>
            </a:extLst>
          </p:cNvPr>
          <p:cNvSpPr/>
          <p:nvPr/>
        </p:nvSpPr>
        <p:spPr>
          <a:xfrm>
            <a:off x="3134146" y="1898446"/>
            <a:ext cx="326279" cy="81789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E4DC4A0-FA56-42B2-82EB-B483AE56F63B}"/>
              </a:ext>
            </a:extLst>
          </p:cNvPr>
          <p:cNvSpPr/>
          <p:nvPr/>
        </p:nvSpPr>
        <p:spPr>
          <a:xfrm flipH="1">
            <a:off x="8570053" y="2606673"/>
            <a:ext cx="229420" cy="36871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E0655-5149-43CC-A314-BD45E5554BCD}"/>
              </a:ext>
            </a:extLst>
          </p:cNvPr>
          <p:cNvSpPr txBox="1"/>
          <p:nvPr/>
        </p:nvSpPr>
        <p:spPr>
          <a:xfrm>
            <a:off x="7402666" y="1454149"/>
            <a:ext cx="1112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July 2019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362DCE7-A812-442A-8E9B-CEDDC3B3590D}"/>
              </a:ext>
            </a:extLst>
          </p:cNvPr>
          <p:cNvSpPr/>
          <p:nvPr/>
        </p:nvSpPr>
        <p:spPr>
          <a:xfrm rot="10800000">
            <a:off x="8569029" y="3367649"/>
            <a:ext cx="188451" cy="39329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07CED-131A-4312-8349-58AC7B622A27}"/>
              </a:ext>
            </a:extLst>
          </p:cNvPr>
          <p:cNvSpPr txBox="1"/>
          <p:nvPr/>
        </p:nvSpPr>
        <p:spPr>
          <a:xfrm>
            <a:off x="1406012" y="5052141"/>
            <a:ext cx="92324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Maintain different versions of code for each person</a:t>
            </a:r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Allow us (as a group) to merge, share, and review each other's code</a:t>
            </a:r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Has productivity tools for teams (</a:t>
            </a:r>
            <a:r>
              <a:rPr lang="en-US" sz="2400" dirty="0" err="1">
                <a:ea typeface="+mn-lt"/>
                <a:cs typeface="+mn-lt"/>
              </a:rPr>
              <a:t>ie</a:t>
            </a:r>
            <a:r>
              <a:rPr lang="en-US" sz="2400" dirty="0">
                <a:ea typeface="+mn-lt"/>
                <a:cs typeface="+mn-lt"/>
              </a:rPr>
              <a:t> SCRUM boards, To-Do lists, </a:t>
            </a:r>
            <a:r>
              <a:rPr lang="en-US" sz="2400" dirty="0" err="1">
                <a:ea typeface="+mn-lt"/>
                <a:cs typeface="+mn-lt"/>
              </a:rPr>
              <a:t>etc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9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9FE-036F-464D-9CC5-8E892EC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How I use VC | 2. Expanding software features safely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2009FE-DFFA-4F1A-BC54-7EADC34B6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2" r="-397"/>
          <a:stretch/>
        </p:blipFill>
        <p:spPr>
          <a:xfrm>
            <a:off x="740989" y="2970708"/>
            <a:ext cx="2074615" cy="2023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29421F-A572-4158-94C8-B8DCDA1BBC56}"/>
              </a:ext>
            </a:extLst>
          </p:cNvPr>
          <p:cNvSpPr txBox="1"/>
          <p:nvPr/>
        </p:nvSpPr>
        <p:spPr>
          <a:xfrm>
            <a:off x="1233948" y="2626851"/>
            <a:ext cx="1104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Branches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D1D1D-91C4-4962-A88D-8F0FE6066A64}"/>
              </a:ext>
            </a:extLst>
          </p:cNvPr>
          <p:cNvSpPr txBox="1"/>
          <p:nvPr/>
        </p:nvSpPr>
        <p:spPr>
          <a:xfrm>
            <a:off x="5072114" y="3597274"/>
            <a:ext cx="9324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File A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File B</a:t>
            </a:r>
          </a:p>
          <a:p>
            <a:r>
              <a:rPr lang="en-US" b="1" dirty="0">
                <a:cs typeface="Calibri"/>
              </a:rPr>
              <a:t>File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B5344-EFCA-4931-A2E6-BAD501C0F09A}"/>
              </a:ext>
            </a:extLst>
          </p:cNvPr>
          <p:cNvSpPr txBox="1"/>
          <p:nvPr/>
        </p:nvSpPr>
        <p:spPr>
          <a:xfrm>
            <a:off x="5063920" y="4809919"/>
            <a:ext cx="9324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File A</a:t>
            </a:r>
          </a:p>
          <a:p>
            <a:r>
              <a:rPr lang="en-US" dirty="0">
                <a:cs typeface="Calibri"/>
              </a:rPr>
              <a:t>File B</a:t>
            </a:r>
          </a:p>
          <a:p>
            <a:r>
              <a:rPr lang="en-US" dirty="0">
                <a:cs typeface="Calibri"/>
              </a:rPr>
              <a:t>File C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File 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46F60-1692-4EF0-8A69-712C4BA25702}"/>
              </a:ext>
            </a:extLst>
          </p:cNvPr>
          <p:cNvSpPr txBox="1"/>
          <p:nvPr/>
        </p:nvSpPr>
        <p:spPr>
          <a:xfrm>
            <a:off x="5063920" y="1884822"/>
            <a:ext cx="9324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File A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File B'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File C"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E22EB-5364-4FD2-A914-991B1E2455AB}"/>
              </a:ext>
            </a:extLst>
          </p:cNvPr>
          <p:cNvCxnSpPr/>
          <p:nvPr/>
        </p:nvCxnSpPr>
        <p:spPr>
          <a:xfrm>
            <a:off x="2614355" y="4101484"/>
            <a:ext cx="2679291" cy="819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5C4B8-A2EB-43FB-8C02-C08E70CAFCD9}"/>
              </a:ext>
            </a:extLst>
          </p:cNvPr>
          <p:cNvCxnSpPr>
            <a:cxnSpLocks/>
          </p:cNvCxnSpPr>
          <p:nvPr/>
        </p:nvCxnSpPr>
        <p:spPr>
          <a:xfrm flipV="1">
            <a:off x="2835580" y="2364451"/>
            <a:ext cx="2212261" cy="72922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F1ACDA-7509-4966-82FA-F39EC8EC3D0B}"/>
              </a:ext>
            </a:extLst>
          </p:cNvPr>
          <p:cNvCxnSpPr>
            <a:cxnSpLocks/>
          </p:cNvCxnSpPr>
          <p:nvPr/>
        </p:nvCxnSpPr>
        <p:spPr>
          <a:xfrm>
            <a:off x="2876547" y="4847097"/>
            <a:ext cx="2105745" cy="52438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B9635D-6D77-420A-84AA-D023131C22C0}"/>
              </a:ext>
            </a:extLst>
          </p:cNvPr>
          <p:cNvSpPr txBox="1"/>
          <p:nvPr/>
        </p:nvSpPr>
        <p:spPr>
          <a:xfrm>
            <a:off x="4890831" y="3227540"/>
            <a:ext cx="2849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Version 1.0 - in production</a:t>
            </a:r>
            <a:endParaRPr lang="en-US" b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1D5FA-D516-4E7B-ABC4-699F1B3F558B}"/>
              </a:ext>
            </a:extLst>
          </p:cNvPr>
          <p:cNvSpPr txBox="1"/>
          <p:nvPr/>
        </p:nvSpPr>
        <p:spPr>
          <a:xfrm>
            <a:off x="4890831" y="1441346"/>
            <a:ext cx="2849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Version 1.1 - improvements</a:t>
            </a:r>
            <a:endParaRPr lang="en-US" b="1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54ACF-76AA-42F3-A246-84590B523753}"/>
              </a:ext>
            </a:extLst>
          </p:cNvPr>
          <p:cNvSpPr txBox="1"/>
          <p:nvPr/>
        </p:nvSpPr>
        <p:spPr>
          <a:xfrm>
            <a:off x="4890831" y="4546701"/>
            <a:ext cx="2849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Version 1.X - experimental</a:t>
            </a:r>
            <a:endParaRPr lang="en-US" b="1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E40A6-5C05-497D-AC32-F6A3B8B7F492}"/>
              </a:ext>
            </a:extLst>
          </p:cNvPr>
          <p:cNvSpPr txBox="1"/>
          <p:nvPr/>
        </p:nvSpPr>
        <p:spPr>
          <a:xfrm>
            <a:off x="8468851" y="2430205"/>
            <a:ext cx="33249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We can keep different versions of software in a single database, rather than have multiple folders of the same code in our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37719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9FE-036F-464D-9CC5-8E892EC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alibri Light"/>
              </a:rPr>
              <a:t>How I use VC | 3. Sharing and distributing "live" code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FB9032-DA85-4A51-9FA4-9FBE87CB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2031698"/>
            <a:ext cx="10943770" cy="448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DD7A09-3424-4A70-B690-3F27BF52DE39}"/>
              </a:ext>
            </a:extLst>
          </p:cNvPr>
          <p:cNvSpPr txBox="1"/>
          <p:nvPr/>
        </p:nvSpPr>
        <p:spPr>
          <a:xfrm>
            <a:off x="807884" y="1635431"/>
            <a:ext cx="2243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Old code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2FA29-B2D6-4B87-B0B7-DA7085AC287F}"/>
              </a:ext>
            </a:extLst>
          </p:cNvPr>
          <p:cNvSpPr txBox="1"/>
          <p:nvPr/>
        </p:nvSpPr>
        <p:spPr>
          <a:xfrm>
            <a:off x="7133303" y="1635431"/>
            <a:ext cx="1563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 code </a:t>
            </a:r>
            <a:endParaRPr lang="en-US" b="1" dirty="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8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2C25-7A27-4120-8920-F9F8C91E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version control?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1ED7-578D-421F-843D-429F174B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Version control systems</a:t>
            </a:r>
            <a:r>
              <a:rPr lang="en-US" dirty="0">
                <a:cs typeface="Calibri" panose="020F0502020204030204"/>
              </a:rPr>
              <a:t> are software that allows teams to manage changes in code over time.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Benefits of VC: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Keep a complete history of every file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Independent containers (branches) for different projects and a way to merge these branches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Tons of open source tools to help develop better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8E7FE-EA2D-4952-BCC8-3294C624CE88}"/>
              </a:ext>
            </a:extLst>
          </p:cNvPr>
          <p:cNvSpPr txBox="1"/>
          <p:nvPr/>
        </p:nvSpPr>
        <p:spPr>
          <a:xfrm>
            <a:off x="834320" y="6422938"/>
            <a:ext cx="354972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2"/>
              </a:rPr>
              <a:t>https://www.atlassian.com/git/tutorials/what-is-version-control</a:t>
            </a:r>
            <a:endParaRPr lang="en-US" sz="1000" dirty="0"/>
          </a:p>
        </p:txBody>
      </p:sp>
      <p:pic>
        <p:nvPicPr>
          <p:cNvPr id="5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A68A9D0-532E-4EA6-8280-A37065C6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96" y="2965804"/>
            <a:ext cx="4310332" cy="154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5F32D-45BF-419C-9E4D-C454A7EE825A}"/>
              </a:ext>
            </a:extLst>
          </p:cNvPr>
          <p:cNvSpPr txBox="1"/>
          <p:nvPr/>
        </p:nvSpPr>
        <p:spPr>
          <a:xfrm>
            <a:off x="6809117" y="4566249"/>
            <a:ext cx="15067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Initial commit</a:t>
            </a:r>
          </a:p>
          <a:p>
            <a:pPr algn="ctr"/>
            <a:r>
              <a:rPr lang="en-US" dirty="0">
                <a:cs typeface="Calibri"/>
              </a:rPr>
              <a:t>User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6E795-9943-4B64-930E-10BC6C202A00}"/>
              </a:ext>
            </a:extLst>
          </p:cNvPr>
          <p:cNvSpPr txBox="1"/>
          <p:nvPr/>
        </p:nvSpPr>
        <p:spPr>
          <a:xfrm>
            <a:off x="8419381" y="2567796"/>
            <a:ext cx="2144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New features branch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1A0F3-5208-473C-88DD-65FA58507C29}"/>
              </a:ext>
            </a:extLst>
          </p:cNvPr>
          <p:cNvSpPr txBox="1"/>
          <p:nvPr/>
        </p:nvSpPr>
        <p:spPr>
          <a:xfrm>
            <a:off x="8557743" y="4566249"/>
            <a:ext cx="964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Fix bugs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A6B79-45D0-42C6-A683-2CE887B9A0A1}"/>
              </a:ext>
            </a:extLst>
          </p:cNvPr>
          <p:cNvSpPr txBox="1"/>
          <p:nvPr/>
        </p:nvSpPr>
        <p:spPr>
          <a:xfrm>
            <a:off x="10604738" y="2150852"/>
            <a:ext cx="12767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Final production code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C203A-1D4B-42EF-8303-02EBBE73460C}"/>
              </a:ext>
            </a:extLst>
          </p:cNvPr>
          <p:cNvSpPr txBox="1"/>
          <p:nvPr/>
        </p:nvSpPr>
        <p:spPr>
          <a:xfrm>
            <a:off x="9524581" y="4566248"/>
            <a:ext cx="9644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Change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332490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7B14-AF48-47EE-A9A1-6977F252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Git?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B32DD8-A45D-4162-A553-98E3ED76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83" y="131463"/>
            <a:ext cx="7782540" cy="658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F5055-D2C0-41D6-9D02-9C610C16B22E}"/>
              </a:ext>
            </a:extLst>
          </p:cNvPr>
          <p:cNvSpPr txBox="1"/>
          <p:nvPr/>
        </p:nvSpPr>
        <p:spPr>
          <a:xfrm>
            <a:off x="840658" y="1627238"/>
            <a:ext cx="3521585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Git</a:t>
            </a:r>
            <a:r>
              <a:rPr lang="en-US" dirty="0"/>
              <a:t> is the specific version control software most people use today. </a:t>
            </a:r>
            <a:endParaRPr lang="en-US"/>
          </a:p>
          <a:p>
            <a:endParaRPr lang="en-US" sz="1000" dirty="0">
              <a:cs typeface="Calibri"/>
            </a:endParaRPr>
          </a:p>
          <a:p>
            <a:r>
              <a:rPr lang="en-US" u="sng" dirty="0"/>
              <a:t>The general workflow is as follows:</a:t>
            </a:r>
            <a:endParaRPr lang="en-US" u="sng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1. 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git </a:t>
            </a:r>
            <a:r>
              <a:rPr lang="en-US" dirty="0" err="1">
                <a:highlight>
                  <a:srgbClr val="C0C0C0"/>
                </a:highlight>
                <a:latin typeface="Consolas"/>
                <a:cs typeface="Calibri"/>
              </a:rPr>
              <a:t>init</a:t>
            </a:r>
            <a:r>
              <a:rPr lang="en-US" dirty="0">
                <a:cs typeface="Calibri"/>
              </a:rPr>
              <a:t>: Have a local folder (repo) point to a remote location.</a:t>
            </a: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2. 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git add</a:t>
            </a:r>
            <a:r>
              <a:rPr lang="en-US" dirty="0">
                <a:cs typeface="Calibri"/>
              </a:rPr>
              <a:t>: Add new local files to a "staging" area.</a:t>
            </a: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git commit</a:t>
            </a:r>
            <a:r>
              <a:rPr lang="en-US" dirty="0">
                <a:cs typeface="Calibri"/>
              </a:rPr>
              <a:t>: Associate these additions with a unique identifier.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This is how we can create multiple versions of software for a single user.</a:t>
            </a:r>
            <a:endParaRPr lang="en-US">
              <a:cs typeface="Calibri" panose="020F0502020204030204"/>
            </a:endParaRP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4. 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git push</a:t>
            </a:r>
            <a:r>
              <a:rPr lang="en-US" dirty="0">
                <a:cs typeface="Calibri"/>
              </a:rPr>
              <a:t>: Finally, make changes in a remote location (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 GitHub's servers).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AB15-0FD2-420F-A1CE-5032FB0E2729}"/>
              </a:ext>
            </a:extLst>
          </p:cNvPr>
          <p:cNvSpPr txBox="1"/>
          <p:nvPr/>
        </p:nvSpPr>
        <p:spPr>
          <a:xfrm>
            <a:off x="4511368" y="6518787"/>
            <a:ext cx="6921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3"/>
              </a:rPr>
              <a:t>https://www.reddit.com/r/git/comments/99ul9f/git_workflow_diagram_showcasing_the_role_of/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94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A3E-BA37-49BA-BC7A-01BA157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43B-6913-41D9-968B-F81B05FA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1817431"/>
            <a:ext cx="5255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GitHub is the Facebook for software developers. 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Some features include: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1. Publishing your project as a repo</a:t>
            </a:r>
            <a:endParaRPr lang="en-US" dirty="0"/>
          </a:p>
          <a:p>
            <a:pPr marL="914400" lvl="1" indent="-457200"/>
            <a:r>
              <a:rPr lang="en-US" dirty="0">
                <a:cs typeface="Calibri" panose="020F0502020204030204"/>
              </a:rPr>
              <a:t>Lab project site:</a:t>
            </a:r>
          </a:p>
          <a:p>
            <a:pPr marL="1371600" lvl="2" indent="-457200"/>
            <a:r>
              <a:rPr lang="en-US" dirty="0">
                <a:cs typeface="Calibri" panose="020F0502020204030204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https://github.com/sriram-lab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CA787D5-2C36-40E8-8C29-20758ECC9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9" t="540" r="5229" b="-2162"/>
          <a:stretch/>
        </p:blipFill>
        <p:spPr>
          <a:xfrm>
            <a:off x="5950805" y="565074"/>
            <a:ext cx="6195364" cy="54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7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C0C382-CEE1-49D8-8C66-462CE89B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829" y="1059314"/>
            <a:ext cx="6308271" cy="4779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1FA3E-BA37-49BA-BC7A-01BA157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43B-6913-41D9-968B-F81B05FA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GitHub is the Facebook for software developers. 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Some features include: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Publishing your project as a repo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 project site:</a:t>
            </a:r>
          </a:p>
          <a:p>
            <a:pPr marL="1371600" lvl="2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 panose="020F0502020204030204"/>
                <a:hlinkClick r:id="rId3"/>
              </a:rPr>
              <a:t>https://github.com/sriram-lab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2. Copy or fork other people's project's and customize it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097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 Version Control</vt:lpstr>
      <vt:lpstr>Outline</vt:lpstr>
      <vt:lpstr>How I use VC | 1. Team management and productivity </vt:lpstr>
      <vt:lpstr>How I use VC | 2. Expanding software features safely</vt:lpstr>
      <vt:lpstr>How I use VC | 3. Sharing and distributing "live" code </vt:lpstr>
      <vt:lpstr>What is version control?</vt:lpstr>
      <vt:lpstr>What is Git?</vt:lpstr>
      <vt:lpstr>What is GitHub?</vt:lpstr>
      <vt:lpstr>What is GitHub?</vt:lpstr>
      <vt:lpstr>What is GitHub?</vt:lpstr>
      <vt:lpstr>Useful features on GitHub</vt:lpstr>
      <vt:lpstr>Resources and getting started on Git/GitHub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654</cp:revision>
  <dcterms:created xsi:type="dcterms:W3CDTF">2013-07-15T20:26:40Z</dcterms:created>
  <dcterms:modified xsi:type="dcterms:W3CDTF">2019-09-03T17:06:28Z</dcterms:modified>
</cp:coreProperties>
</file>