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9" r:id="rId4"/>
    <p:sldId id="276" r:id="rId5"/>
    <p:sldId id="278" r:id="rId6"/>
    <p:sldId id="265" r:id="rId7"/>
    <p:sldId id="266" r:id="rId8"/>
    <p:sldId id="280" r:id="rId9"/>
    <p:sldId id="267" r:id="rId10"/>
    <p:sldId id="282" r:id="rId11"/>
    <p:sldId id="283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>
      <p:cViewPr varScale="1">
        <p:scale>
          <a:sx n="62" d="100"/>
          <a:sy n="62" d="100"/>
        </p:scale>
        <p:origin x="36" y="42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Digit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Digit 2</c:v>
                </c:pt>
                <c:pt idx="1">
                  <c:v>Digit 3</c:v>
                </c:pt>
                <c:pt idx="2">
                  <c:v>Digit 4</c:v>
                </c:pt>
                <c:pt idx="3">
                  <c:v>Digit 5</c:v>
                </c:pt>
                <c:pt idx="4">
                  <c:v>Digit 6</c:v>
                </c:pt>
                <c:pt idx="5">
                  <c:v>Digit 7</c:v>
                </c:pt>
                <c:pt idx="6">
                  <c:v>Digit 8</c:v>
                </c:pt>
                <c:pt idx="7">
                  <c:v>Digit 9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82</c:v>
                </c:pt>
                <c:pt idx="1">
                  <c:v>93.5</c:v>
                </c:pt>
                <c:pt idx="2">
                  <c:v>99.5</c:v>
                </c:pt>
                <c:pt idx="3">
                  <c:v>89.5</c:v>
                </c:pt>
                <c:pt idx="4">
                  <c:v>99</c:v>
                </c:pt>
                <c:pt idx="5">
                  <c:v>91.5</c:v>
                </c:pt>
                <c:pt idx="6">
                  <c:v>85.5</c:v>
                </c:pt>
                <c:pt idx="7">
                  <c:v>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881984"/>
        <c:axId val="185880416"/>
      </c:barChart>
      <c:catAx>
        <c:axId val="185881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880416"/>
        <c:crosses val="autoZero"/>
        <c:auto val="1"/>
        <c:lblAlgn val="ctr"/>
        <c:lblOffset val="100"/>
        <c:noMultiLvlLbl val="0"/>
      </c:catAx>
      <c:valAx>
        <c:axId val="18588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881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SVM</a:t>
          </a:r>
          <a:endParaRPr lang="en-US" b="1" dirty="0">
            <a:solidFill>
              <a:schemeClr val="bg1"/>
            </a:solidFill>
          </a:endParaRPr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41E3B52E-71B8-4BD0-B1ED-D051FFB12506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Digit Recognition</a:t>
          </a:r>
          <a:endParaRPr lang="en-US" b="1" dirty="0">
            <a:solidFill>
              <a:schemeClr val="bg1"/>
            </a:solidFill>
          </a:endParaRPr>
        </a:p>
      </dgm:t>
    </dgm:pt>
    <dgm:pt modelId="{DA206B73-34B1-48E4-A513-9978853BF217}" type="parTrans" cxnId="{0F0D3551-AF94-422C-87FE-80E4E27CB025}">
      <dgm:prSet/>
      <dgm:spPr/>
      <dgm:t>
        <a:bodyPr/>
        <a:lstStyle/>
        <a:p>
          <a:endParaRPr lang="en-US"/>
        </a:p>
      </dgm:t>
    </dgm:pt>
    <dgm:pt modelId="{2436D701-8B79-4C2B-92A4-52BC1BA24775}" type="sibTrans" cxnId="{0F0D3551-AF94-422C-87FE-80E4E27CB025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/>
      <dgm:spPr/>
      <dgm:t>
        <a:bodyPr/>
        <a:lstStyle/>
        <a:p>
          <a:r>
            <a:rPr lang="en-US" dirty="0" smtClean="0"/>
            <a:t>Hard Margin</a:t>
          </a:r>
          <a:endParaRPr lang="en-US" dirty="0"/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/>
        </a:p>
      </dgm:t>
    </dgm:pt>
    <dgm:pt modelId="{C4FF5CFA-9CEF-4C34-984A-CC28F232798F}">
      <dgm:prSet phldrT="[Text]"/>
      <dgm:spPr/>
      <dgm:t>
        <a:bodyPr/>
        <a:lstStyle/>
        <a:p>
          <a:r>
            <a:rPr lang="en-US" dirty="0" smtClean="0"/>
            <a:t>Linear Kernel</a:t>
          </a:r>
          <a:endParaRPr lang="en-US" dirty="0"/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endParaRPr lang="en-US"/>
        </a:p>
      </dgm:t>
    </dgm:pt>
    <dgm:pt modelId="{5CBEC7DD-A25D-4956-9A65-6EA385F6FCB5}">
      <dgm:prSet phldrT="[Text]"/>
      <dgm:spPr/>
      <dgm:t>
        <a:bodyPr/>
        <a:lstStyle/>
        <a:p>
          <a:r>
            <a:rPr lang="en-US" dirty="0" smtClean="0"/>
            <a:t>Multiclass SVM</a:t>
          </a:r>
          <a:endParaRPr lang="en-US" dirty="0"/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n-US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n-US"/>
        </a:p>
      </dgm:t>
    </dgm:pt>
    <dgm:pt modelId="{33BF0E2A-2B00-40A5-832E-FC800DCA5982}">
      <dgm:prSet phldrT="[Text]"/>
      <dgm:spPr/>
      <dgm:t>
        <a:bodyPr/>
        <a:lstStyle/>
        <a:p>
          <a:r>
            <a:rPr lang="en-US" dirty="0" smtClean="0"/>
            <a:t>Linear Kernel</a:t>
          </a:r>
          <a:endParaRPr lang="en-US" dirty="0"/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endParaRPr lang="en-US"/>
        </a:p>
      </dgm:t>
    </dgm:pt>
    <dgm:pt modelId="{F7CED298-1605-4B60-9FC8-0A4C25C5AA00}">
      <dgm:prSet phldrT="[Text]"/>
      <dgm:spPr/>
      <dgm:t>
        <a:bodyPr/>
        <a:lstStyle/>
        <a:p>
          <a:r>
            <a:rPr lang="en-US" dirty="0" smtClean="0"/>
            <a:t>One </a:t>
          </a:r>
          <a:r>
            <a:rPr lang="en-US" dirty="0" err="1" smtClean="0"/>
            <a:t>vs</a:t>
          </a:r>
          <a:r>
            <a:rPr lang="en-US" dirty="0" smtClean="0"/>
            <a:t> One</a:t>
          </a:r>
          <a:endParaRPr lang="en-US" dirty="0"/>
        </a:p>
      </dgm:t>
    </dgm:pt>
    <dgm:pt modelId="{618E2D9E-4CAE-48D5-9A0F-94DAE74A2D69}" type="parTrans" cxnId="{206D6826-92C5-4EEE-A28E-254E966FF0A0}">
      <dgm:prSet/>
      <dgm:spPr/>
      <dgm:t>
        <a:bodyPr/>
        <a:lstStyle/>
        <a:p>
          <a:endParaRPr lang="en-US"/>
        </a:p>
      </dgm:t>
    </dgm:pt>
    <dgm:pt modelId="{1009FF03-5F93-449C-AF20-55447EEE50AB}" type="sibTrans" cxnId="{206D6826-92C5-4EEE-A28E-254E966FF0A0}">
      <dgm:prSet/>
      <dgm:spPr/>
      <dgm:t>
        <a:bodyPr/>
        <a:lstStyle/>
        <a:p>
          <a:endParaRPr lang="en-US"/>
        </a:p>
      </dgm:t>
    </dgm:pt>
    <dgm:pt modelId="{87D09C77-9C5B-45C2-ACC9-ACEA66F18198}">
      <dgm:prSet phldrT="[Text]"/>
      <dgm:spPr/>
      <dgm:t>
        <a:bodyPr/>
        <a:lstStyle/>
        <a:p>
          <a:r>
            <a:rPr lang="en-US" dirty="0" smtClean="0"/>
            <a:t>92 % on </a:t>
          </a:r>
          <a:r>
            <a:rPr lang="en-US" dirty="0" err="1" smtClean="0"/>
            <a:t>avg</a:t>
          </a:r>
          <a:endParaRPr lang="en-US" dirty="0"/>
        </a:p>
      </dgm:t>
    </dgm:pt>
    <dgm:pt modelId="{A7A65ADC-DB8A-4F76-8458-BC8354307C90}" type="parTrans" cxnId="{542EFA5A-B279-4120-B9BA-FE4ABDE4AFDD}">
      <dgm:prSet/>
      <dgm:spPr/>
      <dgm:t>
        <a:bodyPr/>
        <a:lstStyle/>
        <a:p>
          <a:endParaRPr lang="en-US"/>
        </a:p>
      </dgm:t>
    </dgm:pt>
    <dgm:pt modelId="{8234610D-6FEE-4546-99B0-60EDB0B3BAEC}" type="sibTrans" cxnId="{542EFA5A-B279-4120-B9BA-FE4ABDE4AFDD}">
      <dgm:prSet/>
      <dgm:spPr/>
      <dgm:t>
        <a:bodyPr/>
        <a:lstStyle/>
        <a:p>
          <a:endParaRPr lang="en-US"/>
        </a:p>
      </dgm:t>
    </dgm:pt>
    <dgm:pt modelId="{CAE20587-4D50-4B6B-A17D-199722D630E2}">
      <dgm:prSet phldrT="[Text]"/>
      <dgm:spPr/>
      <dgm:t>
        <a:bodyPr/>
        <a:lstStyle/>
        <a:p>
          <a:r>
            <a:rPr lang="en-US" dirty="0" smtClean="0"/>
            <a:t>Poly Kernel</a:t>
          </a:r>
          <a:endParaRPr lang="en-US" dirty="0"/>
        </a:p>
      </dgm:t>
    </dgm:pt>
    <dgm:pt modelId="{6CEBC692-6F9A-47B4-948E-5AEB8FCFD251}" type="parTrans" cxnId="{D22C632F-8F8B-48FF-A898-48FD446A5F78}">
      <dgm:prSet/>
      <dgm:spPr/>
      <dgm:t>
        <a:bodyPr/>
        <a:lstStyle/>
        <a:p>
          <a:endParaRPr lang="en-US"/>
        </a:p>
      </dgm:t>
    </dgm:pt>
    <dgm:pt modelId="{7656320D-CC13-4DD7-8A30-F9FDC84AC6F2}" type="sibTrans" cxnId="{D22C632F-8F8B-48FF-A898-48FD446A5F78}">
      <dgm:prSet/>
      <dgm:spPr/>
      <dgm:t>
        <a:bodyPr/>
        <a:lstStyle/>
        <a:p>
          <a:endParaRPr lang="en-US"/>
        </a:p>
      </dgm:t>
    </dgm:pt>
    <dgm:pt modelId="{EA587102-578B-46F3-8D9E-CEC48527A898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bg1"/>
              </a:solidFill>
            </a:rPr>
            <a:t>Accelerometer</a:t>
          </a:r>
        </a:p>
        <a:p>
          <a:r>
            <a:rPr lang="en-US" sz="2000" b="1" dirty="0" smtClean="0">
              <a:solidFill>
                <a:schemeClr val="bg1"/>
              </a:solidFill>
            </a:rPr>
            <a:t>Biometric</a:t>
          </a:r>
          <a:endParaRPr lang="en-US" sz="2000" b="1" dirty="0">
            <a:solidFill>
              <a:schemeClr val="bg1"/>
            </a:solidFill>
          </a:endParaRPr>
        </a:p>
      </dgm:t>
    </dgm:pt>
    <dgm:pt modelId="{5B4D99EA-4A7D-4EFB-95FC-BCCF98693CA7}" type="parTrans" cxnId="{A7B8947C-EA6E-47DE-814B-A0994EFA8C28}">
      <dgm:prSet/>
      <dgm:spPr/>
      <dgm:t>
        <a:bodyPr/>
        <a:lstStyle/>
        <a:p>
          <a:endParaRPr lang="en-US"/>
        </a:p>
      </dgm:t>
    </dgm:pt>
    <dgm:pt modelId="{8D504E2C-8A70-4591-8ECD-4A886FADED33}" type="sibTrans" cxnId="{A7B8947C-EA6E-47DE-814B-A0994EFA8C28}">
      <dgm:prSet/>
      <dgm:spPr/>
      <dgm:t>
        <a:bodyPr/>
        <a:lstStyle/>
        <a:p>
          <a:endParaRPr lang="en-US"/>
        </a:p>
      </dgm:t>
    </dgm:pt>
    <dgm:pt modelId="{038F6A6A-232A-44A4-9628-ADFA8F068F81}">
      <dgm:prSet phldrT="[Text]"/>
      <dgm:spPr/>
      <dgm:t>
        <a:bodyPr/>
        <a:lstStyle/>
        <a:p>
          <a:r>
            <a:rPr lang="en-US" dirty="0" smtClean="0"/>
            <a:t>Multiclass SVM</a:t>
          </a:r>
          <a:endParaRPr lang="en-US" dirty="0"/>
        </a:p>
      </dgm:t>
    </dgm:pt>
    <dgm:pt modelId="{403B4542-B2F8-496D-BBEA-3A684B1106F9}" type="parTrans" cxnId="{0DC50B81-769A-4AC7-8C73-8EF8D8334AA1}">
      <dgm:prSet/>
      <dgm:spPr/>
      <dgm:t>
        <a:bodyPr/>
        <a:lstStyle/>
        <a:p>
          <a:endParaRPr lang="en-US"/>
        </a:p>
      </dgm:t>
    </dgm:pt>
    <dgm:pt modelId="{ABE7D012-6867-48DA-AF76-FDB8ECBB944D}" type="sibTrans" cxnId="{0DC50B81-769A-4AC7-8C73-8EF8D8334AA1}">
      <dgm:prSet/>
      <dgm:spPr/>
      <dgm:t>
        <a:bodyPr/>
        <a:lstStyle/>
        <a:p>
          <a:endParaRPr lang="en-US"/>
        </a:p>
      </dgm:t>
    </dgm:pt>
    <dgm:pt modelId="{15982A38-A73B-4943-B138-EA0EAB77BC29}">
      <dgm:prSet phldrT="[Text]"/>
      <dgm:spPr/>
      <dgm:t>
        <a:bodyPr/>
        <a:lstStyle/>
        <a:p>
          <a:r>
            <a:rPr lang="en-US" dirty="0" smtClean="0"/>
            <a:t>Linear Kernel</a:t>
          </a:r>
          <a:endParaRPr lang="en-US" dirty="0"/>
        </a:p>
      </dgm:t>
    </dgm:pt>
    <dgm:pt modelId="{7CBA4BA7-B8C9-4EC9-9C51-4E810224FE14}" type="parTrans" cxnId="{B767AB03-F7F7-492B-8158-C75E1682A10F}">
      <dgm:prSet/>
      <dgm:spPr/>
      <dgm:t>
        <a:bodyPr/>
        <a:lstStyle/>
        <a:p>
          <a:endParaRPr lang="en-US"/>
        </a:p>
      </dgm:t>
    </dgm:pt>
    <dgm:pt modelId="{9295158E-0763-4655-AD0E-61686A560F58}" type="sibTrans" cxnId="{B767AB03-F7F7-492B-8158-C75E1682A10F}">
      <dgm:prSet/>
      <dgm:spPr/>
      <dgm:t>
        <a:bodyPr/>
        <a:lstStyle/>
        <a:p>
          <a:endParaRPr lang="en-US"/>
        </a:p>
      </dgm:t>
    </dgm:pt>
    <dgm:pt modelId="{89ACCF69-7E5B-4521-9243-37BB8C67BEDA}">
      <dgm:prSet phldrT="[Text]"/>
      <dgm:spPr/>
      <dgm:t>
        <a:bodyPr/>
        <a:lstStyle/>
        <a:p>
          <a:r>
            <a:rPr lang="en-US" dirty="0" smtClean="0"/>
            <a:t>Max 97.54%</a:t>
          </a:r>
          <a:endParaRPr lang="en-US" dirty="0"/>
        </a:p>
      </dgm:t>
    </dgm:pt>
    <dgm:pt modelId="{3604B267-3F61-4DB5-93FA-BA6FC929A381}" type="parTrans" cxnId="{56BCFDBE-C33A-4E7C-AFAC-F14E1337FFF0}">
      <dgm:prSet/>
      <dgm:spPr/>
      <dgm:t>
        <a:bodyPr/>
        <a:lstStyle/>
        <a:p>
          <a:endParaRPr lang="en-IN"/>
        </a:p>
      </dgm:t>
    </dgm:pt>
    <dgm:pt modelId="{115826A0-7EB1-416D-88BE-0E2FF7545CC3}" type="sibTrans" cxnId="{56BCFDBE-C33A-4E7C-AFAC-F14E1337FFF0}">
      <dgm:prSet/>
      <dgm:spPr/>
      <dgm:t>
        <a:bodyPr/>
        <a:lstStyle/>
        <a:p>
          <a:endParaRPr lang="en-IN"/>
        </a:p>
      </dgm:t>
    </dgm:pt>
    <dgm:pt modelId="{18B236F9-148C-43D2-8981-74D48D0ED364}">
      <dgm:prSet phldrT="[Text]"/>
      <dgm:spPr/>
      <dgm:t>
        <a:bodyPr/>
        <a:lstStyle/>
        <a:p>
          <a:r>
            <a:rPr lang="en-US" dirty="0" smtClean="0"/>
            <a:t>Poly Kernel</a:t>
          </a:r>
          <a:endParaRPr lang="en-US" dirty="0"/>
        </a:p>
      </dgm:t>
    </dgm:pt>
    <dgm:pt modelId="{F85A100F-B81A-4B80-A693-5CE8EC5525F3}" type="parTrans" cxnId="{346EF327-F76C-4989-AC46-8B741EC6015E}">
      <dgm:prSet/>
      <dgm:spPr/>
      <dgm:t>
        <a:bodyPr/>
        <a:lstStyle/>
        <a:p>
          <a:endParaRPr lang="en-IN"/>
        </a:p>
      </dgm:t>
    </dgm:pt>
    <dgm:pt modelId="{2B3EB5E8-3B46-47C9-9C71-FD34307E5B22}" type="sibTrans" cxnId="{346EF327-F76C-4989-AC46-8B741EC6015E}">
      <dgm:prSet/>
      <dgm:spPr/>
      <dgm:t>
        <a:bodyPr/>
        <a:lstStyle/>
        <a:p>
          <a:endParaRPr lang="en-IN"/>
        </a:p>
      </dgm:t>
    </dgm:pt>
    <dgm:pt modelId="{D0B18220-8524-4296-92CB-DC3818C7E4C8}">
      <dgm:prSet phldrT="[Text]"/>
      <dgm:spPr/>
      <dgm:t>
        <a:bodyPr/>
        <a:lstStyle/>
        <a:p>
          <a:r>
            <a:rPr lang="en-US" dirty="0" err="1" smtClean="0"/>
            <a:t>Rbf</a:t>
          </a:r>
          <a:r>
            <a:rPr lang="en-US" dirty="0" smtClean="0"/>
            <a:t> Kernel</a:t>
          </a:r>
          <a:endParaRPr lang="en-US" dirty="0"/>
        </a:p>
      </dgm:t>
    </dgm:pt>
    <dgm:pt modelId="{237E01EF-C28B-4AA0-AFC0-4354FF09B8F9}" type="parTrans" cxnId="{5304DBFF-1621-435F-A90A-26894EFCAECF}">
      <dgm:prSet/>
      <dgm:spPr/>
      <dgm:t>
        <a:bodyPr/>
        <a:lstStyle/>
        <a:p>
          <a:endParaRPr lang="en-IN"/>
        </a:p>
      </dgm:t>
    </dgm:pt>
    <dgm:pt modelId="{2A44D325-F1E4-418E-95D2-C7F67521AABF}" type="sibTrans" cxnId="{5304DBFF-1621-435F-A90A-26894EFCAECF}">
      <dgm:prSet/>
      <dgm:spPr/>
      <dgm:t>
        <a:bodyPr/>
        <a:lstStyle/>
        <a:p>
          <a:endParaRPr lang="en-IN"/>
        </a:p>
      </dgm:t>
    </dgm:pt>
    <dgm:pt modelId="{21CACA03-AAD5-46AE-80BC-497A88069EDA}">
      <dgm:prSet phldrT="[Text]"/>
      <dgm:spPr/>
      <dgm:t>
        <a:bodyPr/>
        <a:lstStyle/>
        <a:p>
          <a:r>
            <a:rPr lang="en-US" dirty="0" smtClean="0"/>
            <a:t>Max 55.13%</a:t>
          </a:r>
          <a:endParaRPr lang="en-US" dirty="0"/>
        </a:p>
      </dgm:t>
    </dgm:pt>
    <dgm:pt modelId="{67B6673E-3EE6-40A2-A89E-176E383BEAF8}" type="parTrans" cxnId="{B06A9CCA-64D8-4529-A2F4-A98A04EE2CEA}">
      <dgm:prSet/>
      <dgm:spPr/>
      <dgm:t>
        <a:bodyPr/>
        <a:lstStyle/>
        <a:p>
          <a:endParaRPr lang="en-IN"/>
        </a:p>
      </dgm:t>
    </dgm:pt>
    <dgm:pt modelId="{BD622BEE-5CCB-4D9B-B39D-D2268CD86553}" type="sibTrans" cxnId="{B06A9CCA-64D8-4529-A2F4-A98A04EE2CEA}">
      <dgm:prSet/>
      <dgm:spPr/>
      <dgm:t>
        <a:bodyPr/>
        <a:lstStyle/>
        <a:p>
          <a:endParaRPr lang="en-IN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3"/>
      <dgm:spPr/>
      <dgm:t>
        <a:bodyPr/>
        <a:lstStyle/>
        <a:p>
          <a:endParaRPr lang="en-US"/>
        </a:p>
      </dgm:t>
    </dgm:pt>
    <dgm:pt modelId="{1B1F80F4-E9A5-4A99-A630-6548067B7CB5}" type="pres">
      <dgm:prSet presAssocID="{995C4470-49EF-4BD9-B00A-AD612181AB58}" presName="parTrans" presStyleLbl="sibTrans2D1" presStyleIdx="0" presStyleCnt="13"/>
      <dgm:spPr/>
      <dgm:t>
        <a:bodyPr/>
        <a:lstStyle/>
        <a:p>
          <a:endParaRPr lang="en-US"/>
        </a:p>
      </dgm:t>
    </dgm:pt>
    <dgm:pt modelId="{85447532-8740-4202-B6A5-AE63748B9291}" type="pres">
      <dgm:prSet presAssocID="{CD410504-9F7F-47AE-B46E-CE985680360F}" presName="child" presStyleLbl="alignAccFollowNode1" presStyleIdx="0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AEA63C-96B5-40D4-900F-409598FDB0C1}" type="pres">
      <dgm:prSet presAssocID="{2B847D36-6E88-4DD3-AABD-579C99426233}" presName="sibTrans" presStyleLbl="sibTrans2D1" presStyleIdx="1" presStyleCnt="13"/>
      <dgm:spPr/>
      <dgm:t>
        <a:bodyPr/>
        <a:lstStyle/>
        <a:p>
          <a:endParaRPr lang="en-US"/>
        </a:p>
      </dgm:t>
    </dgm:pt>
    <dgm:pt modelId="{459BBFF8-CE50-41AE-9B5E-F6026BBE4F45}" type="pres">
      <dgm:prSet presAssocID="{C4FF5CFA-9CEF-4C34-984A-CC28F232798F}" presName="child" presStyleLbl="alignAccFollowNode1" presStyleIdx="1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5C4264-24F4-4122-844B-F5E582EC0111}" type="pres">
      <dgm:prSet presAssocID="{B551F8FA-E415-4EE1-BA68-D13E7D2E980B}" presName="sibTrans" presStyleLbl="sibTrans2D1" presStyleIdx="2" presStyleCnt="13"/>
      <dgm:spPr/>
      <dgm:t>
        <a:bodyPr/>
        <a:lstStyle/>
        <a:p>
          <a:endParaRPr lang="en-US"/>
        </a:p>
      </dgm:t>
    </dgm:pt>
    <dgm:pt modelId="{9A5E1799-26FB-4959-97AA-0FCC22761318}" type="pres">
      <dgm:prSet presAssocID="{F7CED298-1605-4B60-9FC8-0A4C25C5AA00}" presName="child" presStyleLbl="alignAccFollowNode1" presStyleIdx="2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BD4BD3-B74D-4AAB-9295-AE19DCC50691}" type="pres">
      <dgm:prSet presAssocID="{1009FF03-5F93-449C-AF20-55447EEE50AB}" presName="sibTrans" presStyleLbl="sibTrans2D1" presStyleIdx="3" presStyleCnt="13"/>
      <dgm:spPr/>
      <dgm:t>
        <a:bodyPr/>
        <a:lstStyle/>
        <a:p>
          <a:endParaRPr lang="en-US"/>
        </a:p>
      </dgm:t>
    </dgm:pt>
    <dgm:pt modelId="{8C46515F-5745-4BFE-8634-C34D77574BE3}" type="pres">
      <dgm:prSet presAssocID="{87D09C77-9C5B-45C2-ACC9-ACEA66F18198}" presName="child" presStyleLbl="alignAccFollowNode1" presStyleIdx="3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3"/>
      <dgm:spPr/>
      <dgm:t>
        <a:bodyPr/>
        <a:lstStyle/>
        <a:p>
          <a:endParaRPr lang="en-US"/>
        </a:p>
      </dgm:t>
    </dgm:pt>
    <dgm:pt modelId="{C8CE6287-76AA-46C4-B478-0F9183DE6118}" type="pres">
      <dgm:prSet presAssocID="{F342D04F-4D11-41CC-AB66-36041A902B44}" presName="parTrans" presStyleLbl="sibTrans2D1" presStyleIdx="4" presStyleCnt="13"/>
      <dgm:spPr/>
      <dgm:t>
        <a:bodyPr/>
        <a:lstStyle/>
        <a:p>
          <a:endParaRPr lang="en-US"/>
        </a:p>
      </dgm:t>
    </dgm:pt>
    <dgm:pt modelId="{F7AA6D3E-BCE0-4C06-B101-080DA85DCB01}" type="pres">
      <dgm:prSet presAssocID="{5CBEC7DD-A25D-4956-9A65-6EA385F6FCB5}" presName="child" presStyleLbl="alignAccFollowNode1" presStyleIdx="4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5CBC7-AA05-481A-A03A-3964C1BBBB5A}" type="pres">
      <dgm:prSet presAssocID="{BD0F67B1-39E4-45ED-9534-FB8F89E8EEF6}" presName="sibTrans" presStyleLbl="sibTrans2D1" presStyleIdx="5" presStyleCnt="13"/>
      <dgm:spPr/>
      <dgm:t>
        <a:bodyPr/>
        <a:lstStyle/>
        <a:p>
          <a:endParaRPr lang="en-US"/>
        </a:p>
      </dgm:t>
    </dgm:pt>
    <dgm:pt modelId="{73DBFA1A-3823-4209-9CD6-DBDD456F39FB}" type="pres">
      <dgm:prSet presAssocID="{33BF0E2A-2B00-40A5-832E-FC800DCA5982}" presName="child" presStyleLbl="alignAccFollowNode1" presStyleIdx="5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7C4A8-2F3A-49BA-B2E4-CF48FCA5D8D8}" type="pres">
      <dgm:prSet presAssocID="{E373698D-1356-47A7-A591-B72BFE77C3D1}" presName="sibTrans" presStyleLbl="sibTrans2D1" presStyleIdx="6" presStyleCnt="13"/>
      <dgm:spPr/>
      <dgm:t>
        <a:bodyPr/>
        <a:lstStyle/>
        <a:p>
          <a:endParaRPr lang="en-US"/>
        </a:p>
      </dgm:t>
    </dgm:pt>
    <dgm:pt modelId="{68423B8C-DD55-4C1A-86D3-87118415FFA7}" type="pres">
      <dgm:prSet presAssocID="{CAE20587-4D50-4B6B-A17D-199722D630E2}" presName="child" presStyleLbl="alignAccFollowNode1" presStyleIdx="6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3FAA42-B915-4D79-AAC4-B44267F3AE55}" type="pres">
      <dgm:prSet presAssocID="{7656320D-CC13-4DD7-8A30-F9FDC84AC6F2}" presName="sibTrans" presStyleLbl="sibTrans2D1" presStyleIdx="7" presStyleCnt="13"/>
      <dgm:spPr/>
      <dgm:t>
        <a:bodyPr/>
        <a:lstStyle/>
        <a:p>
          <a:endParaRPr lang="en-IN"/>
        </a:p>
      </dgm:t>
    </dgm:pt>
    <dgm:pt modelId="{7F67D4C0-F55D-45E5-AE31-A6AFC1252B30}" type="pres">
      <dgm:prSet presAssocID="{89ACCF69-7E5B-4521-9243-37BB8C67BEDA}" presName="child" presStyleLbl="alignAccFollowNode1" presStyleIdx="7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3"/>
      <dgm:spPr/>
      <dgm:t>
        <a:bodyPr/>
        <a:lstStyle/>
        <a:p>
          <a:endParaRPr lang="en-US"/>
        </a:p>
      </dgm:t>
    </dgm:pt>
    <dgm:pt modelId="{BF9CEF10-4726-4D20-AC2F-85DE706D0D00}" type="pres">
      <dgm:prSet presAssocID="{403B4542-B2F8-496D-BBEA-3A684B1106F9}" presName="parTrans" presStyleLbl="sibTrans2D1" presStyleIdx="8" presStyleCnt="13"/>
      <dgm:spPr/>
      <dgm:t>
        <a:bodyPr/>
        <a:lstStyle/>
        <a:p>
          <a:endParaRPr lang="en-US"/>
        </a:p>
      </dgm:t>
    </dgm:pt>
    <dgm:pt modelId="{C1386769-D313-4B62-9BE9-A84DD636105E}" type="pres">
      <dgm:prSet presAssocID="{038F6A6A-232A-44A4-9628-ADFA8F068F81}" presName="child" presStyleLbl="alignAccFollowNode1" presStyleIdx="8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CAC8B-CC80-49DA-9707-021AB163C55F}" type="pres">
      <dgm:prSet presAssocID="{ABE7D012-6867-48DA-AF76-FDB8ECBB944D}" presName="sibTrans" presStyleLbl="sibTrans2D1" presStyleIdx="9" presStyleCnt="13"/>
      <dgm:spPr/>
      <dgm:t>
        <a:bodyPr/>
        <a:lstStyle/>
        <a:p>
          <a:endParaRPr lang="en-US"/>
        </a:p>
      </dgm:t>
    </dgm:pt>
    <dgm:pt modelId="{2985E292-795D-4403-BD7F-3A17BE0B21A7}" type="pres">
      <dgm:prSet presAssocID="{15982A38-A73B-4943-B138-EA0EAB77BC29}" presName="child" presStyleLbl="alignAccFollowNode1" presStyleIdx="9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4E2FC5-3947-4559-BDB8-9A1969EAB38E}" type="pres">
      <dgm:prSet presAssocID="{9295158E-0763-4655-AD0E-61686A560F58}" presName="sibTrans" presStyleLbl="sibTrans2D1" presStyleIdx="10" presStyleCnt="13"/>
      <dgm:spPr/>
      <dgm:t>
        <a:bodyPr/>
        <a:lstStyle/>
        <a:p>
          <a:endParaRPr lang="en-IN"/>
        </a:p>
      </dgm:t>
    </dgm:pt>
    <dgm:pt modelId="{A4056F91-C9C8-4FEB-A9BC-DE40C6AF109B}" type="pres">
      <dgm:prSet presAssocID="{18B236F9-148C-43D2-8981-74D48D0ED364}" presName="child" presStyleLbl="alignAccFollowNode1" presStyleIdx="10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1903D13-38F3-4FCB-88E3-6E00CF8F0169}" type="pres">
      <dgm:prSet presAssocID="{2B3EB5E8-3B46-47C9-9C71-FD34307E5B22}" presName="sibTrans" presStyleLbl="sibTrans2D1" presStyleIdx="11" presStyleCnt="13"/>
      <dgm:spPr/>
    </dgm:pt>
    <dgm:pt modelId="{F51E523B-A3DB-4D71-BA02-A787502668F6}" type="pres">
      <dgm:prSet presAssocID="{D0B18220-8524-4296-92CB-DC3818C7E4C8}" presName="child" presStyleLbl="alignAccFollowNode1" presStyleIdx="11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08EBEA8-BD11-4CDA-9710-A83A3EC3B642}" type="pres">
      <dgm:prSet presAssocID="{2A44D325-F1E4-418E-95D2-C7F67521AABF}" presName="sibTrans" presStyleLbl="sibTrans2D1" presStyleIdx="12" presStyleCnt="13"/>
      <dgm:spPr/>
    </dgm:pt>
    <dgm:pt modelId="{EF65522B-95BB-48CC-9B4C-D07DF9F83C15}" type="pres">
      <dgm:prSet presAssocID="{21CACA03-AAD5-46AE-80BC-497A88069EDA}" presName="child" presStyleLbl="alignAccFollowNode1" presStyleIdx="12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06A9CCA-64D8-4529-A2F4-A98A04EE2CEA}" srcId="{EA587102-578B-46F3-8D9E-CEC48527A898}" destId="{21CACA03-AAD5-46AE-80BC-497A88069EDA}" srcOrd="4" destOrd="0" parTransId="{67B6673E-3EE6-40A2-A89E-176E383BEAF8}" sibTransId="{BD622BEE-5CCB-4D9B-B39D-D2268CD86553}"/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8276001A-095A-481E-908D-D65E09316192}" type="presOf" srcId="{2B3EB5E8-3B46-47C9-9C71-FD34307E5B22}" destId="{11903D13-38F3-4FCB-88E3-6E00CF8F0169}" srcOrd="0" destOrd="0" presId="urn:microsoft.com/office/officeart/2005/8/layout/lProcess1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AB112F16-9765-4DCF-8A6B-B4FEBB1DF80B}" type="presOf" srcId="{1009FF03-5F93-449C-AF20-55447EEE50AB}" destId="{3FBD4BD3-B74D-4AAB-9295-AE19DCC50691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177AFE5D-5A5F-401C-8390-858F33CAC97C}" type="presOf" srcId="{87D09C77-9C5B-45C2-ACC9-ACEA66F18198}" destId="{8C46515F-5745-4BFE-8634-C34D77574BE3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1F8A76F4-BC16-4588-8005-B12B94695802}" type="presOf" srcId="{D0B18220-8524-4296-92CB-DC3818C7E4C8}" destId="{F51E523B-A3DB-4D71-BA02-A787502668F6}" srcOrd="0" destOrd="0" presId="urn:microsoft.com/office/officeart/2005/8/layout/lProcess1"/>
    <dgm:cxn modelId="{5304DBFF-1621-435F-A90A-26894EFCAECF}" srcId="{EA587102-578B-46F3-8D9E-CEC48527A898}" destId="{D0B18220-8524-4296-92CB-DC3818C7E4C8}" srcOrd="3" destOrd="0" parTransId="{237E01EF-C28B-4AA0-AFC0-4354FF09B8F9}" sibTransId="{2A44D325-F1E4-418E-95D2-C7F67521AABF}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B59864CC-F6DC-4E20-BACB-7F142F536D0A}" type="presOf" srcId="{2A44D325-F1E4-418E-95D2-C7F67521AABF}" destId="{908EBEA8-BD11-4CDA-9710-A83A3EC3B642}" srcOrd="0" destOrd="0" presId="urn:microsoft.com/office/officeart/2005/8/layout/lProcess1"/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D1FC0F81-1992-4EAA-BEBE-82AC9E85774F}" type="presOf" srcId="{18B236F9-148C-43D2-8981-74D48D0ED364}" destId="{A4056F91-C9C8-4FEB-A9BC-DE40C6AF109B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C60D853E-C4DF-4775-8541-50EEF4FADABB}" type="presOf" srcId="{9295158E-0763-4655-AD0E-61686A560F58}" destId="{CA4E2FC5-3947-4559-BDB8-9A1969EAB38E}" srcOrd="0" destOrd="0" presId="urn:microsoft.com/office/officeart/2005/8/layout/lProcess1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DC653292-02B4-4CA2-B8D0-D885AE61255C}" type="presOf" srcId="{7656320D-CC13-4DD7-8A30-F9FDC84AC6F2}" destId="{733FAA42-B915-4D79-AAC4-B44267F3AE55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346EF327-F76C-4989-AC46-8B741EC6015E}" srcId="{EA587102-578B-46F3-8D9E-CEC48527A898}" destId="{18B236F9-148C-43D2-8981-74D48D0ED364}" srcOrd="2" destOrd="0" parTransId="{F85A100F-B81A-4B80-A693-5CE8EC5525F3}" sibTransId="{2B3EB5E8-3B46-47C9-9C71-FD34307E5B22}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56BCFDBE-C33A-4E7C-AFAC-F14E1337FFF0}" srcId="{41E3B52E-71B8-4BD0-B1ED-D051FFB12506}" destId="{89ACCF69-7E5B-4521-9243-37BB8C67BEDA}" srcOrd="3" destOrd="0" parTransId="{3604B267-3F61-4DB5-93FA-BA6FC929A381}" sibTransId="{115826A0-7EB1-416D-88BE-0E2FF7545CC3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542EFA5A-B279-4120-B9BA-FE4ABDE4AFDD}" srcId="{516A4DDC-76BD-494E-B503-625555CCBC4A}" destId="{87D09C77-9C5B-45C2-ACC9-ACEA66F18198}" srcOrd="3" destOrd="0" parTransId="{A7A65ADC-DB8A-4F76-8458-BC8354307C90}" sibTransId="{8234610D-6FEE-4546-99B0-60EDB0B3BAEC}"/>
    <dgm:cxn modelId="{B72234B6-2081-4F0B-8B71-FF26B44CC71B}" type="presOf" srcId="{21CACA03-AAD5-46AE-80BC-497A88069EDA}" destId="{EF65522B-95BB-48CC-9B4C-D07DF9F83C15}" srcOrd="0" destOrd="0" presId="urn:microsoft.com/office/officeart/2005/8/layout/lProcess1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51113540-268E-43EF-BD86-D09DE10F06C0}" type="presOf" srcId="{89ACCF69-7E5B-4521-9243-37BB8C67BEDA}" destId="{7F67D4C0-F55D-45E5-AE31-A6AFC1252B30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26DAC11A-895E-4844-A639-122E5BAA12C2}" type="presParOf" srcId="{B1443ED3-5E34-456D-8CD9-88B600EDA95F}" destId="{3FBD4BD3-B74D-4AAB-9295-AE19DCC50691}" srcOrd="7" destOrd="0" presId="urn:microsoft.com/office/officeart/2005/8/layout/lProcess1"/>
    <dgm:cxn modelId="{357EE53C-3487-4903-B62D-757AEA84453B}" type="presParOf" srcId="{B1443ED3-5E34-456D-8CD9-88B600EDA95F}" destId="{8C46515F-5745-4BFE-8634-C34D77574BE3}" srcOrd="8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EA923AC9-B093-4BAF-AD0E-3EB853429B3B}" type="presParOf" srcId="{734C3A16-72FA-42CA-BF15-F44513245016}" destId="{733FAA42-B915-4D79-AAC4-B44267F3AE55}" srcOrd="7" destOrd="0" presId="urn:microsoft.com/office/officeart/2005/8/layout/lProcess1"/>
    <dgm:cxn modelId="{EE352363-B339-4E7E-AB35-CE137555E4F6}" type="presParOf" srcId="{734C3A16-72FA-42CA-BF15-F44513245016}" destId="{7F67D4C0-F55D-45E5-AE31-A6AFC1252B30}" srcOrd="8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65AB15ED-A0C3-4DCC-821D-F4476E26CCB9}" type="presParOf" srcId="{96EC6E5F-616C-4A0E-8B47-23C2DB360B15}" destId="{CA4E2FC5-3947-4559-BDB8-9A1969EAB38E}" srcOrd="5" destOrd="0" presId="urn:microsoft.com/office/officeart/2005/8/layout/lProcess1"/>
    <dgm:cxn modelId="{975A2ACF-FA89-4826-BBE8-C7210FF516D5}" type="presParOf" srcId="{96EC6E5F-616C-4A0E-8B47-23C2DB360B15}" destId="{A4056F91-C9C8-4FEB-A9BC-DE40C6AF109B}" srcOrd="6" destOrd="0" presId="urn:microsoft.com/office/officeart/2005/8/layout/lProcess1"/>
    <dgm:cxn modelId="{2C28DCC3-92FD-4865-8AD5-1617E31E1F60}" type="presParOf" srcId="{96EC6E5F-616C-4A0E-8B47-23C2DB360B15}" destId="{11903D13-38F3-4FCB-88E3-6E00CF8F0169}" srcOrd="7" destOrd="0" presId="urn:microsoft.com/office/officeart/2005/8/layout/lProcess1"/>
    <dgm:cxn modelId="{B5C049A0-BD69-44CC-B4A1-E1C80BDF8D49}" type="presParOf" srcId="{96EC6E5F-616C-4A0E-8B47-23C2DB360B15}" destId="{F51E523B-A3DB-4D71-BA02-A787502668F6}" srcOrd="8" destOrd="0" presId="urn:microsoft.com/office/officeart/2005/8/layout/lProcess1"/>
    <dgm:cxn modelId="{A6E737A5-FBF4-447A-8478-45DC93F44921}" type="presParOf" srcId="{96EC6E5F-616C-4A0E-8B47-23C2DB360B15}" destId="{908EBEA8-BD11-4CDA-9710-A83A3EC3B642}" srcOrd="9" destOrd="0" presId="urn:microsoft.com/office/officeart/2005/8/layout/lProcess1"/>
    <dgm:cxn modelId="{C742CC1B-EBA0-4E9D-8DD6-97AEF8088CF0}" type="presParOf" srcId="{96EC6E5F-616C-4A0E-8B47-23C2DB360B15}" destId="{EF65522B-95BB-48CC-9B4C-D07DF9F83C15}" srcOrd="10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SVM</a:t>
          </a:r>
          <a:endParaRPr lang="en-US" b="1" dirty="0">
            <a:solidFill>
              <a:schemeClr val="bg1"/>
            </a:solidFill>
          </a:endParaRPr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41E3B52E-71B8-4BD0-B1ED-D051FFB12506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Digit Recognition</a:t>
          </a:r>
          <a:endParaRPr lang="en-US" b="1" dirty="0">
            <a:solidFill>
              <a:schemeClr val="bg1"/>
            </a:solidFill>
          </a:endParaRPr>
        </a:p>
      </dgm:t>
    </dgm:pt>
    <dgm:pt modelId="{DA206B73-34B1-48E4-A513-9978853BF217}" type="parTrans" cxnId="{0F0D3551-AF94-422C-87FE-80E4E27CB025}">
      <dgm:prSet/>
      <dgm:spPr/>
      <dgm:t>
        <a:bodyPr/>
        <a:lstStyle/>
        <a:p>
          <a:endParaRPr lang="en-US"/>
        </a:p>
      </dgm:t>
    </dgm:pt>
    <dgm:pt modelId="{2436D701-8B79-4C2B-92A4-52BC1BA24775}" type="sibTrans" cxnId="{0F0D3551-AF94-422C-87FE-80E4E27CB025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/>
      <dgm:spPr/>
      <dgm:t>
        <a:bodyPr/>
        <a:lstStyle/>
        <a:p>
          <a:r>
            <a:rPr lang="en-US" dirty="0" smtClean="0"/>
            <a:t>Hard Margin</a:t>
          </a:r>
          <a:endParaRPr lang="en-US" dirty="0"/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/>
        </a:p>
      </dgm:t>
    </dgm:pt>
    <dgm:pt modelId="{C4FF5CFA-9CEF-4C34-984A-CC28F232798F}">
      <dgm:prSet phldrT="[Text]"/>
      <dgm:spPr/>
      <dgm:t>
        <a:bodyPr/>
        <a:lstStyle/>
        <a:p>
          <a:r>
            <a:rPr lang="en-US" dirty="0" smtClean="0"/>
            <a:t>Linear Kernel</a:t>
          </a:r>
          <a:endParaRPr lang="en-US" dirty="0"/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endParaRPr lang="en-US"/>
        </a:p>
      </dgm:t>
    </dgm:pt>
    <dgm:pt modelId="{5CBEC7DD-A25D-4956-9A65-6EA385F6FCB5}">
      <dgm:prSet phldrT="[Text]"/>
      <dgm:spPr/>
      <dgm:t>
        <a:bodyPr/>
        <a:lstStyle/>
        <a:p>
          <a:r>
            <a:rPr lang="en-US" dirty="0" smtClean="0"/>
            <a:t>Multiclass SVM</a:t>
          </a:r>
          <a:endParaRPr lang="en-US" dirty="0"/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n-US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n-US"/>
        </a:p>
      </dgm:t>
    </dgm:pt>
    <dgm:pt modelId="{33BF0E2A-2B00-40A5-832E-FC800DCA5982}">
      <dgm:prSet phldrT="[Text]"/>
      <dgm:spPr/>
      <dgm:t>
        <a:bodyPr/>
        <a:lstStyle/>
        <a:p>
          <a:r>
            <a:rPr lang="en-US" dirty="0" smtClean="0"/>
            <a:t>Linear Kernel</a:t>
          </a:r>
          <a:endParaRPr lang="en-US" dirty="0"/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endParaRPr lang="en-US"/>
        </a:p>
      </dgm:t>
    </dgm:pt>
    <dgm:pt modelId="{F7CED298-1605-4B60-9FC8-0A4C25C5AA00}">
      <dgm:prSet phldrT="[Text]"/>
      <dgm:spPr/>
      <dgm:t>
        <a:bodyPr/>
        <a:lstStyle/>
        <a:p>
          <a:r>
            <a:rPr lang="en-US" dirty="0" smtClean="0"/>
            <a:t>One </a:t>
          </a:r>
          <a:r>
            <a:rPr lang="en-US" dirty="0" err="1" smtClean="0"/>
            <a:t>vs</a:t>
          </a:r>
          <a:r>
            <a:rPr lang="en-US" dirty="0" smtClean="0"/>
            <a:t> One</a:t>
          </a:r>
          <a:endParaRPr lang="en-US" dirty="0"/>
        </a:p>
      </dgm:t>
    </dgm:pt>
    <dgm:pt modelId="{618E2D9E-4CAE-48D5-9A0F-94DAE74A2D69}" type="parTrans" cxnId="{206D6826-92C5-4EEE-A28E-254E966FF0A0}">
      <dgm:prSet/>
      <dgm:spPr/>
      <dgm:t>
        <a:bodyPr/>
        <a:lstStyle/>
        <a:p>
          <a:endParaRPr lang="en-US"/>
        </a:p>
      </dgm:t>
    </dgm:pt>
    <dgm:pt modelId="{1009FF03-5F93-449C-AF20-55447EEE50AB}" type="sibTrans" cxnId="{206D6826-92C5-4EEE-A28E-254E966FF0A0}">
      <dgm:prSet/>
      <dgm:spPr/>
      <dgm:t>
        <a:bodyPr/>
        <a:lstStyle/>
        <a:p>
          <a:endParaRPr lang="en-US"/>
        </a:p>
      </dgm:t>
    </dgm:pt>
    <dgm:pt modelId="{87D09C77-9C5B-45C2-ACC9-ACEA66F18198}">
      <dgm:prSet phldrT="[Text]"/>
      <dgm:spPr/>
      <dgm:t>
        <a:bodyPr/>
        <a:lstStyle/>
        <a:p>
          <a:r>
            <a:rPr lang="en-US" dirty="0" smtClean="0"/>
            <a:t>92 % on </a:t>
          </a:r>
          <a:r>
            <a:rPr lang="en-US" dirty="0" err="1" smtClean="0"/>
            <a:t>avg</a:t>
          </a:r>
          <a:endParaRPr lang="en-US" dirty="0"/>
        </a:p>
      </dgm:t>
    </dgm:pt>
    <dgm:pt modelId="{A7A65ADC-DB8A-4F76-8458-BC8354307C90}" type="parTrans" cxnId="{542EFA5A-B279-4120-B9BA-FE4ABDE4AFDD}">
      <dgm:prSet/>
      <dgm:spPr/>
      <dgm:t>
        <a:bodyPr/>
        <a:lstStyle/>
        <a:p>
          <a:endParaRPr lang="en-US"/>
        </a:p>
      </dgm:t>
    </dgm:pt>
    <dgm:pt modelId="{8234610D-6FEE-4546-99B0-60EDB0B3BAEC}" type="sibTrans" cxnId="{542EFA5A-B279-4120-B9BA-FE4ABDE4AFDD}">
      <dgm:prSet/>
      <dgm:spPr/>
      <dgm:t>
        <a:bodyPr/>
        <a:lstStyle/>
        <a:p>
          <a:endParaRPr lang="en-US"/>
        </a:p>
      </dgm:t>
    </dgm:pt>
    <dgm:pt modelId="{CAE20587-4D50-4B6B-A17D-199722D630E2}">
      <dgm:prSet phldrT="[Text]"/>
      <dgm:spPr/>
      <dgm:t>
        <a:bodyPr/>
        <a:lstStyle/>
        <a:p>
          <a:r>
            <a:rPr lang="en-US" dirty="0" smtClean="0"/>
            <a:t>Poly Kernel</a:t>
          </a:r>
          <a:endParaRPr lang="en-US" dirty="0"/>
        </a:p>
      </dgm:t>
    </dgm:pt>
    <dgm:pt modelId="{6CEBC692-6F9A-47B4-948E-5AEB8FCFD251}" type="parTrans" cxnId="{D22C632F-8F8B-48FF-A898-48FD446A5F78}">
      <dgm:prSet/>
      <dgm:spPr/>
      <dgm:t>
        <a:bodyPr/>
        <a:lstStyle/>
        <a:p>
          <a:endParaRPr lang="en-US"/>
        </a:p>
      </dgm:t>
    </dgm:pt>
    <dgm:pt modelId="{7656320D-CC13-4DD7-8A30-F9FDC84AC6F2}" type="sibTrans" cxnId="{D22C632F-8F8B-48FF-A898-48FD446A5F78}">
      <dgm:prSet/>
      <dgm:spPr/>
      <dgm:t>
        <a:bodyPr/>
        <a:lstStyle/>
        <a:p>
          <a:endParaRPr lang="en-US"/>
        </a:p>
      </dgm:t>
    </dgm:pt>
    <dgm:pt modelId="{EA587102-578B-46F3-8D9E-CEC48527A898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bg1"/>
              </a:solidFill>
            </a:rPr>
            <a:t>Accelerometer</a:t>
          </a:r>
        </a:p>
        <a:p>
          <a:r>
            <a:rPr lang="en-US" sz="2000" b="1" dirty="0" smtClean="0">
              <a:solidFill>
                <a:schemeClr val="bg1"/>
              </a:solidFill>
            </a:rPr>
            <a:t>Biometric</a:t>
          </a:r>
          <a:endParaRPr lang="en-US" sz="2000" b="1" dirty="0">
            <a:solidFill>
              <a:schemeClr val="bg1"/>
            </a:solidFill>
          </a:endParaRPr>
        </a:p>
      </dgm:t>
    </dgm:pt>
    <dgm:pt modelId="{5B4D99EA-4A7D-4EFB-95FC-BCCF98693CA7}" type="parTrans" cxnId="{A7B8947C-EA6E-47DE-814B-A0994EFA8C28}">
      <dgm:prSet/>
      <dgm:spPr/>
      <dgm:t>
        <a:bodyPr/>
        <a:lstStyle/>
        <a:p>
          <a:endParaRPr lang="en-US"/>
        </a:p>
      </dgm:t>
    </dgm:pt>
    <dgm:pt modelId="{8D504E2C-8A70-4591-8ECD-4A886FADED33}" type="sibTrans" cxnId="{A7B8947C-EA6E-47DE-814B-A0994EFA8C28}">
      <dgm:prSet/>
      <dgm:spPr/>
      <dgm:t>
        <a:bodyPr/>
        <a:lstStyle/>
        <a:p>
          <a:endParaRPr lang="en-US"/>
        </a:p>
      </dgm:t>
    </dgm:pt>
    <dgm:pt modelId="{038F6A6A-232A-44A4-9628-ADFA8F068F81}">
      <dgm:prSet phldrT="[Text]"/>
      <dgm:spPr/>
      <dgm:t>
        <a:bodyPr/>
        <a:lstStyle/>
        <a:p>
          <a:r>
            <a:rPr lang="en-US" dirty="0" smtClean="0"/>
            <a:t>Multiclass SVM</a:t>
          </a:r>
          <a:endParaRPr lang="en-US" dirty="0"/>
        </a:p>
      </dgm:t>
    </dgm:pt>
    <dgm:pt modelId="{403B4542-B2F8-496D-BBEA-3A684B1106F9}" type="parTrans" cxnId="{0DC50B81-769A-4AC7-8C73-8EF8D8334AA1}">
      <dgm:prSet/>
      <dgm:spPr/>
      <dgm:t>
        <a:bodyPr/>
        <a:lstStyle/>
        <a:p>
          <a:endParaRPr lang="en-US"/>
        </a:p>
      </dgm:t>
    </dgm:pt>
    <dgm:pt modelId="{ABE7D012-6867-48DA-AF76-FDB8ECBB944D}" type="sibTrans" cxnId="{0DC50B81-769A-4AC7-8C73-8EF8D8334AA1}">
      <dgm:prSet/>
      <dgm:spPr/>
      <dgm:t>
        <a:bodyPr/>
        <a:lstStyle/>
        <a:p>
          <a:endParaRPr lang="en-US"/>
        </a:p>
      </dgm:t>
    </dgm:pt>
    <dgm:pt modelId="{15982A38-A73B-4943-B138-EA0EAB77BC29}">
      <dgm:prSet phldrT="[Text]"/>
      <dgm:spPr/>
      <dgm:t>
        <a:bodyPr/>
        <a:lstStyle/>
        <a:p>
          <a:r>
            <a:rPr lang="en-US" dirty="0" smtClean="0"/>
            <a:t>Linear Kernel</a:t>
          </a:r>
          <a:endParaRPr lang="en-US" dirty="0"/>
        </a:p>
      </dgm:t>
    </dgm:pt>
    <dgm:pt modelId="{7CBA4BA7-B8C9-4EC9-9C51-4E810224FE14}" type="parTrans" cxnId="{B767AB03-F7F7-492B-8158-C75E1682A10F}">
      <dgm:prSet/>
      <dgm:spPr/>
      <dgm:t>
        <a:bodyPr/>
        <a:lstStyle/>
        <a:p>
          <a:endParaRPr lang="en-US"/>
        </a:p>
      </dgm:t>
    </dgm:pt>
    <dgm:pt modelId="{9295158E-0763-4655-AD0E-61686A560F58}" type="sibTrans" cxnId="{B767AB03-F7F7-492B-8158-C75E1682A10F}">
      <dgm:prSet/>
      <dgm:spPr/>
      <dgm:t>
        <a:bodyPr/>
        <a:lstStyle/>
        <a:p>
          <a:endParaRPr lang="en-US"/>
        </a:p>
      </dgm:t>
    </dgm:pt>
    <dgm:pt modelId="{89ACCF69-7E5B-4521-9243-37BB8C67BEDA}">
      <dgm:prSet phldrT="[Text]"/>
      <dgm:spPr/>
      <dgm:t>
        <a:bodyPr/>
        <a:lstStyle/>
        <a:p>
          <a:r>
            <a:rPr lang="en-US" dirty="0" smtClean="0"/>
            <a:t>Max 97.54%</a:t>
          </a:r>
          <a:endParaRPr lang="en-US" dirty="0"/>
        </a:p>
      </dgm:t>
    </dgm:pt>
    <dgm:pt modelId="{3604B267-3F61-4DB5-93FA-BA6FC929A381}" type="parTrans" cxnId="{56BCFDBE-C33A-4E7C-AFAC-F14E1337FFF0}">
      <dgm:prSet/>
      <dgm:spPr/>
      <dgm:t>
        <a:bodyPr/>
        <a:lstStyle/>
        <a:p>
          <a:endParaRPr lang="en-IN"/>
        </a:p>
      </dgm:t>
    </dgm:pt>
    <dgm:pt modelId="{115826A0-7EB1-416D-88BE-0E2FF7545CC3}" type="sibTrans" cxnId="{56BCFDBE-C33A-4E7C-AFAC-F14E1337FFF0}">
      <dgm:prSet/>
      <dgm:spPr/>
      <dgm:t>
        <a:bodyPr/>
        <a:lstStyle/>
        <a:p>
          <a:endParaRPr lang="en-IN"/>
        </a:p>
      </dgm:t>
    </dgm:pt>
    <dgm:pt modelId="{18B236F9-148C-43D2-8981-74D48D0ED364}">
      <dgm:prSet phldrT="[Text]"/>
      <dgm:spPr/>
      <dgm:t>
        <a:bodyPr/>
        <a:lstStyle/>
        <a:p>
          <a:r>
            <a:rPr lang="en-US" dirty="0" smtClean="0"/>
            <a:t>Poly Kernel</a:t>
          </a:r>
          <a:endParaRPr lang="en-US" dirty="0"/>
        </a:p>
      </dgm:t>
    </dgm:pt>
    <dgm:pt modelId="{F85A100F-B81A-4B80-A693-5CE8EC5525F3}" type="parTrans" cxnId="{346EF327-F76C-4989-AC46-8B741EC6015E}">
      <dgm:prSet/>
      <dgm:spPr/>
      <dgm:t>
        <a:bodyPr/>
        <a:lstStyle/>
        <a:p>
          <a:endParaRPr lang="en-IN"/>
        </a:p>
      </dgm:t>
    </dgm:pt>
    <dgm:pt modelId="{2B3EB5E8-3B46-47C9-9C71-FD34307E5B22}" type="sibTrans" cxnId="{346EF327-F76C-4989-AC46-8B741EC6015E}">
      <dgm:prSet/>
      <dgm:spPr/>
      <dgm:t>
        <a:bodyPr/>
        <a:lstStyle/>
        <a:p>
          <a:endParaRPr lang="en-IN"/>
        </a:p>
      </dgm:t>
    </dgm:pt>
    <dgm:pt modelId="{D0B18220-8524-4296-92CB-DC3818C7E4C8}">
      <dgm:prSet phldrT="[Text]"/>
      <dgm:spPr/>
      <dgm:t>
        <a:bodyPr/>
        <a:lstStyle/>
        <a:p>
          <a:r>
            <a:rPr lang="en-US" dirty="0" err="1" smtClean="0"/>
            <a:t>Rbf</a:t>
          </a:r>
          <a:r>
            <a:rPr lang="en-US" dirty="0" smtClean="0"/>
            <a:t> Kernel</a:t>
          </a:r>
          <a:endParaRPr lang="en-US" dirty="0"/>
        </a:p>
      </dgm:t>
    </dgm:pt>
    <dgm:pt modelId="{237E01EF-C28B-4AA0-AFC0-4354FF09B8F9}" type="parTrans" cxnId="{5304DBFF-1621-435F-A90A-26894EFCAECF}">
      <dgm:prSet/>
      <dgm:spPr/>
      <dgm:t>
        <a:bodyPr/>
        <a:lstStyle/>
        <a:p>
          <a:endParaRPr lang="en-IN"/>
        </a:p>
      </dgm:t>
    </dgm:pt>
    <dgm:pt modelId="{2A44D325-F1E4-418E-95D2-C7F67521AABF}" type="sibTrans" cxnId="{5304DBFF-1621-435F-A90A-26894EFCAECF}">
      <dgm:prSet/>
      <dgm:spPr/>
      <dgm:t>
        <a:bodyPr/>
        <a:lstStyle/>
        <a:p>
          <a:endParaRPr lang="en-IN"/>
        </a:p>
      </dgm:t>
    </dgm:pt>
    <dgm:pt modelId="{21CACA03-AAD5-46AE-80BC-497A88069EDA}">
      <dgm:prSet phldrT="[Text]"/>
      <dgm:spPr/>
      <dgm:t>
        <a:bodyPr/>
        <a:lstStyle/>
        <a:p>
          <a:r>
            <a:rPr lang="en-US" dirty="0" smtClean="0"/>
            <a:t>Max 55.13%</a:t>
          </a:r>
          <a:endParaRPr lang="en-US" dirty="0"/>
        </a:p>
      </dgm:t>
    </dgm:pt>
    <dgm:pt modelId="{67B6673E-3EE6-40A2-A89E-176E383BEAF8}" type="parTrans" cxnId="{B06A9CCA-64D8-4529-A2F4-A98A04EE2CEA}">
      <dgm:prSet/>
      <dgm:spPr/>
      <dgm:t>
        <a:bodyPr/>
        <a:lstStyle/>
        <a:p>
          <a:endParaRPr lang="en-IN"/>
        </a:p>
      </dgm:t>
    </dgm:pt>
    <dgm:pt modelId="{BD622BEE-5CCB-4D9B-B39D-D2268CD86553}" type="sibTrans" cxnId="{B06A9CCA-64D8-4529-A2F4-A98A04EE2CEA}">
      <dgm:prSet/>
      <dgm:spPr/>
      <dgm:t>
        <a:bodyPr/>
        <a:lstStyle/>
        <a:p>
          <a:endParaRPr lang="en-IN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3"/>
      <dgm:spPr/>
      <dgm:t>
        <a:bodyPr/>
        <a:lstStyle/>
        <a:p>
          <a:endParaRPr lang="en-US"/>
        </a:p>
      </dgm:t>
    </dgm:pt>
    <dgm:pt modelId="{1B1F80F4-E9A5-4A99-A630-6548067B7CB5}" type="pres">
      <dgm:prSet presAssocID="{995C4470-49EF-4BD9-B00A-AD612181AB58}" presName="parTrans" presStyleLbl="sibTrans2D1" presStyleIdx="0" presStyleCnt="13"/>
      <dgm:spPr/>
      <dgm:t>
        <a:bodyPr/>
        <a:lstStyle/>
        <a:p>
          <a:endParaRPr lang="en-US"/>
        </a:p>
      </dgm:t>
    </dgm:pt>
    <dgm:pt modelId="{85447532-8740-4202-B6A5-AE63748B9291}" type="pres">
      <dgm:prSet presAssocID="{CD410504-9F7F-47AE-B46E-CE985680360F}" presName="child" presStyleLbl="alignAccFollowNode1" presStyleIdx="0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AEA63C-96B5-40D4-900F-409598FDB0C1}" type="pres">
      <dgm:prSet presAssocID="{2B847D36-6E88-4DD3-AABD-579C99426233}" presName="sibTrans" presStyleLbl="sibTrans2D1" presStyleIdx="1" presStyleCnt="13"/>
      <dgm:spPr/>
      <dgm:t>
        <a:bodyPr/>
        <a:lstStyle/>
        <a:p>
          <a:endParaRPr lang="en-US"/>
        </a:p>
      </dgm:t>
    </dgm:pt>
    <dgm:pt modelId="{459BBFF8-CE50-41AE-9B5E-F6026BBE4F45}" type="pres">
      <dgm:prSet presAssocID="{C4FF5CFA-9CEF-4C34-984A-CC28F232798F}" presName="child" presStyleLbl="alignAccFollowNode1" presStyleIdx="1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5C4264-24F4-4122-844B-F5E582EC0111}" type="pres">
      <dgm:prSet presAssocID="{B551F8FA-E415-4EE1-BA68-D13E7D2E980B}" presName="sibTrans" presStyleLbl="sibTrans2D1" presStyleIdx="2" presStyleCnt="13"/>
      <dgm:spPr/>
      <dgm:t>
        <a:bodyPr/>
        <a:lstStyle/>
        <a:p>
          <a:endParaRPr lang="en-US"/>
        </a:p>
      </dgm:t>
    </dgm:pt>
    <dgm:pt modelId="{9A5E1799-26FB-4959-97AA-0FCC22761318}" type="pres">
      <dgm:prSet presAssocID="{F7CED298-1605-4B60-9FC8-0A4C25C5AA00}" presName="child" presStyleLbl="alignAccFollowNode1" presStyleIdx="2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BD4BD3-B74D-4AAB-9295-AE19DCC50691}" type="pres">
      <dgm:prSet presAssocID="{1009FF03-5F93-449C-AF20-55447EEE50AB}" presName="sibTrans" presStyleLbl="sibTrans2D1" presStyleIdx="3" presStyleCnt="13"/>
      <dgm:spPr/>
      <dgm:t>
        <a:bodyPr/>
        <a:lstStyle/>
        <a:p>
          <a:endParaRPr lang="en-US"/>
        </a:p>
      </dgm:t>
    </dgm:pt>
    <dgm:pt modelId="{8C46515F-5745-4BFE-8634-C34D77574BE3}" type="pres">
      <dgm:prSet presAssocID="{87D09C77-9C5B-45C2-ACC9-ACEA66F18198}" presName="child" presStyleLbl="alignAccFollowNode1" presStyleIdx="3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3"/>
      <dgm:spPr/>
      <dgm:t>
        <a:bodyPr/>
        <a:lstStyle/>
        <a:p>
          <a:endParaRPr lang="en-US"/>
        </a:p>
      </dgm:t>
    </dgm:pt>
    <dgm:pt modelId="{C8CE6287-76AA-46C4-B478-0F9183DE6118}" type="pres">
      <dgm:prSet presAssocID="{F342D04F-4D11-41CC-AB66-36041A902B44}" presName="parTrans" presStyleLbl="sibTrans2D1" presStyleIdx="4" presStyleCnt="13"/>
      <dgm:spPr/>
      <dgm:t>
        <a:bodyPr/>
        <a:lstStyle/>
        <a:p>
          <a:endParaRPr lang="en-US"/>
        </a:p>
      </dgm:t>
    </dgm:pt>
    <dgm:pt modelId="{F7AA6D3E-BCE0-4C06-B101-080DA85DCB01}" type="pres">
      <dgm:prSet presAssocID="{5CBEC7DD-A25D-4956-9A65-6EA385F6FCB5}" presName="child" presStyleLbl="alignAccFollowNode1" presStyleIdx="4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5CBC7-AA05-481A-A03A-3964C1BBBB5A}" type="pres">
      <dgm:prSet presAssocID="{BD0F67B1-39E4-45ED-9534-FB8F89E8EEF6}" presName="sibTrans" presStyleLbl="sibTrans2D1" presStyleIdx="5" presStyleCnt="13"/>
      <dgm:spPr/>
      <dgm:t>
        <a:bodyPr/>
        <a:lstStyle/>
        <a:p>
          <a:endParaRPr lang="en-US"/>
        </a:p>
      </dgm:t>
    </dgm:pt>
    <dgm:pt modelId="{73DBFA1A-3823-4209-9CD6-DBDD456F39FB}" type="pres">
      <dgm:prSet presAssocID="{33BF0E2A-2B00-40A5-832E-FC800DCA5982}" presName="child" presStyleLbl="alignAccFollowNode1" presStyleIdx="5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7C4A8-2F3A-49BA-B2E4-CF48FCA5D8D8}" type="pres">
      <dgm:prSet presAssocID="{E373698D-1356-47A7-A591-B72BFE77C3D1}" presName="sibTrans" presStyleLbl="sibTrans2D1" presStyleIdx="6" presStyleCnt="13"/>
      <dgm:spPr/>
      <dgm:t>
        <a:bodyPr/>
        <a:lstStyle/>
        <a:p>
          <a:endParaRPr lang="en-US"/>
        </a:p>
      </dgm:t>
    </dgm:pt>
    <dgm:pt modelId="{68423B8C-DD55-4C1A-86D3-87118415FFA7}" type="pres">
      <dgm:prSet presAssocID="{CAE20587-4D50-4B6B-A17D-199722D630E2}" presName="child" presStyleLbl="alignAccFollowNode1" presStyleIdx="6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3FAA42-B915-4D79-AAC4-B44267F3AE55}" type="pres">
      <dgm:prSet presAssocID="{7656320D-CC13-4DD7-8A30-F9FDC84AC6F2}" presName="sibTrans" presStyleLbl="sibTrans2D1" presStyleIdx="7" presStyleCnt="13"/>
      <dgm:spPr/>
      <dgm:t>
        <a:bodyPr/>
        <a:lstStyle/>
        <a:p>
          <a:endParaRPr lang="en-IN"/>
        </a:p>
      </dgm:t>
    </dgm:pt>
    <dgm:pt modelId="{7F67D4C0-F55D-45E5-AE31-A6AFC1252B30}" type="pres">
      <dgm:prSet presAssocID="{89ACCF69-7E5B-4521-9243-37BB8C67BEDA}" presName="child" presStyleLbl="alignAccFollowNode1" presStyleIdx="7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3"/>
      <dgm:spPr/>
      <dgm:t>
        <a:bodyPr/>
        <a:lstStyle/>
        <a:p>
          <a:endParaRPr lang="en-US"/>
        </a:p>
      </dgm:t>
    </dgm:pt>
    <dgm:pt modelId="{BF9CEF10-4726-4D20-AC2F-85DE706D0D00}" type="pres">
      <dgm:prSet presAssocID="{403B4542-B2F8-496D-BBEA-3A684B1106F9}" presName="parTrans" presStyleLbl="sibTrans2D1" presStyleIdx="8" presStyleCnt="13"/>
      <dgm:spPr/>
      <dgm:t>
        <a:bodyPr/>
        <a:lstStyle/>
        <a:p>
          <a:endParaRPr lang="en-US"/>
        </a:p>
      </dgm:t>
    </dgm:pt>
    <dgm:pt modelId="{C1386769-D313-4B62-9BE9-A84DD636105E}" type="pres">
      <dgm:prSet presAssocID="{038F6A6A-232A-44A4-9628-ADFA8F068F81}" presName="child" presStyleLbl="alignAccFollowNode1" presStyleIdx="8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CAC8B-CC80-49DA-9707-021AB163C55F}" type="pres">
      <dgm:prSet presAssocID="{ABE7D012-6867-48DA-AF76-FDB8ECBB944D}" presName="sibTrans" presStyleLbl="sibTrans2D1" presStyleIdx="9" presStyleCnt="13"/>
      <dgm:spPr/>
      <dgm:t>
        <a:bodyPr/>
        <a:lstStyle/>
        <a:p>
          <a:endParaRPr lang="en-US"/>
        </a:p>
      </dgm:t>
    </dgm:pt>
    <dgm:pt modelId="{2985E292-795D-4403-BD7F-3A17BE0B21A7}" type="pres">
      <dgm:prSet presAssocID="{15982A38-A73B-4943-B138-EA0EAB77BC29}" presName="child" presStyleLbl="alignAccFollowNode1" presStyleIdx="9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4E2FC5-3947-4559-BDB8-9A1969EAB38E}" type="pres">
      <dgm:prSet presAssocID="{9295158E-0763-4655-AD0E-61686A560F58}" presName="sibTrans" presStyleLbl="sibTrans2D1" presStyleIdx="10" presStyleCnt="13"/>
      <dgm:spPr/>
      <dgm:t>
        <a:bodyPr/>
        <a:lstStyle/>
        <a:p>
          <a:endParaRPr lang="en-IN"/>
        </a:p>
      </dgm:t>
    </dgm:pt>
    <dgm:pt modelId="{A4056F91-C9C8-4FEB-A9BC-DE40C6AF109B}" type="pres">
      <dgm:prSet presAssocID="{18B236F9-148C-43D2-8981-74D48D0ED364}" presName="child" presStyleLbl="alignAccFollowNode1" presStyleIdx="10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1903D13-38F3-4FCB-88E3-6E00CF8F0169}" type="pres">
      <dgm:prSet presAssocID="{2B3EB5E8-3B46-47C9-9C71-FD34307E5B22}" presName="sibTrans" presStyleLbl="sibTrans2D1" presStyleIdx="11" presStyleCnt="13"/>
      <dgm:spPr/>
    </dgm:pt>
    <dgm:pt modelId="{F51E523B-A3DB-4D71-BA02-A787502668F6}" type="pres">
      <dgm:prSet presAssocID="{D0B18220-8524-4296-92CB-DC3818C7E4C8}" presName="child" presStyleLbl="alignAccFollowNode1" presStyleIdx="11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08EBEA8-BD11-4CDA-9710-A83A3EC3B642}" type="pres">
      <dgm:prSet presAssocID="{2A44D325-F1E4-418E-95D2-C7F67521AABF}" presName="sibTrans" presStyleLbl="sibTrans2D1" presStyleIdx="12" presStyleCnt="13"/>
      <dgm:spPr/>
    </dgm:pt>
    <dgm:pt modelId="{EF65522B-95BB-48CC-9B4C-D07DF9F83C15}" type="pres">
      <dgm:prSet presAssocID="{21CACA03-AAD5-46AE-80BC-497A88069EDA}" presName="child" presStyleLbl="alignAccFollowNode1" presStyleIdx="12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4379412-873F-4893-AB63-B62D3061F328}" type="presOf" srcId="{2B847D36-6E88-4DD3-AABD-579C99426233}" destId="{7CAEA63C-96B5-40D4-900F-409598FDB0C1}" srcOrd="0" destOrd="0" presId="urn:microsoft.com/office/officeart/2005/8/layout/lProcess1"/>
    <dgm:cxn modelId="{B06A9CCA-64D8-4529-A2F4-A98A04EE2CEA}" srcId="{EA587102-578B-46F3-8D9E-CEC48527A898}" destId="{21CACA03-AAD5-46AE-80BC-497A88069EDA}" srcOrd="4" destOrd="0" parTransId="{67B6673E-3EE6-40A2-A89E-176E383BEAF8}" sibTransId="{BD622BEE-5CCB-4D9B-B39D-D2268CD86553}"/>
    <dgm:cxn modelId="{05F5139A-1A3A-463F-9905-01D1B908022B}" type="presOf" srcId="{BD0F67B1-39E4-45ED-9534-FB8F89E8EEF6}" destId="{DDA5CBC7-AA05-481A-A03A-3964C1BBBB5A}" srcOrd="0" destOrd="0" presId="urn:microsoft.com/office/officeart/2005/8/layout/lProcess1"/>
    <dgm:cxn modelId="{26B7B66D-8073-4C7E-9111-730869F68329}" type="presOf" srcId="{15982A38-A73B-4943-B138-EA0EAB77BC29}" destId="{2985E292-795D-4403-BD7F-3A17BE0B21A7}" srcOrd="0" destOrd="0" presId="urn:microsoft.com/office/officeart/2005/8/layout/lProcess1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1694A6CC-5CB8-40F1-97AA-7C83A0C02951}" type="presOf" srcId="{1009FF03-5F93-449C-AF20-55447EEE50AB}" destId="{3FBD4BD3-B74D-4AAB-9295-AE19DCC50691}" srcOrd="0" destOrd="0" presId="urn:microsoft.com/office/officeart/2005/8/layout/lProcess1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1072F991-82EF-4249-8BCE-FBED7C351C21}" type="presOf" srcId="{403B4542-B2F8-496D-BBEA-3A684B1106F9}" destId="{BF9CEF10-4726-4D20-AC2F-85DE706D0D00}" srcOrd="0" destOrd="0" presId="urn:microsoft.com/office/officeart/2005/8/layout/lProcess1"/>
    <dgm:cxn modelId="{0B257A4A-557D-4828-8245-22165328BD32}" type="presOf" srcId="{F7CED298-1605-4B60-9FC8-0A4C25C5AA00}" destId="{9A5E1799-26FB-4959-97AA-0FCC22761318}" srcOrd="0" destOrd="0" presId="urn:microsoft.com/office/officeart/2005/8/layout/lProcess1"/>
    <dgm:cxn modelId="{81868E18-BA2F-498C-ABD1-F6F01D843D5F}" type="presOf" srcId="{21CACA03-AAD5-46AE-80BC-497A88069EDA}" destId="{EF65522B-95BB-48CC-9B4C-D07DF9F83C15}" srcOrd="0" destOrd="0" presId="urn:microsoft.com/office/officeart/2005/8/layout/lProcess1"/>
    <dgm:cxn modelId="{D3DAEF44-E1DE-464D-AF04-0B6B99455D93}" type="presOf" srcId="{EA587102-578B-46F3-8D9E-CEC48527A898}" destId="{67971461-EE07-4B5E-A0C3-A166C6559682}" srcOrd="0" destOrd="0" presId="urn:microsoft.com/office/officeart/2005/8/layout/lProcess1"/>
    <dgm:cxn modelId="{A27D0345-6E39-4C43-935A-795E74BB132F}" type="presOf" srcId="{038F6A6A-232A-44A4-9628-ADFA8F068F81}" destId="{C1386769-D313-4B62-9BE9-A84DD636105E}" srcOrd="0" destOrd="0" presId="urn:microsoft.com/office/officeart/2005/8/layout/lProcess1"/>
    <dgm:cxn modelId="{6B665589-11E1-4E87-B164-325490C572DC}" type="presOf" srcId="{F342D04F-4D11-41CC-AB66-36041A902B44}" destId="{C8CE6287-76AA-46C4-B478-0F9183DE6118}" srcOrd="0" destOrd="0" presId="urn:microsoft.com/office/officeart/2005/8/layout/lProcess1"/>
    <dgm:cxn modelId="{F274C140-5536-4678-83EA-839938AC9872}" type="presOf" srcId="{CD410504-9F7F-47AE-B46E-CE985680360F}" destId="{85447532-8740-4202-B6A5-AE63748B9291}" srcOrd="0" destOrd="0" presId="urn:microsoft.com/office/officeart/2005/8/layout/lProcess1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D936AB48-E93A-4B79-9DC7-36F2381E5E10}" type="presOf" srcId="{2B3EB5E8-3B46-47C9-9C71-FD34307E5B22}" destId="{11903D13-38F3-4FCB-88E3-6E00CF8F0169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73DD606A-5269-440E-90FC-B2C782CA7D33}" type="presOf" srcId="{ABE7D012-6867-48DA-AF76-FDB8ECBB944D}" destId="{0C1CAC8B-CC80-49DA-9707-021AB163C55F}" srcOrd="0" destOrd="0" presId="urn:microsoft.com/office/officeart/2005/8/layout/lProcess1"/>
    <dgm:cxn modelId="{5304DBFF-1621-435F-A90A-26894EFCAECF}" srcId="{EA587102-578B-46F3-8D9E-CEC48527A898}" destId="{D0B18220-8524-4296-92CB-DC3818C7E4C8}" srcOrd="3" destOrd="0" parTransId="{237E01EF-C28B-4AA0-AFC0-4354FF09B8F9}" sibTransId="{2A44D325-F1E4-418E-95D2-C7F67521AABF}"/>
    <dgm:cxn modelId="{2F640036-F7F6-44CB-B932-AA60621465A8}" type="presOf" srcId="{18B236F9-148C-43D2-8981-74D48D0ED364}" destId="{A4056F91-C9C8-4FEB-A9BC-DE40C6AF109B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7EC508BE-FE6D-4DF9-B83A-9DCE2D2B21EB}" type="presOf" srcId="{87D09C77-9C5B-45C2-ACC9-ACEA66F18198}" destId="{8C46515F-5745-4BFE-8634-C34D77574BE3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346EF327-F76C-4989-AC46-8B741EC6015E}" srcId="{EA587102-578B-46F3-8D9E-CEC48527A898}" destId="{18B236F9-148C-43D2-8981-74D48D0ED364}" srcOrd="2" destOrd="0" parTransId="{F85A100F-B81A-4B80-A693-5CE8EC5525F3}" sibTransId="{2B3EB5E8-3B46-47C9-9C71-FD34307E5B22}"/>
    <dgm:cxn modelId="{D04D0473-221D-4A03-B48F-DF3F8CBF150A}" type="presOf" srcId="{41E3B52E-71B8-4BD0-B1ED-D051FFB12506}" destId="{09ADE9CE-20B7-4A4E-BED6-D56E4ED1D855}" srcOrd="0" destOrd="0" presId="urn:microsoft.com/office/officeart/2005/8/layout/lProcess1"/>
    <dgm:cxn modelId="{B926A232-CD50-4BA7-B836-BF80E2FBC6BB}" type="presOf" srcId="{33BF0E2A-2B00-40A5-832E-FC800DCA5982}" destId="{73DBFA1A-3823-4209-9CD6-DBDD456F39FB}" srcOrd="0" destOrd="0" presId="urn:microsoft.com/office/officeart/2005/8/layout/lProcess1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3A75778E-7D06-4A9B-8EC2-05283C88F327}" type="presOf" srcId="{C4FF5CFA-9CEF-4C34-984A-CC28F232798F}" destId="{459BBFF8-CE50-41AE-9B5E-F6026BBE4F45}" srcOrd="0" destOrd="0" presId="urn:microsoft.com/office/officeart/2005/8/layout/lProcess1"/>
    <dgm:cxn modelId="{736F3DA8-901C-45C6-BDE6-9CFA8ED79060}" type="presOf" srcId="{5CBEC7DD-A25D-4956-9A65-6EA385F6FCB5}" destId="{F7AA6D3E-BCE0-4C06-B101-080DA85DCB01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56BCFDBE-C33A-4E7C-AFAC-F14E1337FFF0}" srcId="{41E3B52E-71B8-4BD0-B1ED-D051FFB12506}" destId="{89ACCF69-7E5B-4521-9243-37BB8C67BEDA}" srcOrd="3" destOrd="0" parTransId="{3604B267-3F61-4DB5-93FA-BA6FC929A381}" sibTransId="{115826A0-7EB1-416D-88BE-0E2FF7545CC3}"/>
    <dgm:cxn modelId="{25C2E81B-E50F-4DAB-85D5-C88279901D71}" type="presOf" srcId="{516A4DDC-76BD-494E-B503-625555CCBC4A}" destId="{9BBCF6CE-E750-48B6-B333-305BBB100737}" srcOrd="0" destOrd="0" presId="urn:microsoft.com/office/officeart/2005/8/layout/lProcess1"/>
    <dgm:cxn modelId="{E72B16F6-7ACC-401E-9B61-24F90D1C486E}" type="presOf" srcId="{B551F8FA-E415-4EE1-BA68-D13E7D2E980B}" destId="{A65C4264-24F4-4122-844B-F5E582EC0111}" srcOrd="0" destOrd="0" presId="urn:microsoft.com/office/officeart/2005/8/layout/lProcess1"/>
    <dgm:cxn modelId="{7EAE724D-272E-489E-A2DB-3FBCFD69DC9E}" type="presOf" srcId="{89ACCF69-7E5B-4521-9243-37BB8C67BEDA}" destId="{7F67D4C0-F55D-45E5-AE31-A6AFC1252B30}" srcOrd="0" destOrd="0" presId="urn:microsoft.com/office/officeart/2005/8/layout/lProcess1"/>
    <dgm:cxn modelId="{ED9764BC-6314-4410-8B81-ABCE92554B20}" type="presOf" srcId="{995C4470-49EF-4BD9-B00A-AD612181AB58}" destId="{1B1F80F4-E9A5-4A99-A630-6548067B7CB5}" srcOrd="0" destOrd="0" presId="urn:microsoft.com/office/officeart/2005/8/layout/lProcess1"/>
    <dgm:cxn modelId="{C52DA4AC-CA0F-449F-A2DF-B38D5A9FD343}" type="presOf" srcId="{D0B18220-8524-4296-92CB-DC3818C7E4C8}" destId="{F51E523B-A3DB-4D71-BA02-A787502668F6}" srcOrd="0" destOrd="0" presId="urn:microsoft.com/office/officeart/2005/8/layout/lProcess1"/>
    <dgm:cxn modelId="{542EFA5A-B279-4120-B9BA-FE4ABDE4AFDD}" srcId="{516A4DDC-76BD-494E-B503-625555CCBC4A}" destId="{87D09C77-9C5B-45C2-ACC9-ACEA66F18198}" srcOrd="3" destOrd="0" parTransId="{A7A65ADC-DB8A-4F76-8458-BC8354307C90}" sibTransId="{8234610D-6FEE-4546-99B0-60EDB0B3BAEC}"/>
    <dgm:cxn modelId="{BC050A18-7C90-4E6F-A1CE-9B77302A56E6}" type="presOf" srcId="{7656320D-CC13-4DD7-8A30-F9FDC84AC6F2}" destId="{733FAA42-B915-4D79-AAC4-B44267F3AE55}" srcOrd="0" destOrd="0" presId="urn:microsoft.com/office/officeart/2005/8/layout/lProcess1"/>
    <dgm:cxn modelId="{C9A7C553-91EA-4215-8299-DD8F9CC14F79}" type="presOf" srcId="{CAE20587-4D50-4B6B-A17D-199722D630E2}" destId="{68423B8C-DD55-4C1A-86D3-87118415FFA7}" srcOrd="0" destOrd="0" presId="urn:microsoft.com/office/officeart/2005/8/layout/lProcess1"/>
    <dgm:cxn modelId="{8127A9AA-B4DC-4194-99B3-3321C929EC61}" type="presOf" srcId="{2A44D325-F1E4-418E-95D2-C7F67521AABF}" destId="{908EBEA8-BD11-4CDA-9710-A83A3EC3B642}" srcOrd="0" destOrd="0" presId="urn:microsoft.com/office/officeart/2005/8/layout/lProcess1"/>
    <dgm:cxn modelId="{495D3AD2-4F9F-4AA5-8FFF-10127A3B5A21}" type="presOf" srcId="{C53CC6D8-DEFC-45FD-8207-E1ECCC27EA85}" destId="{22D8E0AF-322E-4A8E-BC3C-6E9E9A51F58F}" srcOrd="0" destOrd="0" presId="urn:microsoft.com/office/officeart/2005/8/layout/lProcess1"/>
    <dgm:cxn modelId="{569559F1-4B09-437D-A41F-5FE4E41F6C62}" type="presOf" srcId="{E373698D-1356-47A7-A591-B72BFE77C3D1}" destId="{E7F7C4A8-2F3A-49BA-B2E4-CF48FCA5D8D8}" srcOrd="0" destOrd="0" presId="urn:microsoft.com/office/officeart/2005/8/layout/lProcess1"/>
    <dgm:cxn modelId="{D18B3DA4-C08E-4A48-A94D-CC6E3F6A9B60}" type="presOf" srcId="{9295158E-0763-4655-AD0E-61686A560F58}" destId="{CA4E2FC5-3947-4559-BDB8-9A1969EAB38E}" srcOrd="0" destOrd="0" presId="urn:microsoft.com/office/officeart/2005/8/layout/lProcess1"/>
    <dgm:cxn modelId="{FC39C6A8-B28D-47A6-8840-B6AC91C5C549}" type="presParOf" srcId="{22D8E0AF-322E-4A8E-BC3C-6E9E9A51F58F}" destId="{B1443ED3-5E34-456D-8CD9-88B600EDA95F}" srcOrd="0" destOrd="0" presId="urn:microsoft.com/office/officeart/2005/8/layout/lProcess1"/>
    <dgm:cxn modelId="{50FBF118-DA7C-417E-991B-B773C0F39565}" type="presParOf" srcId="{B1443ED3-5E34-456D-8CD9-88B600EDA95F}" destId="{9BBCF6CE-E750-48B6-B333-305BBB100737}" srcOrd="0" destOrd="0" presId="urn:microsoft.com/office/officeart/2005/8/layout/lProcess1"/>
    <dgm:cxn modelId="{0B2B3110-2384-445D-9E73-2FCA46F6662F}" type="presParOf" srcId="{B1443ED3-5E34-456D-8CD9-88B600EDA95F}" destId="{1B1F80F4-E9A5-4A99-A630-6548067B7CB5}" srcOrd="1" destOrd="0" presId="urn:microsoft.com/office/officeart/2005/8/layout/lProcess1"/>
    <dgm:cxn modelId="{C2FC4465-593D-433F-AC0B-F86542607AD1}" type="presParOf" srcId="{B1443ED3-5E34-456D-8CD9-88B600EDA95F}" destId="{85447532-8740-4202-B6A5-AE63748B9291}" srcOrd="2" destOrd="0" presId="urn:microsoft.com/office/officeart/2005/8/layout/lProcess1"/>
    <dgm:cxn modelId="{FFDCFDE5-260E-46AB-8177-75D70406F2B4}" type="presParOf" srcId="{B1443ED3-5E34-456D-8CD9-88B600EDA95F}" destId="{7CAEA63C-96B5-40D4-900F-409598FDB0C1}" srcOrd="3" destOrd="0" presId="urn:microsoft.com/office/officeart/2005/8/layout/lProcess1"/>
    <dgm:cxn modelId="{A67E6668-BDB6-44EF-AC67-02FF6ACCF027}" type="presParOf" srcId="{B1443ED3-5E34-456D-8CD9-88B600EDA95F}" destId="{459BBFF8-CE50-41AE-9B5E-F6026BBE4F45}" srcOrd="4" destOrd="0" presId="urn:microsoft.com/office/officeart/2005/8/layout/lProcess1"/>
    <dgm:cxn modelId="{7F550305-A0D4-4945-92E3-35A589B4D330}" type="presParOf" srcId="{B1443ED3-5E34-456D-8CD9-88B600EDA95F}" destId="{A65C4264-24F4-4122-844B-F5E582EC0111}" srcOrd="5" destOrd="0" presId="urn:microsoft.com/office/officeart/2005/8/layout/lProcess1"/>
    <dgm:cxn modelId="{A4D8E208-981A-4F8A-B1BF-BF3A6BABD651}" type="presParOf" srcId="{B1443ED3-5E34-456D-8CD9-88B600EDA95F}" destId="{9A5E1799-26FB-4959-97AA-0FCC22761318}" srcOrd="6" destOrd="0" presId="urn:microsoft.com/office/officeart/2005/8/layout/lProcess1"/>
    <dgm:cxn modelId="{4B3E69E8-2BB1-4F8E-9B99-14A1F02C80B9}" type="presParOf" srcId="{B1443ED3-5E34-456D-8CD9-88B600EDA95F}" destId="{3FBD4BD3-B74D-4AAB-9295-AE19DCC50691}" srcOrd="7" destOrd="0" presId="urn:microsoft.com/office/officeart/2005/8/layout/lProcess1"/>
    <dgm:cxn modelId="{851DAA42-3D0B-4CD5-A22F-7A2D29A699CB}" type="presParOf" srcId="{B1443ED3-5E34-456D-8CD9-88B600EDA95F}" destId="{8C46515F-5745-4BFE-8634-C34D77574BE3}" srcOrd="8" destOrd="0" presId="urn:microsoft.com/office/officeart/2005/8/layout/lProcess1"/>
    <dgm:cxn modelId="{9A377441-FEBB-4116-B0A7-AC36C7D2835E}" type="presParOf" srcId="{22D8E0AF-322E-4A8E-BC3C-6E9E9A51F58F}" destId="{8F2F3A22-7A2A-4EE4-9C5B-70F6E89B9064}" srcOrd="1" destOrd="0" presId="urn:microsoft.com/office/officeart/2005/8/layout/lProcess1"/>
    <dgm:cxn modelId="{94AE285F-093F-4086-827F-3F97178154E6}" type="presParOf" srcId="{22D8E0AF-322E-4A8E-BC3C-6E9E9A51F58F}" destId="{734C3A16-72FA-42CA-BF15-F44513245016}" srcOrd="2" destOrd="0" presId="urn:microsoft.com/office/officeart/2005/8/layout/lProcess1"/>
    <dgm:cxn modelId="{08DFE466-307B-4B10-96F9-7F5FAED0E28D}" type="presParOf" srcId="{734C3A16-72FA-42CA-BF15-F44513245016}" destId="{09ADE9CE-20B7-4A4E-BED6-D56E4ED1D855}" srcOrd="0" destOrd="0" presId="urn:microsoft.com/office/officeart/2005/8/layout/lProcess1"/>
    <dgm:cxn modelId="{CCF37B33-5856-4213-8AAA-CA766DA7119E}" type="presParOf" srcId="{734C3A16-72FA-42CA-BF15-F44513245016}" destId="{C8CE6287-76AA-46C4-B478-0F9183DE6118}" srcOrd="1" destOrd="0" presId="urn:microsoft.com/office/officeart/2005/8/layout/lProcess1"/>
    <dgm:cxn modelId="{3C96CF5E-EBFA-4EE9-96D5-CF44D630CE27}" type="presParOf" srcId="{734C3A16-72FA-42CA-BF15-F44513245016}" destId="{F7AA6D3E-BCE0-4C06-B101-080DA85DCB01}" srcOrd="2" destOrd="0" presId="urn:microsoft.com/office/officeart/2005/8/layout/lProcess1"/>
    <dgm:cxn modelId="{2FF6C348-69B7-4A5C-8984-B5722FA890CB}" type="presParOf" srcId="{734C3A16-72FA-42CA-BF15-F44513245016}" destId="{DDA5CBC7-AA05-481A-A03A-3964C1BBBB5A}" srcOrd="3" destOrd="0" presId="urn:microsoft.com/office/officeart/2005/8/layout/lProcess1"/>
    <dgm:cxn modelId="{94482886-C9AE-4508-8115-67DE51E2F0CF}" type="presParOf" srcId="{734C3A16-72FA-42CA-BF15-F44513245016}" destId="{73DBFA1A-3823-4209-9CD6-DBDD456F39FB}" srcOrd="4" destOrd="0" presId="urn:microsoft.com/office/officeart/2005/8/layout/lProcess1"/>
    <dgm:cxn modelId="{B028A8A2-5186-46C1-96E2-4BEC999014E1}" type="presParOf" srcId="{734C3A16-72FA-42CA-BF15-F44513245016}" destId="{E7F7C4A8-2F3A-49BA-B2E4-CF48FCA5D8D8}" srcOrd="5" destOrd="0" presId="urn:microsoft.com/office/officeart/2005/8/layout/lProcess1"/>
    <dgm:cxn modelId="{28B25F4B-07BE-4FEA-979C-0284039555CF}" type="presParOf" srcId="{734C3A16-72FA-42CA-BF15-F44513245016}" destId="{68423B8C-DD55-4C1A-86D3-87118415FFA7}" srcOrd="6" destOrd="0" presId="urn:microsoft.com/office/officeart/2005/8/layout/lProcess1"/>
    <dgm:cxn modelId="{4564456A-322B-4F26-A507-B9CC4D6E7AD5}" type="presParOf" srcId="{734C3A16-72FA-42CA-BF15-F44513245016}" destId="{733FAA42-B915-4D79-AAC4-B44267F3AE55}" srcOrd="7" destOrd="0" presId="urn:microsoft.com/office/officeart/2005/8/layout/lProcess1"/>
    <dgm:cxn modelId="{FCA64908-0219-48F7-B71C-16C08B45C87E}" type="presParOf" srcId="{734C3A16-72FA-42CA-BF15-F44513245016}" destId="{7F67D4C0-F55D-45E5-AE31-A6AFC1252B30}" srcOrd="8" destOrd="0" presId="urn:microsoft.com/office/officeart/2005/8/layout/lProcess1"/>
    <dgm:cxn modelId="{ECC2903C-03E3-47E2-8529-DA20C1E5C1FD}" type="presParOf" srcId="{22D8E0AF-322E-4A8E-BC3C-6E9E9A51F58F}" destId="{D5E79C7E-BA4F-41B5-AEAD-7D11CABDB66C}" srcOrd="3" destOrd="0" presId="urn:microsoft.com/office/officeart/2005/8/layout/lProcess1"/>
    <dgm:cxn modelId="{44D2A6E9-8DE8-464B-8BA6-825085F3B36E}" type="presParOf" srcId="{22D8E0AF-322E-4A8E-BC3C-6E9E9A51F58F}" destId="{96EC6E5F-616C-4A0E-8B47-23C2DB360B15}" srcOrd="4" destOrd="0" presId="urn:microsoft.com/office/officeart/2005/8/layout/lProcess1"/>
    <dgm:cxn modelId="{B0CE0B0A-26A0-4EC9-B99A-BB4113D9F389}" type="presParOf" srcId="{96EC6E5F-616C-4A0E-8B47-23C2DB360B15}" destId="{67971461-EE07-4B5E-A0C3-A166C6559682}" srcOrd="0" destOrd="0" presId="urn:microsoft.com/office/officeart/2005/8/layout/lProcess1"/>
    <dgm:cxn modelId="{24B62A97-802C-4938-9ED6-9547165B97B9}" type="presParOf" srcId="{96EC6E5F-616C-4A0E-8B47-23C2DB360B15}" destId="{BF9CEF10-4726-4D20-AC2F-85DE706D0D00}" srcOrd="1" destOrd="0" presId="urn:microsoft.com/office/officeart/2005/8/layout/lProcess1"/>
    <dgm:cxn modelId="{CC6A5B6A-0862-4074-A02B-92BC066CEEF2}" type="presParOf" srcId="{96EC6E5F-616C-4A0E-8B47-23C2DB360B15}" destId="{C1386769-D313-4B62-9BE9-A84DD636105E}" srcOrd="2" destOrd="0" presId="urn:microsoft.com/office/officeart/2005/8/layout/lProcess1"/>
    <dgm:cxn modelId="{FEEA03DB-4254-4B05-B7DD-326FC45BF96E}" type="presParOf" srcId="{96EC6E5F-616C-4A0E-8B47-23C2DB360B15}" destId="{0C1CAC8B-CC80-49DA-9707-021AB163C55F}" srcOrd="3" destOrd="0" presId="urn:microsoft.com/office/officeart/2005/8/layout/lProcess1"/>
    <dgm:cxn modelId="{40C6E029-4D4E-460E-A8FD-E42AE45F7658}" type="presParOf" srcId="{96EC6E5F-616C-4A0E-8B47-23C2DB360B15}" destId="{2985E292-795D-4403-BD7F-3A17BE0B21A7}" srcOrd="4" destOrd="0" presId="urn:microsoft.com/office/officeart/2005/8/layout/lProcess1"/>
    <dgm:cxn modelId="{3F0A4A95-F66E-4916-9CA4-C69FB6B7EB12}" type="presParOf" srcId="{96EC6E5F-616C-4A0E-8B47-23C2DB360B15}" destId="{CA4E2FC5-3947-4559-BDB8-9A1969EAB38E}" srcOrd="5" destOrd="0" presId="urn:microsoft.com/office/officeart/2005/8/layout/lProcess1"/>
    <dgm:cxn modelId="{9B6F00C0-8FB0-4B25-82F6-D188D9C0BE6F}" type="presParOf" srcId="{96EC6E5F-616C-4A0E-8B47-23C2DB360B15}" destId="{A4056F91-C9C8-4FEB-A9BC-DE40C6AF109B}" srcOrd="6" destOrd="0" presId="urn:microsoft.com/office/officeart/2005/8/layout/lProcess1"/>
    <dgm:cxn modelId="{0D7FAD81-A0C9-4C94-A71C-8C128ECD191A}" type="presParOf" srcId="{96EC6E5F-616C-4A0E-8B47-23C2DB360B15}" destId="{11903D13-38F3-4FCB-88E3-6E00CF8F0169}" srcOrd="7" destOrd="0" presId="urn:microsoft.com/office/officeart/2005/8/layout/lProcess1"/>
    <dgm:cxn modelId="{FF5397A9-CCD7-4387-8015-575862C88CE0}" type="presParOf" srcId="{96EC6E5F-616C-4A0E-8B47-23C2DB360B15}" destId="{F51E523B-A3DB-4D71-BA02-A787502668F6}" srcOrd="8" destOrd="0" presId="urn:microsoft.com/office/officeart/2005/8/layout/lProcess1"/>
    <dgm:cxn modelId="{E55EB6B8-3A15-40CE-B528-B6B7EEE7FBA5}" type="presParOf" srcId="{96EC6E5F-616C-4A0E-8B47-23C2DB360B15}" destId="{908EBEA8-BD11-4CDA-9710-A83A3EC3B642}" srcOrd="9" destOrd="0" presId="urn:microsoft.com/office/officeart/2005/8/layout/lProcess1"/>
    <dgm:cxn modelId="{CCC54785-2E0C-4238-B5D3-0E02DB225976}" type="presParOf" srcId="{96EC6E5F-616C-4A0E-8B47-23C2DB360B15}" destId="{EF65522B-95BB-48CC-9B4C-D07DF9F83C15}" srcOrd="10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722268" y="2222"/>
          <a:ext cx="2347397" cy="586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bg1"/>
              </a:solidFill>
            </a:rPr>
            <a:t>SVM</a:t>
          </a:r>
          <a:endParaRPr lang="en-US" sz="2300" b="1" kern="1200" dirty="0">
            <a:solidFill>
              <a:schemeClr val="bg1"/>
            </a:solidFill>
          </a:endParaRPr>
        </a:p>
      </dsp:txBody>
      <dsp:txXfrm>
        <a:off x="739456" y="19410"/>
        <a:ext cx="2313021" cy="552473"/>
      </dsp:txXfrm>
    </dsp:sp>
    <dsp:sp modelId="{1B1F80F4-E9A5-4A99-A630-6548067B7CB5}">
      <dsp:nvSpPr>
        <dsp:cNvPr id="0" name=""/>
        <dsp:cNvSpPr/>
      </dsp:nvSpPr>
      <dsp:spPr>
        <a:xfrm rot="5400000">
          <a:off x="1844617" y="640421"/>
          <a:ext cx="102698" cy="10269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722268" y="794469"/>
          <a:ext cx="2347397" cy="58684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Hard Margin</a:t>
          </a:r>
          <a:endParaRPr lang="en-US" sz="2700" kern="1200" dirty="0"/>
        </a:p>
      </dsp:txBody>
      <dsp:txXfrm>
        <a:off x="739456" y="811657"/>
        <a:ext cx="2313021" cy="552473"/>
      </dsp:txXfrm>
    </dsp:sp>
    <dsp:sp modelId="{7CAEA63C-96B5-40D4-900F-409598FDB0C1}">
      <dsp:nvSpPr>
        <dsp:cNvPr id="0" name=""/>
        <dsp:cNvSpPr/>
      </dsp:nvSpPr>
      <dsp:spPr>
        <a:xfrm rot="5400000">
          <a:off x="1844617" y="1432668"/>
          <a:ext cx="102698" cy="10269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722268" y="1586716"/>
          <a:ext cx="2347397" cy="58684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Linear Kernel</a:t>
          </a:r>
          <a:endParaRPr lang="en-US" sz="2700" kern="1200" dirty="0"/>
        </a:p>
      </dsp:txBody>
      <dsp:txXfrm>
        <a:off x="739456" y="1603904"/>
        <a:ext cx="2313021" cy="552473"/>
      </dsp:txXfrm>
    </dsp:sp>
    <dsp:sp modelId="{A65C4264-24F4-4122-844B-F5E582EC0111}">
      <dsp:nvSpPr>
        <dsp:cNvPr id="0" name=""/>
        <dsp:cNvSpPr/>
      </dsp:nvSpPr>
      <dsp:spPr>
        <a:xfrm rot="5400000">
          <a:off x="1844617" y="2224914"/>
          <a:ext cx="102698" cy="10269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722268" y="2378962"/>
          <a:ext cx="2347397" cy="58684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One </a:t>
          </a:r>
          <a:r>
            <a:rPr lang="en-US" sz="2700" kern="1200" dirty="0" err="1" smtClean="0"/>
            <a:t>vs</a:t>
          </a:r>
          <a:r>
            <a:rPr lang="en-US" sz="2700" kern="1200" dirty="0" smtClean="0"/>
            <a:t> One</a:t>
          </a:r>
          <a:endParaRPr lang="en-US" sz="2700" kern="1200" dirty="0"/>
        </a:p>
      </dsp:txBody>
      <dsp:txXfrm>
        <a:off x="739456" y="2396150"/>
        <a:ext cx="2313021" cy="552473"/>
      </dsp:txXfrm>
    </dsp:sp>
    <dsp:sp modelId="{3FBD4BD3-B74D-4AAB-9295-AE19DCC50691}">
      <dsp:nvSpPr>
        <dsp:cNvPr id="0" name=""/>
        <dsp:cNvSpPr/>
      </dsp:nvSpPr>
      <dsp:spPr>
        <a:xfrm rot="5400000">
          <a:off x="1844617" y="3017161"/>
          <a:ext cx="102698" cy="10269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6515F-5745-4BFE-8634-C34D77574BE3}">
      <dsp:nvSpPr>
        <dsp:cNvPr id="0" name=""/>
        <dsp:cNvSpPr/>
      </dsp:nvSpPr>
      <dsp:spPr>
        <a:xfrm>
          <a:off x="722268" y="3171209"/>
          <a:ext cx="2347397" cy="58684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92 % on </a:t>
          </a:r>
          <a:r>
            <a:rPr lang="en-US" sz="2700" kern="1200" dirty="0" err="1" smtClean="0"/>
            <a:t>avg</a:t>
          </a:r>
          <a:endParaRPr lang="en-US" sz="2700" kern="1200" dirty="0"/>
        </a:p>
      </dsp:txBody>
      <dsp:txXfrm>
        <a:off x="739456" y="3188397"/>
        <a:ext cx="2313021" cy="552473"/>
      </dsp:txXfrm>
    </dsp:sp>
    <dsp:sp modelId="{09ADE9CE-20B7-4A4E-BED6-D56E4ED1D855}">
      <dsp:nvSpPr>
        <dsp:cNvPr id="0" name=""/>
        <dsp:cNvSpPr/>
      </dsp:nvSpPr>
      <dsp:spPr>
        <a:xfrm>
          <a:off x="3398301" y="2222"/>
          <a:ext cx="2347397" cy="586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bg1"/>
              </a:solidFill>
            </a:rPr>
            <a:t>Digit Recognition</a:t>
          </a:r>
          <a:endParaRPr lang="en-US" sz="2300" b="1" kern="1200" dirty="0">
            <a:solidFill>
              <a:schemeClr val="bg1"/>
            </a:solidFill>
          </a:endParaRPr>
        </a:p>
      </dsp:txBody>
      <dsp:txXfrm>
        <a:off x="3415489" y="19410"/>
        <a:ext cx="2313021" cy="552473"/>
      </dsp:txXfrm>
    </dsp:sp>
    <dsp:sp modelId="{C8CE6287-76AA-46C4-B478-0F9183DE6118}">
      <dsp:nvSpPr>
        <dsp:cNvPr id="0" name=""/>
        <dsp:cNvSpPr/>
      </dsp:nvSpPr>
      <dsp:spPr>
        <a:xfrm rot="5400000">
          <a:off x="4520650" y="640421"/>
          <a:ext cx="102698" cy="10269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3398301" y="794469"/>
          <a:ext cx="2347397" cy="58684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Multiclass SVM</a:t>
          </a:r>
          <a:endParaRPr lang="en-US" sz="2700" kern="1200" dirty="0"/>
        </a:p>
      </dsp:txBody>
      <dsp:txXfrm>
        <a:off x="3415489" y="811657"/>
        <a:ext cx="2313021" cy="552473"/>
      </dsp:txXfrm>
    </dsp:sp>
    <dsp:sp modelId="{DDA5CBC7-AA05-481A-A03A-3964C1BBBB5A}">
      <dsp:nvSpPr>
        <dsp:cNvPr id="0" name=""/>
        <dsp:cNvSpPr/>
      </dsp:nvSpPr>
      <dsp:spPr>
        <a:xfrm rot="5400000">
          <a:off x="4520650" y="1432668"/>
          <a:ext cx="102698" cy="10269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3398301" y="1586716"/>
          <a:ext cx="2347397" cy="58684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Linear Kernel</a:t>
          </a:r>
          <a:endParaRPr lang="en-US" sz="2700" kern="1200" dirty="0"/>
        </a:p>
      </dsp:txBody>
      <dsp:txXfrm>
        <a:off x="3415489" y="1603904"/>
        <a:ext cx="2313021" cy="552473"/>
      </dsp:txXfrm>
    </dsp:sp>
    <dsp:sp modelId="{E7F7C4A8-2F3A-49BA-B2E4-CF48FCA5D8D8}">
      <dsp:nvSpPr>
        <dsp:cNvPr id="0" name=""/>
        <dsp:cNvSpPr/>
      </dsp:nvSpPr>
      <dsp:spPr>
        <a:xfrm rot="5400000">
          <a:off x="4520650" y="2224914"/>
          <a:ext cx="102698" cy="10269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3398301" y="2378962"/>
          <a:ext cx="2347397" cy="58684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Poly Kernel</a:t>
          </a:r>
          <a:endParaRPr lang="en-US" sz="2700" kern="1200" dirty="0"/>
        </a:p>
      </dsp:txBody>
      <dsp:txXfrm>
        <a:off x="3415489" y="2396150"/>
        <a:ext cx="2313021" cy="552473"/>
      </dsp:txXfrm>
    </dsp:sp>
    <dsp:sp modelId="{733FAA42-B915-4D79-AAC4-B44267F3AE55}">
      <dsp:nvSpPr>
        <dsp:cNvPr id="0" name=""/>
        <dsp:cNvSpPr/>
      </dsp:nvSpPr>
      <dsp:spPr>
        <a:xfrm rot="5400000">
          <a:off x="4520650" y="3017161"/>
          <a:ext cx="102698" cy="10269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67D4C0-F55D-45E5-AE31-A6AFC1252B30}">
      <dsp:nvSpPr>
        <dsp:cNvPr id="0" name=""/>
        <dsp:cNvSpPr/>
      </dsp:nvSpPr>
      <dsp:spPr>
        <a:xfrm>
          <a:off x="3398301" y="3171209"/>
          <a:ext cx="2347397" cy="58684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Max 97.54%</a:t>
          </a:r>
          <a:endParaRPr lang="en-US" sz="2700" kern="1200" dirty="0"/>
        </a:p>
      </dsp:txBody>
      <dsp:txXfrm>
        <a:off x="3415489" y="3188397"/>
        <a:ext cx="2313021" cy="552473"/>
      </dsp:txXfrm>
    </dsp:sp>
    <dsp:sp modelId="{67971461-EE07-4B5E-A0C3-A166C6559682}">
      <dsp:nvSpPr>
        <dsp:cNvPr id="0" name=""/>
        <dsp:cNvSpPr/>
      </dsp:nvSpPr>
      <dsp:spPr>
        <a:xfrm>
          <a:off x="6074334" y="2222"/>
          <a:ext cx="2347397" cy="586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</a:rPr>
            <a:t>Accelerometer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</a:rPr>
            <a:t>Biometric</a:t>
          </a:r>
          <a:endParaRPr lang="en-US" sz="2000" b="1" kern="1200" dirty="0">
            <a:solidFill>
              <a:schemeClr val="bg1"/>
            </a:solidFill>
          </a:endParaRPr>
        </a:p>
      </dsp:txBody>
      <dsp:txXfrm>
        <a:off x="6091522" y="19410"/>
        <a:ext cx="2313021" cy="552473"/>
      </dsp:txXfrm>
    </dsp:sp>
    <dsp:sp modelId="{BF9CEF10-4726-4D20-AC2F-85DE706D0D00}">
      <dsp:nvSpPr>
        <dsp:cNvPr id="0" name=""/>
        <dsp:cNvSpPr/>
      </dsp:nvSpPr>
      <dsp:spPr>
        <a:xfrm rot="5400000">
          <a:off x="7196683" y="640421"/>
          <a:ext cx="102698" cy="10269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6074334" y="794469"/>
          <a:ext cx="2347397" cy="58684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Multiclass SVM</a:t>
          </a:r>
          <a:endParaRPr lang="en-US" sz="2700" kern="1200" dirty="0"/>
        </a:p>
      </dsp:txBody>
      <dsp:txXfrm>
        <a:off x="6091522" y="811657"/>
        <a:ext cx="2313021" cy="552473"/>
      </dsp:txXfrm>
    </dsp:sp>
    <dsp:sp modelId="{0C1CAC8B-CC80-49DA-9707-021AB163C55F}">
      <dsp:nvSpPr>
        <dsp:cNvPr id="0" name=""/>
        <dsp:cNvSpPr/>
      </dsp:nvSpPr>
      <dsp:spPr>
        <a:xfrm rot="5400000">
          <a:off x="7196683" y="1432668"/>
          <a:ext cx="102698" cy="10269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6074334" y="1586716"/>
          <a:ext cx="2347397" cy="58684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Linear Kernel</a:t>
          </a:r>
          <a:endParaRPr lang="en-US" sz="2700" kern="1200" dirty="0"/>
        </a:p>
      </dsp:txBody>
      <dsp:txXfrm>
        <a:off x="6091522" y="1603904"/>
        <a:ext cx="2313021" cy="552473"/>
      </dsp:txXfrm>
    </dsp:sp>
    <dsp:sp modelId="{CA4E2FC5-3947-4559-BDB8-9A1969EAB38E}">
      <dsp:nvSpPr>
        <dsp:cNvPr id="0" name=""/>
        <dsp:cNvSpPr/>
      </dsp:nvSpPr>
      <dsp:spPr>
        <a:xfrm rot="5400000">
          <a:off x="7196683" y="2224914"/>
          <a:ext cx="102698" cy="10269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056F91-C9C8-4FEB-A9BC-DE40C6AF109B}">
      <dsp:nvSpPr>
        <dsp:cNvPr id="0" name=""/>
        <dsp:cNvSpPr/>
      </dsp:nvSpPr>
      <dsp:spPr>
        <a:xfrm>
          <a:off x="6074334" y="2378962"/>
          <a:ext cx="2347397" cy="58684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Poly Kernel</a:t>
          </a:r>
          <a:endParaRPr lang="en-US" sz="2700" kern="1200" dirty="0"/>
        </a:p>
      </dsp:txBody>
      <dsp:txXfrm>
        <a:off x="6091522" y="2396150"/>
        <a:ext cx="2313021" cy="552473"/>
      </dsp:txXfrm>
    </dsp:sp>
    <dsp:sp modelId="{11903D13-38F3-4FCB-88E3-6E00CF8F0169}">
      <dsp:nvSpPr>
        <dsp:cNvPr id="0" name=""/>
        <dsp:cNvSpPr/>
      </dsp:nvSpPr>
      <dsp:spPr>
        <a:xfrm rot="5400000">
          <a:off x="7196683" y="3017161"/>
          <a:ext cx="102698" cy="10269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1E523B-A3DB-4D71-BA02-A787502668F6}">
      <dsp:nvSpPr>
        <dsp:cNvPr id="0" name=""/>
        <dsp:cNvSpPr/>
      </dsp:nvSpPr>
      <dsp:spPr>
        <a:xfrm>
          <a:off x="6074334" y="3171209"/>
          <a:ext cx="2347397" cy="58684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Rbf</a:t>
          </a:r>
          <a:r>
            <a:rPr lang="en-US" sz="2700" kern="1200" dirty="0" smtClean="0"/>
            <a:t> Kernel</a:t>
          </a:r>
          <a:endParaRPr lang="en-US" sz="2700" kern="1200" dirty="0"/>
        </a:p>
      </dsp:txBody>
      <dsp:txXfrm>
        <a:off x="6091522" y="3188397"/>
        <a:ext cx="2313021" cy="552473"/>
      </dsp:txXfrm>
    </dsp:sp>
    <dsp:sp modelId="{908EBEA8-BD11-4CDA-9710-A83A3EC3B642}">
      <dsp:nvSpPr>
        <dsp:cNvPr id="0" name=""/>
        <dsp:cNvSpPr/>
      </dsp:nvSpPr>
      <dsp:spPr>
        <a:xfrm rot="5400000">
          <a:off x="7196683" y="3809407"/>
          <a:ext cx="102698" cy="10269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65522B-95BB-48CC-9B4C-D07DF9F83C15}">
      <dsp:nvSpPr>
        <dsp:cNvPr id="0" name=""/>
        <dsp:cNvSpPr/>
      </dsp:nvSpPr>
      <dsp:spPr>
        <a:xfrm>
          <a:off x="6074334" y="3963455"/>
          <a:ext cx="2347397" cy="58684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Max 55.13%</a:t>
          </a:r>
          <a:endParaRPr lang="en-US" sz="2700" kern="1200" dirty="0"/>
        </a:p>
      </dsp:txBody>
      <dsp:txXfrm>
        <a:off x="6091522" y="3980643"/>
        <a:ext cx="2313021" cy="5524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722268" y="2222"/>
          <a:ext cx="2347397" cy="586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bg1"/>
              </a:solidFill>
            </a:rPr>
            <a:t>SVM</a:t>
          </a:r>
          <a:endParaRPr lang="en-US" sz="2300" b="1" kern="1200" dirty="0">
            <a:solidFill>
              <a:schemeClr val="bg1"/>
            </a:solidFill>
          </a:endParaRPr>
        </a:p>
      </dsp:txBody>
      <dsp:txXfrm>
        <a:off x="739456" y="19410"/>
        <a:ext cx="2313021" cy="552473"/>
      </dsp:txXfrm>
    </dsp:sp>
    <dsp:sp modelId="{1B1F80F4-E9A5-4A99-A630-6548067B7CB5}">
      <dsp:nvSpPr>
        <dsp:cNvPr id="0" name=""/>
        <dsp:cNvSpPr/>
      </dsp:nvSpPr>
      <dsp:spPr>
        <a:xfrm rot="5400000">
          <a:off x="1844617" y="640421"/>
          <a:ext cx="102698" cy="10269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722268" y="794469"/>
          <a:ext cx="2347397" cy="58684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Hard Margin</a:t>
          </a:r>
          <a:endParaRPr lang="en-US" sz="2700" kern="1200" dirty="0"/>
        </a:p>
      </dsp:txBody>
      <dsp:txXfrm>
        <a:off x="739456" y="811657"/>
        <a:ext cx="2313021" cy="552473"/>
      </dsp:txXfrm>
    </dsp:sp>
    <dsp:sp modelId="{7CAEA63C-96B5-40D4-900F-409598FDB0C1}">
      <dsp:nvSpPr>
        <dsp:cNvPr id="0" name=""/>
        <dsp:cNvSpPr/>
      </dsp:nvSpPr>
      <dsp:spPr>
        <a:xfrm rot="5400000">
          <a:off x="1844617" y="1432668"/>
          <a:ext cx="102698" cy="10269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722268" y="1586716"/>
          <a:ext cx="2347397" cy="58684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Linear Kernel</a:t>
          </a:r>
          <a:endParaRPr lang="en-US" sz="2700" kern="1200" dirty="0"/>
        </a:p>
      </dsp:txBody>
      <dsp:txXfrm>
        <a:off x="739456" y="1603904"/>
        <a:ext cx="2313021" cy="552473"/>
      </dsp:txXfrm>
    </dsp:sp>
    <dsp:sp modelId="{A65C4264-24F4-4122-844B-F5E582EC0111}">
      <dsp:nvSpPr>
        <dsp:cNvPr id="0" name=""/>
        <dsp:cNvSpPr/>
      </dsp:nvSpPr>
      <dsp:spPr>
        <a:xfrm rot="5400000">
          <a:off x="1844617" y="2224914"/>
          <a:ext cx="102698" cy="10269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722268" y="2378962"/>
          <a:ext cx="2347397" cy="58684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One </a:t>
          </a:r>
          <a:r>
            <a:rPr lang="en-US" sz="2700" kern="1200" dirty="0" err="1" smtClean="0"/>
            <a:t>vs</a:t>
          </a:r>
          <a:r>
            <a:rPr lang="en-US" sz="2700" kern="1200" dirty="0" smtClean="0"/>
            <a:t> One</a:t>
          </a:r>
          <a:endParaRPr lang="en-US" sz="2700" kern="1200" dirty="0"/>
        </a:p>
      </dsp:txBody>
      <dsp:txXfrm>
        <a:off x="739456" y="2396150"/>
        <a:ext cx="2313021" cy="552473"/>
      </dsp:txXfrm>
    </dsp:sp>
    <dsp:sp modelId="{3FBD4BD3-B74D-4AAB-9295-AE19DCC50691}">
      <dsp:nvSpPr>
        <dsp:cNvPr id="0" name=""/>
        <dsp:cNvSpPr/>
      </dsp:nvSpPr>
      <dsp:spPr>
        <a:xfrm rot="5400000">
          <a:off x="1844617" y="3017161"/>
          <a:ext cx="102698" cy="10269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6515F-5745-4BFE-8634-C34D77574BE3}">
      <dsp:nvSpPr>
        <dsp:cNvPr id="0" name=""/>
        <dsp:cNvSpPr/>
      </dsp:nvSpPr>
      <dsp:spPr>
        <a:xfrm>
          <a:off x="722268" y="3171209"/>
          <a:ext cx="2347397" cy="58684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92 % on </a:t>
          </a:r>
          <a:r>
            <a:rPr lang="en-US" sz="2700" kern="1200" dirty="0" err="1" smtClean="0"/>
            <a:t>avg</a:t>
          </a:r>
          <a:endParaRPr lang="en-US" sz="2700" kern="1200" dirty="0"/>
        </a:p>
      </dsp:txBody>
      <dsp:txXfrm>
        <a:off x="739456" y="3188397"/>
        <a:ext cx="2313021" cy="552473"/>
      </dsp:txXfrm>
    </dsp:sp>
    <dsp:sp modelId="{09ADE9CE-20B7-4A4E-BED6-D56E4ED1D855}">
      <dsp:nvSpPr>
        <dsp:cNvPr id="0" name=""/>
        <dsp:cNvSpPr/>
      </dsp:nvSpPr>
      <dsp:spPr>
        <a:xfrm>
          <a:off x="3398301" y="2222"/>
          <a:ext cx="2347397" cy="586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bg1"/>
              </a:solidFill>
            </a:rPr>
            <a:t>Digit Recognition</a:t>
          </a:r>
          <a:endParaRPr lang="en-US" sz="2300" b="1" kern="1200" dirty="0">
            <a:solidFill>
              <a:schemeClr val="bg1"/>
            </a:solidFill>
          </a:endParaRPr>
        </a:p>
      </dsp:txBody>
      <dsp:txXfrm>
        <a:off x="3415489" y="19410"/>
        <a:ext cx="2313021" cy="552473"/>
      </dsp:txXfrm>
    </dsp:sp>
    <dsp:sp modelId="{C8CE6287-76AA-46C4-B478-0F9183DE6118}">
      <dsp:nvSpPr>
        <dsp:cNvPr id="0" name=""/>
        <dsp:cNvSpPr/>
      </dsp:nvSpPr>
      <dsp:spPr>
        <a:xfrm rot="5400000">
          <a:off x="4520650" y="640421"/>
          <a:ext cx="102698" cy="10269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3398301" y="794469"/>
          <a:ext cx="2347397" cy="58684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Multiclass SVM</a:t>
          </a:r>
          <a:endParaRPr lang="en-US" sz="2700" kern="1200" dirty="0"/>
        </a:p>
      </dsp:txBody>
      <dsp:txXfrm>
        <a:off x="3415489" y="811657"/>
        <a:ext cx="2313021" cy="552473"/>
      </dsp:txXfrm>
    </dsp:sp>
    <dsp:sp modelId="{DDA5CBC7-AA05-481A-A03A-3964C1BBBB5A}">
      <dsp:nvSpPr>
        <dsp:cNvPr id="0" name=""/>
        <dsp:cNvSpPr/>
      </dsp:nvSpPr>
      <dsp:spPr>
        <a:xfrm rot="5400000">
          <a:off x="4520650" y="1432668"/>
          <a:ext cx="102698" cy="10269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3398301" y="1586716"/>
          <a:ext cx="2347397" cy="58684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Linear Kernel</a:t>
          </a:r>
          <a:endParaRPr lang="en-US" sz="2700" kern="1200" dirty="0"/>
        </a:p>
      </dsp:txBody>
      <dsp:txXfrm>
        <a:off x="3415489" y="1603904"/>
        <a:ext cx="2313021" cy="552473"/>
      </dsp:txXfrm>
    </dsp:sp>
    <dsp:sp modelId="{E7F7C4A8-2F3A-49BA-B2E4-CF48FCA5D8D8}">
      <dsp:nvSpPr>
        <dsp:cNvPr id="0" name=""/>
        <dsp:cNvSpPr/>
      </dsp:nvSpPr>
      <dsp:spPr>
        <a:xfrm rot="5400000">
          <a:off x="4520650" y="2224914"/>
          <a:ext cx="102698" cy="10269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3398301" y="2378962"/>
          <a:ext cx="2347397" cy="58684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Poly Kernel</a:t>
          </a:r>
          <a:endParaRPr lang="en-US" sz="2700" kern="1200" dirty="0"/>
        </a:p>
      </dsp:txBody>
      <dsp:txXfrm>
        <a:off x="3415489" y="2396150"/>
        <a:ext cx="2313021" cy="552473"/>
      </dsp:txXfrm>
    </dsp:sp>
    <dsp:sp modelId="{733FAA42-B915-4D79-AAC4-B44267F3AE55}">
      <dsp:nvSpPr>
        <dsp:cNvPr id="0" name=""/>
        <dsp:cNvSpPr/>
      </dsp:nvSpPr>
      <dsp:spPr>
        <a:xfrm rot="5400000">
          <a:off x="4520650" y="3017161"/>
          <a:ext cx="102698" cy="10269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67D4C0-F55D-45E5-AE31-A6AFC1252B30}">
      <dsp:nvSpPr>
        <dsp:cNvPr id="0" name=""/>
        <dsp:cNvSpPr/>
      </dsp:nvSpPr>
      <dsp:spPr>
        <a:xfrm>
          <a:off x="3398301" y="3171209"/>
          <a:ext cx="2347397" cy="58684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Max 97.54%</a:t>
          </a:r>
          <a:endParaRPr lang="en-US" sz="2700" kern="1200" dirty="0"/>
        </a:p>
      </dsp:txBody>
      <dsp:txXfrm>
        <a:off x="3415489" y="3188397"/>
        <a:ext cx="2313021" cy="552473"/>
      </dsp:txXfrm>
    </dsp:sp>
    <dsp:sp modelId="{67971461-EE07-4B5E-A0C3-A166C6559682}">
      <dsp:nvSpPr>
        <dsp:cNvPr id="0" name=""/>
        <dsp:cNvSpPr/>
      </dsp:nvSpPr>
      <dsp:spPr>
        <a:xfrm>
          <a:off x="6074334" y="2222"/>
          <a:ext cx="2347397" cy="586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</a:rPr>
            <a:t>Accelerometer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</a:rPr>
            <a:t>Biometric</a:t>
          </a:r>
          <a:endParaRPr lang="en-US" sz="2000" b="1" kern="1200" dirty="0">
            <a:solidFill>
              <a:schemeClr val="bg1"/>
            </a:solidFill>
          </a:endParaRPr>
        </a:p>
      </dsp:txBody>
      <dsp:txXfrm>
        <a:off x="6091522" y="19410"/>
        <a:ext cx="2313021" cy="552473"/>
      </dsp:txXfrm>
    </dsp:sp>
    <dsp:sp modelId="{BF9CEF10-4726-4D20-AC2F-85DE706D0D00}">
      <dsp:nvSpPr>
        <dsp:cNvPr id="0" name=""/>
        <dsp:cNvSpPr/>
      </dsp:nvSpPr>
      <dsp:spPr>
        <a:xfrm rot="5400000">
          <a:off x="7196683" y="640421"/>
          <a:ext cx="102698" cy="10269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6074334" y="794469"/>
          <a:ext cx="2347397" cy="58684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Multiclass SVM</a:t>
          </a:r>
          <a:endParaRPr lang="en-US" sz="2700" kern="1200" dirty="0"/>
        </a:p>
      </dsp:txBody>
      <dsp:txXfrm>
        <a:off x="6091522" y="811657"/>
        <a:ext cx="2313021" cy="552473"/>
      </dsp:txXfrm>
    </dsp:sp>
    <dsp:sp modelId="{0C1CAC8B-CC80-49DA-9707-021AB163C55F}">
      <dsp:nvSpPr>
        <dsp:cNvPr id="0" name=""/>
        <dsp:cNvSpPr/>
      </dsp:nvSpPr>
      <dsp:spPr>
        <a:xfrm rot="5400000">
          <a:off x="7196683" y="1432668"/>
          <a:ext cx="102698" cy="10269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6074334" y="1586716"/>
          <a:ext cx="2347397" cy="58684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Linear Kernel</a:t>
          </a:r>
          <a:endParaRPr lang="en-US" sz="2700" kern="1200" dirty="0"/>
        </a:p>
      </dsp:txBody>
      <dsp:txXfrm>
        <a:off x="6091522" y="1603904"/>
        <a:ext cx="2313021" cy="552473"/>
      </dsp:txXfrm>
    </dsp:sp>
    <dsp:sp modelId="{CA4E2FC5-3947-4559-BDB8-9A1969EAB38E}">
      <dsp:nvSpPr>
        <dsp:cNvPr id="0" name=""/>
        <dsp:cNvSpPr/>
      </dsp:nvSpPr>
      <dsp:spPr>
        <a:xfrm rot="5400000">
          <a:off x="7196683" y="2224914"/>
          <a:ext cx="102698" cy="10269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056F91-C9C8-4FEB-A9BC-DE40C6AF109B}">
      <dsp:nvSpPr>
        <dsp:cNvPr id="0" name=""/>
        <dsp:cNvSpPr/>
      </dsp:nvSpPr>
      <dsp:spPr>
        <a:xfrm>
          <a:off x="6074334" y="2378962"/>
          <a:ext cx="2347397" cy="58684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Poly Kernel</a:t>
          </a:r>
          <a:endParaRPr lang="en-US" sz="2700" kern="1200" dirty="0"/>
        </a:p>
      </dsp:txBody>
      <dsp:txXfrm>
        <a:off x="6091522" y="2396150"/>
        <a:ext cx="2313021" cy="552473"/>
      </dsp:txXfrm>
    </dsp:sp>
    <dsp:sp modelId="{11903D13-38F3-4FCB-88E3-6E00CF8F0169}">
      <dsp:nvSpPr>
        <dsp:cNvPr id="0" name=""/>
        <dsp:cNvSpPr/>
      </dsp:nvSpPr>
      <dsp:spPr>
        <a:xfrm rot="5400000">
          <a:off x="7196683" y="3017161"/>
          <a:ext cx="102698" cy="10269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1E523B-A3DB-4D71-BA02-A787502668F6}">
      <dsp:nvSpPr>
        <dsp:cNvPr id="0" name=""/>
        <dsp:cNvSpPr/>
      </dsp:nvSpPr>
      <dsp:spPr>
        <a:xfrm>
          <a:off x="6074334" y="3171209"/>
          <a:ext cx="2347397" cy="58684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Rbf</a:t>
          </a:r>
          <a:r>
            <a:rPr lang="en-US" sz="2700" kern="1200" dirty="0" smtClean="0"/>
            <a:t> Kernel</a:t>
          </a:r>
          <a:endParaRPr lang="en-US" sz="2700" kern="1200" dirty="0"/>
        </a:p>
      </dsp:txBody>
      <dsp:txXfrm>
        <a:off x="6091522" y="3188397"/>
        <a:ext cx="2313021" cy="552473"/>
      </dsp:txXfrm>
    </dsp:sp>
    <dsp:sp modelId="{908EBEA8-BD11-4CDA-9710-A83A3EC3B642}">
      <dsp:nvSpPr>
        <dsp:cNvPr id="0" name=""/>
        <dsp:cNvSpPr/>
      </dsp:nvSpPr>
      <dsp:spPr>
        <a:xfrm rot="5400000">
          <a:off x="7196683" y="3809407"/>
          <a:ext cx="102698" cy="10269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65522B-95BB-48CC-9B4C-D07DF9F83C15}">
      <dsp:nvSpPr>
        <dsp:cNvPr id="0" name=""/>
        <dsp:cNvSpPr/>
      </dsp:nvSpPr>
      <dsp:spPr>
        <a:xfrm>
          <a:off x="6074334" y="3963455"/>
          <a:ext cx="2347397" cy="58684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Max 55.13%</a:t>
          </a:r>
          <a:endParaRPr lang="en-US" sz="2700" kern="1200" dirty="0"/>
        </a:p>
      </dsp:txBody>
      <dsp:txXfrm>
        <a:off x="6091522" y="3980643"/>
        <a:ext cx="2313021" cy="552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11/30/2013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11/30/2013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11/30/2013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Machin</a:t>
            </a:r>
            <a:r>
              <a:rPr lang="en-IN" dirty="0" smtClean="0"/>
              <a:t>e Learning </a:t>
            </a:r>
            <a:br>
              <a:rPr lang="en-IN" dirty="0" smtClean="0"/>
            </a:br>
            <a:r>
              <a:rPr lang="en-IN" dirty="0" smtClean="0"/>
              <a:t>SVM, SVM &amp; SVM!!!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9456" y="5013176"/>
            <a:ext cx="3517032" cy="685800"/>
          </a:xfrm>
        </p:spPr>
        <p:txBody>
          <a:bodyPr/>
          <a:lstStyle/>
          <a:p>
            <a:r>
              <a:rPr lang="en-IN" dirty="0" smtClean="0"/>
              <a:t>M V </a:t>
            </a:r>
            <a:r>
              <a:rPr lang="en-IN" dirty="0" err="1" smtClean="0"/>
              <a:t>Sai</a:t>
            </a:r>
            <a:r>
              <a:rPr lang="en-IN" dirty="0" smtClean="0"/>
              <a:t> </a:t>
            </a:r>
            <a:r>
              <a:rPr lang="en-IN" dirty="0" err="1" smtClean="0"/>
              <a:t>Sriram</a:t>
            </a:r>
            <a:endParaRPr lang="en-IN" dirty="0" smtClean="0"/>
          </a:p>
          <a:p>
            <a:r>
              <a:rPr lang="en-IN" dirty="0" smtClean="0"/>
              <a:t>MT2012160</a:t>
            </a:r>
            <a:endParaRPr lang="en-IN" dirty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white">
          <a:xfrm>
            <a:off x="5591944" y="5013176"/>
            <a:ext cx="3517032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Yogesh </a:t>
            </a:r>
            <a:r>
              <a:rPr lang="en-IN" dirty="0" err="1" smtClean="0"/>
              <a:t>Navik</a:t>
            </a:r>
            <a:endParaRPr lang="en-IN" dirty="0" smtClean="0"/>
          </a:p>
          <a:p>
            <a:r>
              <a:rPr lang="en-IN" dirty="0" smtClean="0"/>
              <a:t>MT2012086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Technologies Used: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Database: </a:t>
            </a:r>
            <a:r>
              <a:rPr lang="en-IN" sz="2800" dirty="0" err="1" smtClean="0"/>
              <a:t>Mysql</a:t>
            </a:r>
            <a:r>
              <a:rPr lang="en-IN" sz="2800" dirty="0" smtClean="0"/>
              <a:t> with </a:t>
            </a:r>
            <a:r>
              <a:rPr lang="en-IN" sz="2800" dirty="0" err="1" smtClean="0"/>
              <a:t>Tokudb</a:t>
            </a:r>
            <a:r>
              <a:rPr lang="en-IN" sz="2800" dirty="0" smtClean="0"/>
              <a:t> engine</a:t>
            </a:r>
          </a:p>
          <a:p>
            <a:r>
              <a:rPr lang="en-IN" sz="2800" dirty="0" err="1" smtClean="0"/>
              <a:t>Sklearn</a:t>
            </a:r>
            <a:r>
              <a:rPr lang="en-IN" sz="2800" dirty="0" smtClean="0"/>
              <a:t> toolkit</a:t>
            </a:r>
          </a:p>
          <a:p>
            <a:r>
              <a:rPr lang="en-IN" sz="2800" dirty="0" err="1" smtClean="0"/>
              <a:t>Numpy</a:t>
            </a:r>
            <a:r>
              <a:rPr lang="en-IN" sz="2800" dirty="0" smtClean="0"/>
              <a:t>, </a:t>
            </a:r>
            <a:r>
              <a:rPr lang="en-IN" sz="2800" dirty="0" err="1" smtClean="0"/>
              <a:t>scipy</a:t>
            </a:r>
            <a:endParaRPr lang="en-IN" sz="2800" dirty="0" smtClean="0"/>
          </a:p>
          <a:p>
            <a:r>
              <a:rPr lang="en-IN" sz="2800" dirty="0" err="1" smtClean="0"/>
              <a:t>cvxopt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34695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505317">
            <a:off x="3524800" y="2167358"/>
            <a:ext cx="9144000" cy="1143000"/>
          </a:xfrm>
        </p:spPr>
        <p:txBody>
          <a:bodyPr>
            <a:normAutofit/>
          </a:bodyPr>
          <a:lstStyle/>
          <a:p>
            <a:r>
              <a:rPr lang="en-IN" sz="6000" dirty="0" smtClean="0"/>
              <a:t>Thank You!!!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920594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464" y="188640"/>
            <a:ext cx="9144000" cy="1143000"/>
          </a:xfrm>
        </p:spPr>
        <p:txBody>
          <a:bodyPr/>
          <a:lstStyle/>
          <a:p>
            <a:r>
              <a:rPr lang="en-IN" dirty="0" smtClean="0"/>
              <a:t>Work Accomplished</a:t>
            </a:r>
            <a:endParaRPr dirty="0"/>
          </a:p>
        </p:txBody>
      </p:sp>
      <p:graphicFrame>
        <p:nvGraphicFramePr>
          <p:cNvPr id="9" name="Content Placeholder 8" descr="Process List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870207"/>
              </p:ext>
            </p:extLst>
          </p:nvPr>
        </p:nvGraphicFramePr>
        <p:xfrm>
          <a:off x="1847528" y="1585744"/>
          <a:ext cx="9144000" cy="45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Digit Recognizer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Input: </a:t>
            </a:r>
          </a:p>
          <a:p>
            <a:pPr lvl="1"/>
            <a:r>
              <a:rPr lang="en-IN" sz="2000" dirty="0" smtClean="0"/>
              <a:t>Train: </a:t>
            </a:r>
            <a:r>
              <a:rPr lang="en-IN" sz="2000" dirty="0" smtClean="0"/>
              <a:t>Image of dimensions 28x28, </a:t>
            </a:r>
          </a:p>
          <a:p>
            <a:pPr lvl="1"/>
            <a:r>
              <a:rPr lang="en-IN" sz="2000" dirty="0" smtClean="0"/>
              <a:t>Test: </a:t>
            </a:r>
          </a:p>
          <a:p>
            <a:r>
              <a:rPr lang="en-IN" sz="2400" dirty="0" smtClean="0"/>
              <a:t>Feature Space: </a:t>
            </a:r>
          </a:p>
          <a:p>
            <a:pPr lvl="1"/>
            <a:r>
              <a:rPr lang="en-IN" sz="2000" dirty="0" smtClean="0"/>
              <a:t>784 pixels each taking intensity in the interval [0, 255]</a:t>
            </a:r>
          </a:p>
          <a:p>
            <a:r>
              <a:rPr lang="en-IN" sz="2400" dirty="0" smtClean="0"/>
              <a:t>Objective: Classify the possible 10 digits among 28000 given testing samples.</a:t>
            </a:r>
            <a:endParaRPr lang="en-IN" sz="2400" dirty="0"/>
          </a:p>
          <a:p>
            <a:r>
              <a:rPr lang="en-IN" sz="2400" dirty="0" smtClean="0"/>
              <a:t>Approach: Multiclass SVM with linear, poly kernels</a:t>
            </a:r>
            <a:endParaRPr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897" y="457200"/>
            <a:ext cx="3168352" cy="148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92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Digit Recognizer Results:</a:t>
            </a:r>
            <a:br>
              <a:rPr lang="en-IN" dirty="0" smtClean="0"/>
            </a:br>
            <a:r>
              <a:rPr lang="en-IN" dirty="0" smtClean="0"/>
              <a:t>Justification: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2780928"/>
            <a:ext cx="9201150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37" y="3861643"/>
            <a:ext cx="91154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53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Our own Implementation of SVM: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1024136"/>
          </a:xfrm>
        </p:spPr>
        <p:txBody>
          <a:bodyPr/>
          <a:lstStyle/>
          <a:p>
            <a:r>
              <a:rPr lang="en-IN" dirty="0" smtClean="0"/>
              <a:t>One </a:t>
            </a:r>
            <a:r>
              <a:rPr lang="en-IN" dirty="0" err="1" smtClean="0"/>
              <a:t>vs</a:t>
            </a:r>
            <a:r>
              <a:rPr lang="en-IN" dirty="0" smtClean="0"/>
              <a:t> One Classifier</a:t>
            </a:r>
          </a:p>
          <a:p>
            <a:r>
              <a:rPr lang="en-IN" dirty="0" smtClean="0"/>
              <a:t>Quadratic Programming Problem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450868"/>
            <a:ext cx="4067175" cy="95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2899" y="3032572"/>
            <a:ext cx="5668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Format of a </a:t>
            </a:r>
            <a:r>
              <a:rPr lang="en-IN" dirty="0" err="1" smtClean="0"/>
              <a:t>quadaratic</a:t>
            </a:r>
            <a:r>
              <a:rPr lang="en-IN" dirty="0" smtClean="0"/>
              <a:t> programming problem in </a:t>
            </a:r>
            <a:r>
              <a:rPr lang="en-IN" dirty="0" err="1" smtClean="0"/>
              <a:t>cvxopt</a:t>
            </a:r>
            <a:r>
              <a:rPr lang="en-IN" dirty="0" smtClean="0"/>
              <a:t>: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5301208"/>
            <a:ext cx="4114800" cy="685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12899" y="4755296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Dual form of SVM: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3163" y="4305478"/>
            <a:ext cx="2066925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0176" y="5124628"/>
            <a:ext cx="4152900" cy="6762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559512" y="3627139"/>
            <a:ext cx="3288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Using Dual parameters to obtain primal solution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Our own Implementation of SVM, Results</a:t>
            </a:r>
            <a:r>
              <a:rPr lang="en-IN" dirty="0" smtClean="0"/>
              <a:t>:</a:t>
            </a:r>
            <a:endParaRPr dirty="0"/>
          </a:p>
        </p:txBody>
      </p:sp>
      <p:graphicFrame>
        <p:nvGraphicFramePr>
          <p:cNvPr id="13" name="Content Placeholder 12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128318"/>
              </p:ext>
            </p:extLst>
          </p:nvPr>
        </p:nvGraphicFramePr>
        <p:xfrm>
          <a:off x="911424" y="1616224"/>
          <a:ext cx="10297144" cy="4912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Accelerometer Biometric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Input: </a:t>
            </a:r>
          </a:p>
          <a:p>
            <a:pPr lvl="1"/>
            <a:r>
              <a:rPr lang="en-IN" sz="2400" dirty="0" smtClean="0"/>
              <a:t>Train: Time series data collected from several devices</a:t>
            </a:r>
          </a:p>
          <a:p>
            <a:pPr lvl="1"/>
            <a:r>
              <a:rPr lang="en-IN" sz="2400" dirty="0" smtClean="0"/>
              <a:t>Test: Sequence associated time series data from several </a:t>
            </a:r>
            <a:r>
              <a:rPr lang="en-IN" sz="2400" dirty="0" err="1" smtClean="0"/>
              <a:t>devies</a:t>
            </a:r>
            <a:endParaRPr lang="en-IN" sz="2400" dirty="0" smtClean="0"/>
          </a:p>
          <a:p>
            <a:r>
              <a:rPr lang="en-IN" sz="2800" dirty="0" smtClean="0"/>
              <a:t>Feature Space: Distribution (Variance, Co Variance, Median in different axes)</a:t>
            </a:r>
          </a:p>
          <a:p>
            <a:r>
              <a:rPr lang="en-IN" sz="2800" dirty="0" smtClean="0"/>
              <a:t>Objective: Associate each sequence id with it’s relative device id</a:t>
            </a:r>
            <a:endParaRPr lang="en-IN" sz="2800" dirty="0"/>
          </a:p>
          <a:p>
            <a:r>
              <a:rPr lang="en-IN" sz="2800" dirty="0" smtClean="0"/>
              <a:t>Approach: Multiclass SVM with linear, poly and </a:t>
            </a:r>
            <a:r>
              <a:rPr lang="en-IN" sz="2800" dirty="0" err="1" smtClean="0"/>
              <a:t>Rbf</a:t>
            </a:r>
            <a:r>
              <a:rPr lang="en-IN" sz="2800" dirty="0" smtClean="0"/>
              <a:t> kernel</a:t>
            </a:r>
            <a:endParaRPr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028" y="552383"/>
            <a:ext cx="2029108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51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Accelerometer </a:t>
            </a:r>
            <a:r>
              <a:rPr lang="en-IN" dirty="0" smtClean="0"/>
              <a:t>Biometric (Results):</a:t>
            </a:r>
            <a:br>
              <a:rPr lang="en-IN" dirty="0" smtClean="0"/>
            </a:br>
            <a:r>
              <a:rPr lang="en-IN" dirty="0" smtClean="0"/>
              <a:t>Justification: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2996952"/>
            <a:ext cx="9893923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464" y="188640"/>
            <a:ext cx="9144000" cy="1143000"/>
          </a:xfrm>
        </p:spPr>
        <p:txBody>
          <a:bodyPr/>
          <a:lstStyle/>
          <a:p>
            <a:r>
              <a:rPr lang="en-IN" dirty="0" smtClean="0"/>
              <a:t>Work Accomplished (to summarize):</a:t>
            </a:r>
            <a:endParaRPr dirty="0"/>
          </a:p>
        </p:txBody>
      </p:sp>
      <p:graphicFrame>
        <p:nvGraphicFramePr>
          <p:cNvPr id="9" name="Content Placeholder 8" descr="Process List" title="SmartArt"/>
          <p:cNvGraphicFramePr>
            <a:graphicFrameLocks noGrp="1"/>
          </p:cNvGraphicFramePr>
          <p:nvPr>
            <p:ph idx="1"/>
            <p:extLst/>
          </p:nvPr>
        </p:nvGraphicFramePr>
        <p:xfrm>
          <a:off x="1847528" y="1585744"/>
          <a:ext cx="9144000" cy="45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6877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270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Candara</vt:lpstr>
      <vt:lpstr>Consolas</vt:lpstr>
      <vt:lpstr>Tech Computer 16x9</vt:lpstr>
      <vt:lpstr>Machine Learning  SVM, SVM &amp; SVM!!!</vt:lpstr>
      <vt:lpstr>Work Accomplished</vt:lpstr>
      <vt:lpstr>Digit Recognizer</vt:lpstr>
      <vt:lpstr>Digit Recognizer Results: Justification:</vt:lpstr>
      <vt:lpstr>Our own Implementation of SVM:</vt:lpstr>
      <vt:lpstr>Our own Implementation of SVM, Results:</vt:lpstr>
      <vt:lpstr>Accelerometer Biometric</vt:lpstr>
      <vt:lpstr>Accelerometer Biometric (Results): Justification:</vt:lpstr>
      <vt:lpstr>Work Accomplished (to summarize):</vt:lpstr>
      <vt:lpstr>Technologies Used:</vt:lpstr>
      <vt:lpstr>Thank You!!!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2013-11-29T20:13:25Z</dcterms:created>
  <dcterms:modified xsi:type="dcterms:W3CDTF">2013-11-29T21:59:07Z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