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79" r:id="rId5"/>
    <p:sldMasterId id="2147483692" r:id="rId6"/>
  </p:sldMasterIdLst>
  <p:notesMasterIdLst>
    <p:notesMasterId r:id="rId19"/>
  </p:notesMasterIdLst>
  <p:sldIdLst>
    <p:sldId id="724" r:id="rId7"/>
    <p:sldId id="725" r:id="rId8"/>
    <p:sldId id="727" r:id="rId9"/>
    <p:sldId id="736" r:id="rId10"/>
    <p:sldId id="726" r:id="rId11"/>
    <p:sldId id="728" r:id="rId12"/>
    <p:sldId id="733" r:id="rId13"/>
    <p:sldId id="734" r:id="rId14"/>
    <p:sldId id="729" r:id="rId15"/>
    <p:sldId id="730" r:id="rId16"/>
    <p:sldId id="735" r:id="rId17"/>
    <p:sldId id="5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F46"/>
    <a:srgbClr val="F7F7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9FD2B-4D24-4ACA-94E5-3F965445E25B}" v="936" dt="2019-06-14T10:39:01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4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4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yamraju, Sriharsha" userId="9f18c70a-44ca-445a-9db0-27ddd2b23f0e" providerId="ADAL" clId="{F453FBDA-51A8-4EC4-BCF9-0477F68E3BFE}"/>
    <pc:docChg chg="undo custSel mod addSld delSld modSld sldOrd modMainMaster">
      <pc:chgData name="Dhanyamraju, Sriharsha" userId="9f18c70a-44ca-445a-9db0-27ddd2b23f0e" providerId="ADAL" clId="{F453FBDA-51A8-4EC4-BCF9-0477F68E3BFE}" dt="2019-06-13T05:27:04.753" v="918" actId="14100"/>
      <pc:docMkLst>
        <pc:docMk/>
      </pc:docMkLst>
      <pc:sldChg chg="modSp del">
        <pc:chgData name="Dhanyamraju, Sriharsha" userId="9f18c70a-44ca-445a-9db0-27ddd2b23f0e" providerId="ADAL" clId="{F453FBDA-51A8-4EC4-BCF9-0477F68E3BFE}" dt="2019-06-13T04:02:52.474" v="767" actId="2696"/>
        <pc:sldMkLst>
          <pc:docMk/>
          <pc:sldMk cId="1952796123" sldId="717"/>
        </pc:sldMkLst>
        <pc:spChg chg="mod">
          <ac:chgData name="Dhanyamraju, Sriharsha" userId="9f18c70a-44ca-445a-9db0-27ddd2b23f0e" providerId="ADAL" clId="{F453FBDA-51A8-4EC4-BCF9-0477F68E3BFE}" dt="2019-06-13T03:44:14.639" v="142"/>
          <ac:spMkLst>
            <pc:docMk/>
            <pc:sldMk cId="1952796123" sldId="717"/>
            <ac:spMk id="3" creationId="{6FF317C4-19C8-451D-8B7A-056ABACCDAB0}"/>
          </ac:spMkLst>
        </pc:spChg>
      </pc:sldChg>
      <pc:sldChg chg="del">
        <pc:chgData name="Dhanyamraju, Sriharsha" userId="9f18c70a-44ca-445a-9db0-27ddd2b23f0e" providerId="ADAL" clId="{F453FBDA-51A8-4EC4-BCF9-0477F68E3BFE}" dt="2019-06-13T04:02:52.829" v="768" actId="2696"/>
        <pc:sldMkLst>
          <pc:docMk/>
          <pc:sldMk cId="2318677603" sldId="718"/>
        </pc:sldMkLst>
      </pc:sldChg>
      <pc:sldChg chg="addSp delSp modSp del">
        <pc:chgData name="Dhanyamraju, Sriharsha" userId="9f18c70a-44ca-445a-9db0-27ddd2b23f0e" providerId="ADAL" clId="{F453FBDA-51A8-4EC4-BCF9-0477F68E3BFE}" dt="2019-06-13T04:02:48.427" v="763" actId="2696"/>
        <pc:sldMkLst>
          <pc:docMk/>
          <pc:sldMk cId="3416877502" sldId="719"/>
        </pc:sldMkLst>
        <pc:spChg chg="add del mod">
          <ac:chgData name="Dhanyamraju, Sriharsha" userId="9f18c70a-44ca-445a-9db0-27ddd2b23f0e" providerId="ADAL" clId="{F453FBDA-51A8-4EC4-BCF9-0477F68E3BFE}" dt="2019-06-13T03:35:11.112" v="3"/>
          <ac:spMkLst>
            <pc:docMk/>
            <pc:sldMk cId="3416877502" sldId="719"/>
            <ac:spMk id="2" creationId="{5AD572B6-969E-4C8C-82D0-23FB067E2E9D}"/>
          </ac:spMkLst>
        </pc:spChg>
        <pc:spChg chg="add del mod">
          <ac:chgData name="Dhanyamraju, Sriharsha" userId="9f18c70a-44ca-445a-9db0-27ddd2b23f0e" providerId="ADAL" clId="{F453FBDA-51A8-4EC4-BCF9-0477F68E3BFE}" dt="2019-06-13T03:35:10.799" v="2"/>
          <ac:spMkLst>
            <pc:docMk/>
            <pc:sldMk cId="3416877502" sldId="719"/>
            <ac:spMk id="3" creationId="{49F8405D-7F77-4668-AFF5-FB4CB66CCFFB}"/>
          </ac:spMkLst>
        </pc:spChg>
        <pc:spChg chg="add mod">
          <ac:chgData name="Dhanyamraju, Sriharsha" userId="9f18c70a-44ca-445a-9db0-27ddd2b23f0e" providerId="ADAL" clId="{F453FBDA-51A8-4EC4-BCF9-0477F68E3BFE}" dt="2019-06-13T03:35:30.602" v="5"/>
          <ac:spMkLst>
            <pc:docMk/>
            <pc:sldMk cId="3416877502" sldId="719"/>
            <ac:spMk id="4" creationId="{FE378FA8-52D1-4C2B-B0FD-8641F25AAF58}"/>
          </ac:spMkLst>
        </pc:spChg>
        <pc:spChg chg="mod">
          <ac:chgData name="Dhanyamraju, Sriharsha" userId="9f18c70a-44ca-445a-9db0-27ddd2b23f0e" providerId="ADAL" clId="{F453FBDA-51A8-4EC4-BCF9-0477F68E3BFE}" dt="2019-06-13T03:38:40.116" v="8" actId="1076"/>
          <ac:spMkLst>
            <pc:docMk/>
            <pc:sldMk cId="3416877502" sldId="719"/>
            <ac:spMk id="108" creationId="{00000000-0000-0000-0000-000000000000}"/>
          </ac:spMkLst>
        </pc:spChg>
        <pc:picChg chg="mod">
          <ac:chgData name="Dhanyamraju, Sriharsha" userId="9f18c70a-44ca-445a-9db0-27ddd2b23f0e" providerId="ADAL" clId="{F453FBDA-51A8-4EC4-BCF9-0477F68E3BFE}" dt="2019-06-13T03:38:45.452" v="10" actId="1076"/>
          <ac:picMkLst>
            <pc:docMk/>
            <pc:sldMk cId="3416877502" sldId="719"/>
            <ac:picMk id="5" creationId="{00000000-0000-0000-0000-000000000000}"/>
          </ac:picMkLst>
        </pc:picChg>
      </pc:sldChg>
      <pc:sldChg chg="del">
        <pc:chgData name="Dhanyamraju, Sriharsha" userId="9f18c70a-44ca-445a-9db0-27ddd2b23f0e" providerId="ADAL" clId="{F453FBDA-51A8-4EC4-BCF9-0477F68E3BFE}" dt="2019-06-13T04:02:51.024" v="765" actId="2696"/>
        <pc:sldMkLst>
          <pc:docMk/>
          <pc:sldMk cId="2550212930" sldId="720"/>
        </pc:sldMkLst>
      </pc:sldChg>
      <pc:sldChg chg="del">
        <pc:chgData name="Dhanyamraju, Sriharsha" userId="9f18c70a-44ca-445a-9db0-27ddd2b23f0e" providerId="ADAL" clId="{F453FBDA-51A8-4EC4-BCF9-0477F68E3BFE}" dt="2019-06-13T04:02:51.718" v="766" actId="2696"/>
        <pc:sldMkLst>
          <pc:docMk/>
          <pc:sldMk cId="3788177997" sldId="721"/>
        </pc:sldMkLst>
      </pc:sldChg>
      <pc:sldChg chg="addSp delSp modSp add del ord setBg">
        <pc:chgData name="Dhanyamraju, Sriharsha" userId="9f18c70a-44ca-445a-9db0-27ddd2b23f0e" providerId="ADAL" clId="{F453FBDA-51A8-4EC4-BCF9-0477F68E3BFE}" dt="2019-06-13T04:02:46.547" v="760" actId="2696"/>
        <pc:sldMkLst>
          <pc:docMk/>
          <pc:sldMk cId="1886585320" sldId="722"/>
        </pc:sldMkLst>
        <pc:spChg chg="del">
          <ac:chgData name="Dhanyamraju, Sriharsha" userId="9f18c70a-44ca-445a-9db0-27ddd2b23f0e" providerId="ADAL" clId="{F453FBDA-51A8-4EC4-BCF9-0477F68E3BFE}" dt="2019-06-13T03:39:10.940" v="13"/>
          <ac:spMkLst>
            <pc:docMk/>
            <pc:sldMk cId="1886585320" sldId="722"/>
            <ac:spMk id="3" creationId="{A62E03E5-54E8-4615-8636-1070B0C8694B}"/>
          </ac:spMkLst>
        </pc:spChg>
        <pc:spChg chg="del">
          <ac:chgData name="Dhanyamraju, Sriharsha" userId="9f18c70a-44ca-445a-9db0-27ddd2b23f0e" providerId="ADAL" clId="{F453FBDA-51A8-4EC4-BCF9-0477F68E3BFE}" dt="2019-06-13T03:39:10.940" v="13"/>
          <ac:spMkLst>
            <pc:docMk/>
            <pc:sldMk cId="1886585320" sldId="722"/>
            <ac:spMk id="4" creationId="{C0A60C37-5C3D-4994-9BE8-81A2F5F6439D}"/>
          </ac:spMkLst>
        </pc:spChg>
        <pc:spChg chg="add mod">
          <ac:chgData name="Dhanyamraju, Sriharsha" userId="9f18c70a-44ca-445a-9db0-27ddd2b23f0e" providerId="ADAL" clId="{F453FBDA-51A8-4EC4-BCF9-0477F68E3BFE}" dt="2019-06-13T03:39:57.490" v="37" actId="20577"/>
          <ac:spMkLst>
            <pc:docMk/>
            <pc:sldMk cId="1886585320" sldId="722"/>
            <ac:spMk id="5" creationId="{C1EF04B9-D4E6-468B-A811-001B405091DD}"/>
          </ac:spMkLst>
        </pc:spChg>
        <pc:spChg chg="add mod">
          <ac:chgData name="Dhanyamraju, Sriharsha" userId="9f18c70a-44ca-445a-9db0-27ddd2b23f0e" providerId="ADAL" clId="{F453FBDA-51A8-4EC4-BCF9-0477F68E3BFE}" dt="2019-06-13T03:44:14.639" v="142"/>
          <ac:spMkLst>
            <pc:docMk/>
            <pc:sldMk cId="1886585320" sldId="722"/>
            <ac:spMk id="6" creationId="{3F20D8CB-EF39-4AAD-8139-AAE5260FD045}"/>
          </ac:spMkLst>
        </pc:spChg>
      </pc:sldChg>
      <pc:sldChg chg="add del">
        <pc:chgData name="Dhanyamraju, Sriharsha" userId="9f18c70a-44ca-445a-9db0-27ddd2b23f0e" providerId="ADAL" clId="{F453FBDA-51A8-4EC4-BCF9-0477F68E3BFE}" dt="2019-06-13T04:02:46.754" v="762" actId="2696"/>
        <pc:sldMkLst>
          <pc:docMk/>
          <pc:sldMk cId="3152165084" sldId="723"/>
        </pc:sldMkLst>
      </pc:sldChg>
      <pc:sldChg chg="addSp delSp modSp add mod setBg setClrOvrMap delDesignElem">
        <pc:chgData name="Dhanyamraju, Sriharsha" userId="9f18c70a-44ca-445a-9db0-27ddd2b23f0e" providerId="ADAL" clId="{F453FBDA-51A8-4EC4-BCF9-0477F68E3BFE}" dt="2019-06-13T03:47:43.377" v="214" actId="1076"/>
        <pc:sldMkLst>
          <pc:docMk/>
          <pc:sldMk cId="697231831" sldId="724"/>
        </pc:sldMkLst>
        <pc:spChg chg="del">
          <ac:chgData name="Dhanyamraju, Sriharsha" userId="9f18c70a-44ca-445a-9db0-27ddd2b23f0e" providerId="ADAL" clId="{F453FBDA-51A8-4EC4-BCF9-0477F68E3BFE}" dt="2019-06-13T03:43:49.715" v="137"/>
          <ac:spMkLst>
            <pc:docMk/>
            <pc:sldMk cId="697231831" sldId="724"/>
            <ac:spMk id="2" creationId="{064CC77F-FE3E-44BF-B713-C8EF132CBAD3}"/>
          </ac:spMkLst>
        </pc:spChg>
        <pc:spChg chg="del">
          <ac:chgData name="Dhanyamraju, Sriharsha" userId="9f18c70a-44ca-445a-9db0-27ddd2b23f0e" providerId="ADAL" clId="{F453FBDA-51A8-4EC4-BCF9-0477F68E3BFE}" dt="2019-06-13T03:43:49.715" v="137"/>
          <ac:spMkLst>
            <pc:docMk/>
            <pc:sldMk cId="697231831" sldId="724"/>
            <ac:spMk id="3" creationId="{F47036DD-4BC4-478E-B6B7-78CAEC2FA4B2}"/>
          </ac:spMkLst>
        </pc:spChg>
        <pc:spChg chg="del">
          <ac:chgData name="Dhanyamraju, Sriharsha" userId="9f18c70a-44ca-445a-9db0-27ddd2b23f0e" providerId="ADAL" clId="{F453FBDA-51A8-4EC4-BCF9-0477F68E3BFE}" dt="2019-06-13T03:43:49.715" v="137"/>
          <ac:spMkLst>
            <pc:docMk/>
            <pc:sldMk cId="697231831" sldId="724"/>
            <ac:spMk id="4" creationId="{99EDC65D-605D-47D9-8832-C010C004A2E8}"/>
          </ac:spMkLst>
        </pc:spChg>
        <pc:spChg chg="add mod">
          <ac:chgData name="Dhanyamraju, Sriharsha" userId="9f18c70a-44ca-445a-9db0-27ddd2b23f0e" providerId="ADAL" clId="{F453FBDA-51A8-4EC4-BCF9-0477F68E3BFE}" dt="2019-06-13T03:46:25.072" v="203" actId="26606"/>
          <ac:spMkLst>
            <pc:docMk/>
            <pc:sldMk cId="697231831" sldId="724"/>
            <ac:spMk id="5" creationId="{8F0BCBA0-F891-4D07-BCA9-31252E56101E}"/>
          </ac:spMkLst>
        </pc:spChg>
        <pc:spChg chg="add mod">
          <ac:chgData name="Dhanyamraju, Sriharsha" userId="9f18c70a-44ca-445a-9db0-27ddd2b23f0e" providerId="ADAL" clId="{F453FBDA-51A8-4EC4-BCF9-0477F68E3BFE}" dt="2019-06-13T03:46:25.072" v="203" actId="26606"/>
          <ac:spMkLst>
            <pc:docMk/>
            <pc:sldMk cId="697231831" sldId="724"/>
            <ac:spMk id="6" creationId="{53BFABA8-BFFC-46B3-BE17-91FBD3DB5E04}"/>
          </ac:spMkLst>
        </pc:spChg>
        <pc:spChg chg="add del mod">
          <ac:chgData name="Dhanyamraju, Sriharsha" userId="9f18c70a-44ca-445a-9db0-27ddd2b23f0e" providerId="ADAL" clId="{F453FBDA-51A8-4EC4-BCF9-0477F68E3BFE}" dt="2019-06-13T03:45:08.961" v="187" actId="478"/>
          <ac:spMkLst>
            <pc:docMk/>
            <pc:sldMk cId="697231831" sldId="724"/>
            <ac:spMk id="7" creationId="{F2765655-5B89-4E2D-B522-1C8B36696776}"/>
          </ac:spMkLst>
        </pc:spChg>
        <pc:spChg chg="add del">
          <ac:chgData name="Dhanyamraju, Sriharsha" userId="9f18c70a-44ca-445a-9db0-27ddd2b23f0e" providerId="ADAL" clId="{F453FBDA-51A8-4EC4-BCF9-0477F68E3BFE}" dt="2019-06-13T03:45:32.235" v="190" actId="26606"/>
          <ac:spMkLst>
            <pc:docMk/>
            <pc:sldMk cId="697231831" sldId="724"/>
            <ac:spMk id="11" creationId="{B4F5FA0D-0104-4987-8241-EFF7C85B88DE}"/>
          </ac:spMkLst>
        </pc:spChg>
        <pc:spChg chg="add del">
          <ac:chgData name="Dhanyamraju, Sriharsha" userId="9f18c70a-44ca-445a-9db0-27ddd2b23f0e" providerId="ADAL" clId="{F453FBDA-51A8-4EC4-BCF9-0477F68E3BFE}" dt="2019-06-13T03:45:42.515" v="192" actId="26606"/>
          <ac:spMkLst>
            <pc:docMk/>
            <pc:sldMk cId="697231831" sldId="724"/>
            <ac:spMk id="15" creationId="{4351DFE5-F63D-4BE0-BDA9-E3EB88F01AA5}"/>
          </ac:spMkLst>
        </pc:spChg>
        <pc:spChg chg="add del">
          <ac:chgData name="Dhanyamraju, Sriharsha" userId="9f18c70a-44ca-445a-9db0-27ddd2b23f0e" providerId="ADAL" clId="{F453FBDA-51A8-4EC4-BCF9-0477F68E3BFE}" dt="2019-06-13T03:45:46.186" v="194" actId="26606"/>
          <ac:spMkLst>
            <pc:docMk/>
            <pc:sldMk cId="697231831" sldId="724"/>
            <ac:spMk id="18" creationId="{B4F5FA0D-0104-4987-8241-EFF7C85B88DE}"/>
          </ac:spMkLst>
        </pc:spChg>
        <pc:spChg chg="add del">
          <ac:chgData name="Dhanyamraju, Sriharsha" userId="9f18c70a-44ca-445a-9db0-27ddd2b23f0e" providerId="ADAL" clId="{F453FBDA-51A8-4EC4-BCF9-0477F68E3BFE}" dt="2019-06-13T03:45:51.040" v="196" actId="26606"/>
          <ac:spMkLst>
            <pc:docMk/>
            <pc:sldMk cId="697231831" sldId="724"/>
            <ac:spMk id="21" creationId="{4913D8DA-B72B-46FB-9E5D-656A0EB0A476}"/>
          </ac:spMkLst>
        </pc:spChg>
        <pc:spChg chg="add del">
          <ac:chgData name="Dhanyamraju, Sriharsha" userId="9f18c70a-44ca-445a-9db0-27ddd2b23f0e" providerId="ADAL" clId="{F453FBDA-51A8-4EC4-BCF9-0477F68E3BFE}" dt="2019-06-13T03:45:51.040" v="196" actId="26606"/>
          <ac:spMkLst>
            <pc:docMk/>
            <pc:sldMk cId="697231831" sldId="724"/>
            <ac:spMk id="22" creationId="{63CDDC8E-3FD0-4545-A664-7661835B4586}"/>
          </ac:spMkLst>
        </pc:spChg>
        <pc:spChg chg="add del">
          <ac:chgData name="Dhanyamraju, Sriharsha" userId="9f18c70a-44ca-445a-9db0-27ddd2b23f0e" providerId="ADAL" clId="{F453FBDA-51A8-4EC4-BCF9-0477F68E3BFE}" dt="2019-06-13T03:45:52.544" v="198" actId="26606"/>
          <ac:spMkLst>
            <pc:docMk/>
            <pc:sldMk cId="697231831" sldId="724"/>
            <ac:spMk id="24" creationId="{4351DFE5-F63D-4BE0-BDA9-E3EB88F01AA5}"/>
          </ac:spMkLst>
        </pc:spChg>
        <pc:spChg chg="add del">
          <ac:chgData name="Dhanyamraju, Sriharsha" userId="9f18c70a-44ca-445a-9db0-27ddd2b23f0e" providerId="ADAL" clId="{F453FBDA-51A8-4EC4-BCF9-0477F68E3BFE}" dt="2019-06-13T03:45:54.408" v="200" actId="26606"/>
          <ac:spMkLst>
            <pc:docMk/>
            <pc:sldMk cId="697231831" sldId="724"/>
            <ac:spMk id="27" creationId="{E945E29B-B971-41C6-A57B-B29BBB108A39}"/>
          </ac:spMkLst>
        </pc:spChg>
        <pc:spChg chg="add del">
          <ac:chgData name="Dhanyamraju, Sriharsha" userId="9f18c70a-44ca-445a-9db0-27ddd2b23f0e" providerId="ADAL" clId="{F453FBDA-51A8-4EC4-BCF9-0477F68E3BFE}" dt="2019-06-13T03:45:54.408" v="200" actId="26606"/>
          <ac:spMkLst>
            <pc:docMk/>
            <pc:sldMk cId="697231831" sldId="724"/>
            <ac:spMk id="31" creationId="{3E1F47E4-066D-4C27-98C8-B2B2C7BABFEC}"/>
          </ac:spMkLst>
        </pc:spChg>
        <pc:spChg chg="add del">
          <ac:chgData name="Dhanyamraju, Sriharsha" userId="9f18c70a-44ca-445a-9db0-27ddd2b23f0e" providerId="ADAL" clId="{F453FBDA-51A8-4EC4-BCF9-0477F68E3BFE}" dt="2019-06-13T03:46:25.082" v="204" actId="26606"/>
          <ac:spMkLst>
            <pc:docMk/>
            <pc:sldMk cId="697231831" sldId="724"/>
            <ac:spMk id="33" creationId="{B4F5FA0D-0104-4987-8241-EFF7C85B88DE}"/>
          </ac:spMkLst>
        </pc:spChg>
        <pc:spChg chg="add del">
          <ac:chgData name="Dhanyamraju, Sriharsha" userId="9f18c70a-44ca-445a-9db0-27ddd2b23f0e" providerId="ADAL" clId="{F453FBDA-51A8-4EC4-BCF9-0477F68E3BFE}" dt="2019-06-13T03:46:25.072" v="203" actId="26606"/>
          <ac:spMkLst>
            <pc:docMk/>
            <pc:sldMk cId="697231831" sldId="724"/>
            <ac:spMk id="39" creationId="{5B336162-B533-4EFE-8BB3-8EBB4A5E32F8}"/>
          </ac:spMkLst>
        </pc:spChg>
        <pc:spChg chg="add del">
          <ac:chgData name="Dhanyamraju, Sriharsha" userId="9f18c70a-44ca-445a-9db0-27ddd2b23f0e" providerId="ADAL" clId="{F453FBDA-51A8-4EC4-BCF9-0477F68E3BFE}" dt="2019-06-13T03:47:30.784" v="212" actId="26606"/>
          <ac:spMkLst>
            <pc:docMk/>
            <pc:sldMk cId="697231831" sldId="724"/>
            <ac:spMk id="42" creationId="{B4F5FA0D-0104-4987-8241-EFF7C85B88DE}"/>
          </ac:spMkLst>
        </pc:spChg>
        <pc:spChg chg="add">
          <ac:chgData name="Dhanyamraju, Sriharsha" userId="9f18c70a-44ca-445a-9db0-27ddd2b23f0e" providerId="ADAL" clId="{F453FBDA-51A8-4EC4-BCF9-0477F68E3BFE}" dt="2019-06-13T03:47:30.784" v="212" actId="26606"/>
          <ac:spMkLst>
            <pc:docMk/>
            <pc:sldMk cId="697231831" sldId="724"/>
            <ac:spMk id="47" creationId="{B4F5FA0D-0104-4987-8241-EFF7C85B88DE}"/>
          </ac:spMkLst>
        </pc:spChg>
        <pc:grpChg chg="add del">
          <ac:chgData name="Dhanyamraju, Sriharsha" userId="9f18c70a-44ca-445a-9db0-27ddd2b23f0e" providerId="ADAL" clId="{F453FBDA-51A8-4EC4-BCF9-0477F68E3BFE}" dt="2019-06-13T03:45:54.408" v="200" actId="26606"/>
          <ac:grpSpMkLst>
            <pc:docMk/>
            <pc:sldMk cId="697231831" sldId="724"/>
            <ac:grpSpMk id="28" creationId="{4C76015D-CFEA-4204-9A50-352560FFC252}"/>
          </ac:grpSpMkLst>
        </pc:grpChg>
        <pc:picChg chg="add mod">
          <ac:chgData name="Dhanyamraju, Sriharsha" userId="9f18c70a-44ca-445a-9db0-27ddd2b23f0e" providerId="ADAL" clId="{F453FBDA-51A8-4EC4-BCF9-0477F68E3BFE}" dt="2019-06-13T03:47:43.377" v="214" actId="1076"/>
          <ac:picMkLst>
            <pc:docMk/>
            <pc:sldMk cId="697231831" sldId="724"/>
            <ac:picMk id="9" creationId="{1697B8AC-4879-4A92-A013-A1CC20A13364}"/>
          </ac:picMkLst>
        </pc:picChg>
        <pc:picChg chg="add del">
          <ac:chgData name="Dhanyamraju, Sriharsha" userId="9f18c70a-44ca-445a-9db0-27ddd2b23f0e" providerId="ADAL" clId="{F453FBDA-51A8-4EC4-BCF9-0477F68E3BFE}" dt="2019-06-13T03:45:51.040" v="196" actId="26606"/>
          <ac:picMkLst>
            <pc:docMk/>
            <pc:sldMk cId="697231831" sldId="724"/>
            <ac:picMk id="10" creationId="{710692D7-7CBA-4ACB-91B8-EB9FC866D42F}"/>
          </ac:picMkLst>
        </pc:picChg>
        <pc:picChg chg="add del">
          <ac:chgData name="Dhanyamraju, Sriharsha" userId="9f18c70a-44ca-445a-9db0-27ddd2b23f0e" providerId="ADAL" clId="{F453FBDA-51A8-4EC4-BCF9-0477F68E3BFE}" dt="2019-06-13T03:45:32.235" v="190" actId="26606"/>
          <ac:picMkLst>
            <pc:docMk/>
            <pc:sldMk cId="697231831" sldId="724"/>
            <ac:picMk id="13" creationId="{2897127E-6CEF-446C-BE87-93B7C46E49D1}"/>
          </ac:picMkLst>
        </pc:picChg>
        <pc:picChg chg="add del">
          <ac:chgData name="Dhanyamraju, Sriharsha" userId="9f18c70a-44ca-445a-9db0-27ddd2b23f0e" providerId="ADAL" clId="{F453FBDA-51A8-4EC4-BCF9-0477F68E3BFE}" dt="2019-06-13T03:45:42.515" v="192" actId="26606"/>
          <ac:picMkLst>
            <pc:docMk/>
            <pc:sldMk cId="697231831" sldId="724"/>
            <ac:picMk id="16" creationId="{3AA16612-ACD2-4A16-8F2B-4514FD6BF28F}"/>
          </ac:picMkLst>
        </pc:picChg>
        <pc:picChg chg="add del">
          <ac:chgData name="Dhanyamraju, Sriharsha" userId="9f18c70a-44ca-445a-9db0-27ddd2b23f0e" providerId="ADAL" clId="{F453FBDA-51A8-4EC4-BCF9-0477F68E3BFE}" dt="2019-06-13T03:45:46.186" v="194" actId="26606"/>
          <ac:picMkLst>
            <pc:docMk/>
            <pc:sldMk cId="697231831" sldId="724"/>
            <ac:picMk id="19" creationId="{2897127E-6CEF-446C-BE87-93B7C46E49D1}"/>
          </ac:picMkLst>
        </pc:picChg>
        <pc:picChg chg="add del">
          <ac:chgData name="Dhanyamraju, Sriharsha" userId="9f18c70a-44ca-445a-9db0-27ddd2b23f0e" providerId="ADAL" clId="{F453FBDA-51A8-4EC4-BCF9-0477F68E3BFE}" dt="2019-06-13T03:45:52.544" v="198" actId="26606"/>
          <ac:picMkLst>
            <pc:docMk/>
            <pc:sldMk cId="697231831" sldId="724"/>
            <ac:picMk id="25" creationId="{3AA16612-ACD2-4A16-8F2B-4514FD6BF28F}"/>
          </ac:picMkLst>
        </pc:picChg>
        <pc:picChg chg="add del">
          <ac:chgData name="Dhanyamraju, Sriharsha" userId="9f18c70a-44ca-445a-9db0-27ddd2b23f0e" providerId="ADAL" clId="{F453FBDA-51A8-4EC4-BCF9-0477F68E3BFE}" dt="2019-06-13T03:46:25.082" v="204" actId="26606"/>
          <ac:picMkLst>
            <pc:docMk/>
            <pc:sldMk cId="697231831" sldId="724"/>
            <ac:picMk id="34" creationId="{2897127E-6CEF-446C-BE87-93B7C46E49D1}"/>
          </ac:picMkLst>
        </pc:picChg>
        <pc:picChg chg="add del">
          <ac:chgData name="Dhanyamraju, Sriharsha" userId="9f18c70a-44ca-445a-9db0-27ddd2b23f0e" providerId="ADAL" clId="{F453FBDA-51A8-4EC4-BCF9-0477F68E3BFE}" dt="2019-06-13T03:47:30.784" v="212" actId="26606"/>
          <ac:picMkLst>
            <pc:docMk/>
            <pc:sldMk cId="697231831" sldId="724"/>
            <ac:picMk id="41" creationId="{2897127E-6CEF-446C-BE87-93B7C46E49D1}"/>
          </ac:picMkLst>
        </pc:picChg>
        <pc:picChg chg="add">
          <ac:chgData name="Dhanyamraju, Sriharsha" userId="9f18c70a-44ca-445a-9db0-27ddd2b23f0e" providerId="ADAL" clId="{F453FBDA-51A8-4EC4-BCF9-0477F68E3BFE}" dt="2019-06-13T03:47:30.784" v="212" actId="26606"/>
          <ac:picMkLst>
            <pc:docMk/>
            <pc:sldMk cId="697231831" sldId="724"/>
            <ac:picMk id="49" creationId="{2897127E-6CEF-446C-BE87-93B7C46E49D1}"/>
          </ac:picMkLst>
        </pc:picChg>
      </pc:sldChg>
      <pc:sldChg chg="addSp delSp modSp add">
        <pc:chgData name="Dhanyamraju, Sriharsha" userId="9f18c70a-44ca-445a-9db0-27ddd2b23f0e" providerId="ADAL" clId="{F453FBDA-51A8-4EC4-BCF9-0477F68E3BFE}" dt="2019-06-13T03:54:52.977" v="389" actId="1076"/>
        <pc:sldMkLst>
          <pc:docMk/>
          <pc:sldMk cId="2799413367" sldId="725"/>
        </pc:sldMkLst>
        <pc:spChg chg="mod">
          <ac:chgData name="Dhanyamraju, Sriharsha" userId="9f18c70a-44ca-445a-9db0-27ddd2b23f0e" providerId="ADAL" clId="{F453FBDA-51A8-4EC4-BCF9-0477F68E3BFE}" dt="2019-06-13T03:54:47.892" v="388" actId="14100"/>
          <ac:spMkLst>
            <pc:docMk/>
            <pc:sldMk cId="2799413367" sldId="725"/>
            <ac:spMk id="2" creationId="{C59DFA8F-35FE-4E8B-9606-50A4C0EE40F4}"/>
          </ac:spMkLst>
        </pc:spChg>
        <pc:spChg chg="del">
          <ac:chgData name="Dhanyamraju, Sriharsha" userId="9f18c70a-44ca-445a-9db0-27ddd2b23f0e" providerId="ADAL" clId="{F453FBDA-51A8-4EC4-BCF9-0477F68E3BFE}" dt="2019-06-13T03:49:14.185" v="239" actId="478"/>
          <ac:spMkLst>
            <pc:docMk/>
            <pc:sldMk cId="2799413367" sldId="725"/>
            <ac:spMk id="3" creationId="{8FF2F07B-76ED-49EB-8248-4B923889F102}"/>
          </ac:spMkLst>
        </pc:spChg>
        <pc:graphicFrameChg chg="add mod">
          <ac:chgData name="Dhanyamraju, Sriharsha" userId="9f18c70a-44ca-445a-9db0-27ddd2b23f0e" providerId="ADAL" clId="{F453FBDA-51A8-4EC4-BCF9-0477F68E3BFE}" dt="2019-06-13T03:54:52.977" v="389" actId="1076"/>
          <ac:graphicFrameMkLst>
            <pc:docMk/>
            <pc:sldMk cId="2799413367" sldId="725"/>
            <ac:graphicFrameMk id="6" creationId="{E34CF213-001A-4511-B320-CE3F3D230BD4}"/>
          </ac:graphicFrameMkLst>
        </pc:graphicFrameChg>
      </pc:sldChg>
      <pc:sldChg chg="addSp delSp modSp add">
        <pc:chgData name="Dhanyamraju, Sriharsha" userId="9f18c70a-44ca-445a-9db0-27ddd2b23f0e" providerId="ADAL" clId="{F453FBDA-51A8-4EC4-BCF9-0477F68E3BFE}" dt="2019-06-13T04:02:38.319" v="746" actId="1076"/>
        <pc:sldMkLst>
          <pc:docMk/>
          <pc:sldMk cId="1198607039" sldId="726"/>
        </pc:sldMkLst>
        <pc:spChg chg="mod">
          <ac:chgData name="Dhanyamraju, Sriharsha" userId="9f18c70a-44ca-445a-9db0-27ddd2b23f0e" providerId="ADAL" clId="{F453FBDA-51A8-4EC4-BCF9-0477F68E3BFE}" dt="2019-06-13T04:00:05.878" v="670" actId="20577"/>
          <ac:spMkLst>
            <pc:docMk/>
            <pc:sldMk cId="1198607039" sldId="726"/>
            <ac:spMk id="2" creationId="{CA9546DC-56B5-48BD-AA5D-3697793B271B}"/>
          </ac:spMkLst>
        </pc:spChg>
        <pc:spChg chg="mod">
          <ac:chgData name="Dhanyamraju, Sriharsha" userId="9f18c70a-44ca-445a-9db0-27ddd2b23f0e" providerId="ADAL" clId="{F453FBDA-51A8-4EC4-BCF9-0477F68E3BFE}" dt="2019-06-13T04:00:09.570" v="672" actId="20577"/>
          <ac:spMkLst>
            <pc:docMk/>
            <pc:sldMk cId="1198607039" sldId="726"/>
            <ac:spMk id="3" creationId="{068147F6-E849-466B-9351-9672BB380011}"/>
          </ac:spMkLst>
        </pc:spChg>
        <pc:spChg chg="add mod">
          <ac:chgData name="Dhanyamraju, Sriharsha" userId="9f18c70a-44ca-445a-9db0-27ddd2b23f0e" providerId="ADAL" clId="{F453FBDA-51A8-4EC4-BCF9-0477F68E3BFE}" dt="2019-06-13T04:01:20.831" v="740" actId="164"/>
          <ac:spMkLst>
            <pc:docMk/>
            <pc:sldMk cId="1198607039" sldId="726"/>
            <ac:spMk id="6" creationId="{0D3E1BB6-FA95-4E03-A845-930AB5B6399C}"/>
          </ac:spMkLst>
        </pc:spChg>
        <pc:spChg chg="add mod">
          <ac:chgData name="Dhanyamraju, Sriharsha" userId="9f18c70a-44ca-445a-9db0-27ddd2b23f0e" providerId="ADAL" clId="{F453FBDA-51A8-4EC4-BCF9-0477F68E3BFE}" dt="2019-06-13T04:02:22.567" v="744" actId="207"/>
          <ac:spMkLst>
            <pc:docMk/>
            <pc:sldMk cId="1198607039" sldId="726"/>
            <ac:spMk id="7" creationId="{2FE1F037-271F-45B8-A006-F4C230371A08}"/>
          </ac:spMkLst>
        </pc:spChg>
        <pc:grpChg chg="add mod">
          <ac:chgData name="Dhanyamraju, Sriharsha" userId="9f18c70a-44ca-445a-9db0-27ddd2b23f0e" providerId="ADAL" clId="{F453FBDA-51A8-4EC4-BCF9-0477F68E3BFE}" dt="2019-06-13T04:02:38.319" v="746" actId="1076"/>
          <ac:grpSpMkLst>
            <pc:docMk/>
            <pc:sldMk cId="1198607039" sldId="726"/>
            <ac:grpSpMk id="8" creationId="{65B2F06D-5DFA-48A4-9341-ABB782B20F50}"/>
          </ac:grpSpMkLst>
        </pc:grpChg>
        <pc:picChg chg="add del mod">
          <ac:chgData name="Dhanyamraju, Sriharsha" userId="9f18c70a-44ca-445a-9db0-27ddd2b23f0e" providerId="ADAL" clId="{F453FBDA-51A8-4EC4-BCF9-0477F68E3BFE}" dt="2019-06-13T04:02:25.887" v="745" actId="478"/>
          <ac:picMkLst>
            <pc:docMk/>
            <pc:sldMk cId="1198607039" sldId="726"/>
            <ac:picMk id="10" creationId="{E8AC5D9C-7D3F-4C22-8AE6-2D0471E75748}"/>
          </ac:picMkLst>
        </pc:picChg>
      </pc:sldChg>
      <pc:sldChg chg="modSp add">
        <pc:chgData name="Dhanyamraju, Sriharsha" userId="9f18c70a-44ca-445a-9db0-27ddd2b23f0e" providerId="ADAL" clId="{F453FBDA-51A8-4EC4-BCF9-0477F68E3BFE}" dt="2019-06-13T03:59:46.170" v="619" actId="20577"/>
        <pc:sldMkLst>
          <pc:docMk/>
          <pc:sldMk cId="1677921994" sldId="727"/>
        </pc:sldMkLst>
        <pc:spChg chg="mod">
          <ac:chgData name="Dhanyamraju, Sriharsha" userId="9f18c70a-44ca-445a-9db0-27ddd2b23f0e" providerId="ADAL" clId="{F453FBDA-51A8-4EC4-BCF9-0477F68E3BFE}" dt="2019-06-13T03:59:30.168" v="559" actId="5793"/>
          <ac:spMkLst>
            <pc:docMk/>
            <pc:sldMk cId="1677921994" sldId="727"/>
            <ac:spMk id="2" creationId="{82438E48-061E-418B-AFF6-AB389F6A4946}"/>
          </ac:spMkLst>
        </pc:spChg>
        <pc:spChg chg="mod">
          <ac:chgData name="Dhanyamraju, Sriharsha" userId="9f18c70a-44ca-445a-9db0-27ddd2b23f0e" providerId="ADAL" clId="{F453FBDA-51A8-4EC4-BCF9-0477F68E3BFE}" dt="2019-06-13T03:59:46.170" v="619" actId="20577"/>
          <ac:spMkLst>
            <pc:docMk/>
            <pc:sldMk cId="1677921994" sldId="727"/>
            <ac:spMk id="3" creationId="{A41829B1-1ACB-449B-8942-EB183891798C}"/>
          </ac:spMkLst>
        </pc:spChg>
      </pc:sldChg>
      <pc:sldChg chg="modSp add">
        <pc:chgData name="Dhanyamraju, Sriharsha" userId="9f18c70a-44ca-445a-9db0-27ddd2b23f0e" providerId="ADAL" clId="{F453FBDA-51A8-4EC4-BCF9-0477F68E3BFE}" dt="2019-06-13T04:02:43.530" v="759" actId="20577"/>
        <pc:sldMkLst>
          <pc:docMk/>
          <pc:sldMk cId="2618605579" sldId="728"/>
        </pc:sldMkLst>
        <pc:spChg chg="mod">
          <ac:chgData name="Dhanyamraju, Sriharsha" userId="9f18c70a-44ca-445a-9db0-27ddd2b23f0e" providerId="ADAL" clId="{F453FBDA-51A8-4EC4-BCF9-0477F68E3BFE}" dt="2019-06-13T04:02:43.530" v="759" actId="20577"/>
          <ac:spMkLst>
            <pc:docMk/>
            <pc:sldMk cId="2618605579" sldId="728"/>
            <ac:spMk id="2" creationId="{6761BE52-AD4C-47B2-98A8-74137D867DA1}"/>
          </ac:spMkLst>
        </pc:spChg>
      </pc:sldChg>
      <pc:sldChg chg="addSp delSp modSp add setBg">
        <pc:chgData name="Dhanyamraju, Sriharsha" userId="9f18c70a-44ca-445a-9db0-27ddd2b23f0e" providerId="ADAL" clId="{F453FBDA-51A8-4EC4-BCF9-0477F68E3BFE}" dt="2019-06-13T04:06:58.279" v="807"/>
        <pc:sldMkLst>
          <pc:docMk/>
          <pc:sldMk cId="2458749035" sldId="729"/>
        </pc:sldMkLst>
        <pc:spChg chg="del">
          <ac:chgData name="Dhanyamraju, Sriharsha" userId="9f18c70a-44ca-445a-9db0-27ddd2b23f0e" providerId="ADAL" clId="{F453FBDA-51A8-4EC4-BCF9-0477F68E3BFE}" dt="2019-06-13T04:05:57.888" v="770"/>
          <ac:spMkLst>
            <pc:docMk/>
            <pc:sldMk cId="2458749035" sldId="729"/>
            <ac:spMk id="2" creationId="{2460C3CC-A139-47A3-ACBD-E5F081D7CDFC}"/>
          </ac:spMkLst>
        </pc:spChg>
        <pc:spChg chg="del">
          <ac:chgData name="Dhanyamraju, Sriharsha" userId="9f18c70a-44ca-445a-9db0-27ddd2b23f0e" providerId="ADAL" clId="{F453FBDA-51A8-4EC4-BCF9-0477F68E3BFE}" dt="2019-06-13T04:05:57.888" v="770"/>
          <ac:spMkLst>
            <pc:docMk/>
            <pc:sldMk cId="2458749035" sldId="729"/>
            <ac:spMk id="3" creationId="{5BEF955A-521D-4299-8D93-AC4C769E5271}"/>
          </ac:spMkLst>
        </pc:spChg>
        <pc:spChg chg="add mod">
          <ac:chgData name="Dhanyamraju, Sriharsha" userId="9f18c70a-44ca-445a-9db0-27ddd2b23f0e" providerId="ADAL" clId="{F453FBDA-51A8-4EC4-BCF9-0477F68E3BFE}" dt="2019-06-13T04:06:03.427" v="786" actId="20577"/>
          <ac:spMkLst>
            <pc:docMk/>
            <pc:sldMk cId="2458749035" sldId="729"/>
            <ac:spMk id="6" creationId="{9E9FB442-9B25-4A14-9982-E93613E85C2C}"/>
          </ac:spMkLst>
        </pc:spChg>
        <pc:spChg chg="add mod">
          <ac:chgData name="Dhanyamraju, Sriharsha" userId="9f18c70a-44ca-445a-9db0-27ddd2b23f0e" providerId="ADAL" clId="{F453FBDA-51A8-4EC4-BCF9-0477F68E3BFE}" dt="2019-06-13T04:05:57.888" v="770"/>
          <ac:spMkLst>
            <pc:docMk/>
            <pc:sldMk cId="2458749035" sldId="729"/>
            <ac:spMk id="7" creationId="{A30F6FF1-8ADA-4D20-8E30-C936DEC7119B}"/>
          </ac:spMkLst>
        </pc:spChg>
      </pc:sldChg>
      <pc:sldChg chg="addSp delSp modSp add setBg">
        <pc:chgData name="Dhanyamraju, Sriharsha" userId="9f18c70a-44ca-445a-9db0-27ddd2b23f0e" providerId="ADAL" clId="{F453FBDA-51A8-4EC4-BCF9-0477F68E3BFE}" dt="2019-06-13T04:06:56.145" v="805"/>
        <pc:sldMkLst>
          <pc:docMk/>
          <pc:sldMk cId="2735233108" sldId="730"/>
        </pc:sldMkLst>
        <pc:spChg chg="del">
          <ac:chgData name="Dhanyamraju, Sriharsha" userId="9f18c70a-44ca-445a-9db0-27ddd2b23f0e" providerId="ADAL" clId="{F453FBDA-51A8-4EC4-BCF9-0477F68E3BFE}" dt="2019-06-13T04:06:13.618" v="788"/>
          <ac:spMkLst>
            <pc:docMk/>
            <pc:sldMk cId="2735233108" sldId="730"/>
            <ac:spMk id="2" creationId="{327C768E-BE5A-41A0-8F35-40CC541C2D19}"/>
          </ac:spMkLst>
        </pc:spChg>
        <pc:spChg chg="del">
          <ac:chgData name="Dhanyamraju, Sriharsha" userId="9f18c70a-44ca-445a-9db0-27ddd2b23f0e" providerId="ADAL" clId="{F453FBDA-51A8-4EC4-BCF9-0477F68E3BFE}" dt="2019-06-13T04:06:13.618" v="788"/>
          <ac:spMkLst>
            <pc:docMk/>
            <pc:sldMk cId="2735233108" sldId="730"/>
            <ac:spMk id="3" creationId="{2838E027-DD4C-4C2A-881A-18AEBEFC9904}"/>
          </ac:spMkLst>
        </pc:spChg>
        <pc:spChg chg="add mod">
          <ac:chgData name="Dhanyamraju, Sriharsha" userId="9f18c70a-44ca-445a-9db0-27ddd2b23f0e" providerId="ADAL" clId="{F453FBDA-51A8-4EC4-BCF9-0477F68E3BFE}" dt="2019-06-13T04:06:18.155" v="801" actId="20577"/>
          <ac:spMkLst>
            <pc:docMk/>
            <pc:sldMk cId="2735233108" sldId="730"/>
            <ac:spMk id="6" creationId="{66C848FA-8D87-4AB2-9A7E-724E3E1B830A}"/>
          </ac:spMkLst>
        </pc:spChg>
        <pc:spChg chg="add mod">
          <ac:chgData name="Dhanyamraju, Sriharsha" userId="9f18c70a-44ca-445a-9db0-27ddd2b23f0e" providerId="ADAL" clId="{F453FBDA-51A8-4EC4-BCF9-0477F68E3BFE}" dt="2019-06-13T04:06:13.618" v="788"/>
          <ac:spMkLst>
            <pc:docMk/>
            <pc:sldMk cId="2735233108" sldId="730"/>
            <ac:spMk id="7" creationId="{C8892989-55CF-425D-923B-D76623AB0D4F}"/>
          </ac:spMkLst>
        </pc:spChg>
      </pc:sldChg>
      <pc:sldChg chg="addSp delSp modSp add del">
        <pc:chgData name="Dhanyamraju, Sriharsha" userId="9f18c70a-44ca-445a-9db0-27ddd2b23f0e" providerId="ADAL" clId="{F453FBDA-51A8-4EC4-BCF9-0477F68E3BFE}" dt="2019-06-13T04:07:02.979" v="808" actId="2696"/>
        <pc:sldMkLst>
          <pc:docMk/>
          <pc:sldMk cId="327671474" sldId="731"/>
        </pc:sldMkLst>
        <pc:spChg chg="del">
          <ac:chgData name="Dhanyamraju, Sriharsha" userId="9f18c70a-44ca-445a-9db0-27ddd2b23f0e" providerId="ADAL" clId="{F453FBDA-51A8-4EC4-BCF9-0477F68E3BFE}" dt="2019-06-13T04:06:37.323" v="803"/>
          <ac:spMkLst>
            <pc:docMk/>
            <pc:sldMk cId="327671474" sldId="731"/>
            <ac:spMk id="2" creationId="{E2AACD73-425B-4209-AD1B-42038C2E6928}"/>
          </ac:spMkLst>
        </pc:spChg>
        <pc:spChg chg="del">
          <ac:chgData name="Dhanyamraju, Sriharsha" userId="9f18c70a-44ca-445a-9db0-27ddd2b23f0e" providerId="ADAL" clId="{F453FBDA-51A8-4EC4-BCF9-0477F68E3BFE}" dt="2019-06-13T04:06:37.323" v="803"/>
          <ac:spMkLst>
            <pc:docMk/>
            <pc:sldMk cId="327671474" sldId="731"/>
            <ac:spMk id="3" creationId="{BF5F37CD-06E1-4123-B963-20985A9833DF}"/>
          </ac:spMkLst>
        </pc:spChg>
        <pc:spChg chg="add mod">
          <ac:chgData name="Dhanyamraju, Sriharsha" userId="9f18c70a-44ca-445a-9db0-27ddd2b23f0e" providerId="ADAL" clId="{F453FBDA-51A8-4EC4-BCF9-0477F68E3BFE}" dt="2019-06-13T04:06:37.323" v="803"/>
          <ac:spMkLst>
            <pc:docMk/>
            <pc:sldMk cId="327671474" sldId="731"/>
            <ac:spMk id="6" creationId="{20DE3AF2-0FDB-4FF3-8F7C-CEBD4C444E9B}"/>
          </ac:spMkLst>
        </pc:spChg>
        <pc:spChg chg="add mod">
          <ac:chgData name="Dhanyamraju, Sriharsha" userId="9f18c70a-44ca-445a-9db0-27ddd2b23f0e" providerId="ADAL" clId="{F453FBDA-51A8-4EC4-BCF9-0477F68E3BFE}" dt="2019-06-13T04:06:37.323" v="803"/>
          <ac:spMkLst>
            <pc:docMk/>
            <pc:sldMk cId="327671474" sldId="731"/>
            <ac:spMk id="7" creationId="{A9484950-193A-4EB3-830D-697D0A5055FC}"/>
          </ac:spMkLst>
        </pc:spChg>
        <pc:spChg chg="add mod">
          <ac:chgData name="Dhanyamraju, Sriharsha" userId="9f18c70a-44ca-445a-9db0-27ddd2b23f0e" providerId="ADAL" clId="{F453FBDA-51A8-4EC4-BCF9-0477F68E3BFE}" dt="2019-06-13T04:06:37.323" v="803"/>
          <ac:spMkLst>
            <pc:docMk/>
            <pc:sldMk cId="327671474" sldId="731"/>
            <ac:spMk id="8" creationId="{0CA9DDE7-99FE-4D0E-88C9-26CD6EFDDD53}"/>
          </ac:spMkLst>
        </pc:spChg>
      </pc:sldChg>
      <pc:sldChg chg="addSp delSp modSp add">
        <pc:chgData name="Dhanyamraju, Sriharsha" userId="9f18c70a-44ca-445a-9db0-27ddd2b23f0e" providerId="ADAL" clId="{F453FBDA-51A8-4EC4-BCF9-0477F68E3BFE}" dt="2019-06-13T05:26:54.722" v="917" actId="1076"/>
        <pc:sldMkLst>
          <pc:docMk/>
          <pc:sldMk cId="3728645143" sldId="731"/>
        </pc:sldMkLst>
        <pc:spChg chg="del">
          <ac:chgData name="Dhanyamraju, Sriharsha" userId="9f18c70a-44ca-445a-9db0-27ddd2b23f0e" providerId="ADAL" clId="{F453FBDA-51A8-4EC4-BCF9-0477F68E3BFE}" dt="2019-06-13T04:07:24.286" v="810"/>
          <ac:spMkLst>
            <pc:docMk/>
            <pc:sldMk cId="3728645143" sldId="731"/>
            <ac:spMk id="2" creationId="{1A6BFE90-589D-4E4A-8034-EF50CD3A6BAD}"/>
          </ac:spMkLst>
        </pc:spChg>
        <pc:spChg chg="del">
          <ac:chgData name="Dhanyamraju, Sriharsha" userId="9f18c70a-44ca-445a-9db0-27ddd2b23f0e" providerId="ADAL" clId="{F453FBDA-51A8-4EC4-BCF9-0477F68E3BFE}" dt="2019-06-13T04:07:24.286" v="810"/>
          <ac:spMkLst>
            <pc:docMk/>
            <pc:sldMk cId="3728645143" sldId="731"/>
            <ac:spMk id="3" creationId="{B7894DE6-8538-4AA9-9878-DD450B1A08C6}"/>
          </ac:spMkLst>
        </pc:spChg>
        <pc:spChg chg="add del mod">
          <ac:chgData name="Dhanyamraju, Sriharsha" userId="9f18c70a-44ca-445a-9db0-27ddd2b23f0e" providerId="ADAL" clId="{F453FBDA-51A8-4EC4-BCF9-0477F68E3BFE}" dt="2019-06-13T04:07:34.285" v="811" actId="478"/>
          <ac:spMkLst>
            <pc:docMk/>
            <pc:sldMk cId="3728645143" sldId="731"/>
            <ac:spMk id="6" creationId="{28BCCF49-133C-4770-A598-2E203CBB1303}"/>
          </ac:spMkLst>
        </pc:spChg>
        <pc:spChg chg="add del mod">
          <ac:chgData name="Dhanyamraju, Sriharsha" userId="9f18c70a-44ca-445a-9db0-27ddd2b23f0e" providerId="ADAL" clId="{F453FBDA-51A8-4EC4-BCF9-0477F68E3BFE}" dt="2019-06-13T04:07:36.760" v="812" actId="478"/>
          <ac:spMkLst>
            <pc:docMk/>
            <pc:sldMk cId="3728645143" sldId="731"/>
            <ac:spMk id="7" creationId="{C5FFAA0A-8314-4FC2-9757-2BEA546F07D3}"/>
          </ac:spMkLst>
        </pc:spChg>
        <pc:spChg chg="add del mod">
          <ac:chgData name="Dhanyamraju, Sriharsha" userId="9f18c70a-44ca-445a-9db0-27ddd2b23f0e" providerId="ADAL" clId="{F453FBDA-51A8-4EC4-BCF9-0477F68E3BFE}" dt="2019-06-13T05:24:51.170" v="829" actId="478"/>
          <ac:spMkLst>
            <pc:docMk/>
            <pc:sldMk cId="3728645143" sldId="731"/>
            <ac:spMk id="8" creationId="{8EA60DC5-858E-4BEE-976C-214EECCBE651}"/>
          </ac:spMkLst>
        </pc:spChg>
        <pc:spChg chg="add mod">
          <ac:chgData name="Dhanyamraju, Sriharsha" userId="9f18c70a-44ca-445a-9db0-27ddd2b23f0e" providerId="ADAL" clId="{F453FBDA-51A8-4EC4-BCF9-0477F68E3BFE}" dt="2019-06-13T05:26:04.202" v="889" actId="14100"/>
          <ac:spMkLst>
            <pc:docMk/>
            <pc:sldMk cId="3728645143" sldId="731"/>
            <ac:spMk id="9" creationId="{2925538A-DDD3-40DD-8473-8F2AA5472C81}"/>
          </ac:spMkLst>
        </pc:spChg>
        <pc:spChg chg="add mod">
          <ac:chgData name="Dhanyamraju, Sriharsha" userId="9f18c70a-44ca-445a-9db0-27ddd2b23f0e" providerId="ADAL" clId="{F453FBDA-51A8-4EC4-BCF9-0477F68E3BFE}" dt="2019-06-13T05:25:56.587" v="886" actId="122"/>
          <ac:spMkLst>
            <pc:docMk/>
            <pc:sldMk cId="3728645143" sldId="731"/>
            <ac:spMk id="13" creationId="{0DA8DEC1-6F04-410A-BE15-BDFE85E0560F}"/>
          </ac:spMkLst>
        </pc:spChg>
        <pc:grpChg chg="add mod">
          <ac:chgData name="Dhanyamraju, Sriharsha" userId="9f18c70a-44ca-445a-9db0-27ddd2b23f0e" providerId="ADAL" clId="{F453FBDA-51A8-4EC4-BCF9-0477F68E3BFE}" dt="2019-06-13T05:26:09.001" v="890" actId="1076"/>
          <ac:grpSpMkLst>
            <pc:docMk/>
            <pc:sldMk cId="3728645143" sldId="731"/>
            <ac:grpSpMk id="10" creationId="{165EDDED-331E-40CB-AE75-E6F1BDF434A6}"/>
          </ac:grpSpMkLst>
        </pc:grpChg>
        <pc:picChg chg="add mod">
          <ac:chgData name="Dhanyamraju, Sriharsha" userId="9f18c70a-44ca-445a-9db0-27ddd2b23f0e" providerId="ADAL" clId="{F453FBDA-51A8-4EC4-BCF9-0477F68E3BFE}" dt="2019-06-13T05:23:03.843" v="816" actId="1076"/>
          <ac:picMkLst>
            <pc:docMk/>
            <pc:sldMk cId="3728645143" sldId="731"/>
            <ac:picMk id="1026" creationId="{5DF3C64D-A77C-416B-9260-2E1C3D1093DC}"/>
          </ac:picMkLst>
        </pc:picChg>
        <pc:picChg chg="add mod modCrop">
          <ac:chgData name="Dhanyamraju, Sriharsha" userId="9f18c70a-44ca-445a-9db0-27ddd2b23f0e" providerId="ADAL" clId="{F453FBDA-51A8-4EC4-BCF9-0477F68E3BFE}" dt="2019-06-13T05:26:54.722" v="917" actId="1076"/>
          <ac:picMkLst>
            <pc:docMk/>
            <pc:sldMk cId="3728645143" sldId="731"/>
            <ac:picMk id="1028" creationId="{4FBF7B49-811D-42CC-8022-145C277BE96F}"/>
          </ac:picMkLst>
        </pc:picChg>
        <pc:picChg chg="add mod">
          <ac:chgData name="Dhanyamraju, Sriharsha" userId="9f18c70a-44ca-445a-9db0-27ddd2b23f0e" providerId="ADAL" clId="{F453FBDA-51A8-4EC4-BCF9-0477F68E3BFE}" dt="2019-06-13T05:25:50.445" v="884" actId="164"/>
          <ac:picMkLst>
            <pc:docMk/>
            <pc:sldMk cId="3728645143" sldId="731"/>
            <ac:picMk id="1030" creationId="{50DB600A-3B18-46A1-B020-993531034CF0}"/>
          </ac:picMkLst>
        </pc:picChg>
      </pc:sldChg>
      <pc:sldChg chg="addSp delSp modSp add">
        <pc:chgData name="Dhanyamraju, Sriharsha" userId="9f18c70a-44ca-445a-9db0-27ddd2b23f0e" providerId="ADAL" clId="{F453FBDA-51A8-4EC4-BCF9-0477F68E3BFE}" dt="2019-06-13T05:27:04.753" v="918" actId="14100"/>
        <pc:sldMkLst>
          <pc:docMk/>
          <pc:sldMk cId="2599876820" sldId="732"/>
        </pc:sldMkLst>
        <pc:spChg chg="mod">
          <ac:chgData name="Dhanyamraju, Sriharsha" userId="9f18c70a-44ca-445a-9db0-27ddd2b23f0e" providerId="ADAL" clId="{F453FBDA-51A8-4EC4-BCF9-0477F68E3BFE}" dt="2019-06-13T05:26:20.955" v="903" actId="122"/>
          <ac:spMkLst>
            <pc:docMk/>
            <pc:sldMk cId="2599876820" sldId="732"/>
            <ac:spMk id="2" creationId="{55E75E09-4457-4631-ADE2-4456CE7BC372}"/>
          </ac:spMkLst>
        </pc:spChg>
        <pc:spChg chg="del">
          <ac:chgData name="Dhanyamraju, Sriharsha" userId="9f18c70a-44ca-445a-9db0-27ddd2b23f0e" providerId="ADAL" clId="{F453FBDA-51A8-4EC4-BCF9-0477F68E3BFE}" dt="2019-06-13T05:26:34.815" v="904" actId="478"/>
          <ac:spMkLst>
            <pc:docMk/>
            <pc:sldMk cId="2599876820" sldId="732"/>
            <ac:spMk id="5" creationId="{670F278D-421B-4C8A-97EA-D28ECB5B8943}"/>
          </ac:spMkLst>
        </pc:spChg>
        <pc:spChg chg="add mod">
          <ac:chgData name="Dhanyamraju, Sriharsha" userId="9f18c70a-44ca-445a-9db0-27ddd2b23f0e" providerId="ADAL" clId="{F453FBDA-51A8-4EC4-BCF9-0477F68E3BFE}" dt="2019-06-13T05:27:04.753" v="918" actId="14100"/>
          <ac:spMkLst>
            <pc:docMk/>
            <pc:sldMk cId="2599876820" sldId="732"/>
            <ac:spMk id="6" creationId="{4CFB3217-CA62-44CF-99AB-17E564D100CB}"/>
          </ac:spMkLst>
        </pc:spChg>
      </pc:sldChg>
      <pc:sldMasterChg chg="addSp delSldLayout">
        <pc:chgData name="Dhanyamraju, Sriharsha" userId="9f18c70a-44ca-445a-9db0-27ddd2b23f0e" providerId="ADAL" clId="{F453FBDA-51A8-4EC4-BCF9-0477F68E3BFE}" dt="2019-06-13T04:02:48.436" v="764" actId="2696"/>
        <pc:sldMasterMkLst>
          <pc:docMk/>
          <pc:sldMasterMk cId="3701401722" sldId="2147483692"/>
        </pc:sldMasterMkLst>
        <pc:picChg chg="add">
          <ac:chgData name="Dhanyamraju, Sriharsha" userId="9f18c70a-44ca-445a-9db0-27ddd2b23f0e" providerId="ADAL" clId="{F453FBDA-51A8-4EC4-BCF9-0477F68E3BFE}" dt="2019-06-13T03:43:40.344" v="134"/>
          <ac:picMkLst>
            <pc:docMk/>
            <pc:sldMasterMk cId="3701401722" sldId="2147483692"/>
            <ac:picMk id="7" creationId="{6A206F26-7A66-40F4-8B0F-72E42FFDB90C}"/>
          </ac:picMkLst>
        </pc:picChg>
        <pc:picChg chg="add">
          <ac:chgData name="Dhanyamraju, Sriharsha" userId="9f18c70a-44ca-445a-9db0-27ddd2b23f0e" providerId="ADAL" clId="{F453FBDA-51A8-4EC4-BCF9-0477F68E3BFE}" dt="2019-06-13T03:43:40.344" v="134"/>
          <ac:picMkLst>
            <pc:docMk/>
            <pc:sldMasterMk cId="3701401722" sldId="2147483692"/>
            <ac:picMk id="8" creationId="{5E1876AE-4E64-4F39-9FE4-863EDF36B9D6}"/>
          </ac:picMkLst>
        </pc:picChg>
        <pc:sldLayoutChg chg="del">
          <pc:chgData name="Dhanyamraju, Sriharsha" userId="9f18c70a-44ca-445a-9db0-27ddd2b23f0e" providerId="ADAL" clId="{F453FBDA-51A8-4EC4-BCF9-0477F68E3BFE}" dt="2019-06-13T04:02:46.551" v="761" actId="2696"/>
          <pc:sldLayoutMkLst>
            <pc:docMk/>
            <pc:sldMasterMk cId="3701401722" sldId="2147483692"/>
            <pc:sldLayoutMk cId="2352888712" sldId="2147483705"/>
          </pc:sldLayoutMkLst>
        </pc:sldLayoutChg>
        <pc:sldLayoutChg chg="del">
          <pc:chgData name="Dhanyamraju, Sriharsha" userId="9f18c70a-44ca-445a-9db0-27ddd2b23f0e" providerId="ADAL" clId="{F453FBDA-51A8-4EC4-BCF9-0477F68E3BFE}" dt="2019-06-13T04:02:48.436" v="764" actId="2696"/>
          <pc:sldLayoutMkLst>
            <pc:docMk/>
            <pc:sldMasterMk cId="3701401722" sldId="2147483692"/>
            <pc:sldLayoutMk cId="2690531143" sldId="2147483706"/>
          </pc:sldLayoutMkLst>
        </pc:sldLayoutChg>
      </pc:sldMasterChg>
      <pc:sldMasterChg chg="addSp">
        <pc:chgData name="Dhanyamraju, Sriharsha" userId="9f18c70a-44ca-445a-9db0-27ddd2b23f0e" providerId="ADAL" clId="{F453FBDA-51A8-4EC4-BCF9-0477F68E3BFE}" dt="2019-06-13T03:44:09.501" v="138"/>
        <pc:sldMasterMkLst>
          <pc:docMk/>
          <pc:sldMasterMk cId="3670673918" sldId="2147483708"/>
        </pc:sldMasterMkLst>
        <pc:picChg chg="add">
          <ac:chgData name="Dhanyamraju, Sriharsha" userId="9f18c70a-44ca-445a-9db0-27ddd2b23f0e" providerId="ADAL" clId="{F453FBDA-51A8-4EC4-BCF9-0477F68E3BFE}" dt="2019-06-13T03:44:09.501" v="138"/>
          <ac:picMkLst>
            <pc:docMk/>
            <pc:sldMasterMk cId="3670673918" sldId="2147483708"/>
            <ac:picMk id="8" creationId="{6A08C7E6-EA6B-4C98-AEC1-6E6AACB9BBEE}"/>
          </ac:picMkLst>
        </pc:picChg>
        <pc:picChg chg="add">
          <ac:chgData name="Dhanyamraju, Sriharsha" userId="9f18c70a-44ca-445a-9db0-27ddd2b23f0e" providerId="ADAL" clId="{F453FBDA-51A8-4EC4-BCF9-0477F68E3BFE}" dt="2019-06-13T03:44:09.501" v="138"/>
          <ac:picMkLst>
            <pc:docMk/>
            <pc:sldMasterMk cId="3670673918" sldId="2147483708"/>
            <ac:picMk id="9" creationId="{9A23ABC6-DB36-43CF-81A3-5EDAD8EF8C5C}"/>
          </ac:picMkLst>
        </pc:picChg>
      </pc:sldMasterChg>
    </pc:docChg>
  </pc:docChgLst>
  <pc:docChgLst>
    <pc:chgData name="Dhanyamraju, Sriharsha" userId="9f18c70a-44ca-445a-9db0-27ddd2b23f0e" providerId="ADAL" clId="{4519FD2B-4D24-4ACA-94E5-3F965445E25B}"/>
    <pc:docChg chg="modSld">
      <pc:chgData name="Dhanyamraju, Sriharsha" userId="9f18c70a-44ca-445a-9db0-27ddd2b23f0e" providerId="ADAL" clId="{4519FD2B-4D24-4ACA-94E5-3F965445E25B}" dt="2019-06-14T10:39:01.563" v="14" actId="20577"/>
      <pc:docMkLst>
        <pc:docMk/>
      </pc:docMkLst>
      <pc:sldChg chg="modSp">
        <pc:chgData name="Dhanyamraju, Sriharsha" userId="9f18c70a-44ca-445a-9db0-27ddd2b23f0e" providerId="ADAL" clId="{4519FD2B-4D24-4ACA-94E5-3F965445E25B}" dt="2019-06-14T10:37:59.494" v="0"/>
        <pc:sldMkLst>
          <pc:docMk/>
          <pc:sldMk cId="2799413367" sldId="725"/>
        </pc:sldMkLst>
        <pc:graphicFrameChg chg="mod">
          <ac:chgData name="Dhanyamraju, Sriharsha" userId="9f18c70a-44ca-445a-9db0-27ddd2b23f0e" providerId="ADAL" clId="{4519FD2B-4D24-4ACA-94E5-3F965445E25B}" dt="2019-06-14T10:37:59.494" v="0"/>
          <ac:graphicFrameMkLst>
            <pc:docMk/>
            <pc:sldMk cId="2799413367" sldId="725"/>
            <ac:graphicFrameMk id="6" creationId="{E34CF213-001A-4511-B320-CE3F3D230BD4}"/>
          </ac:graphicFrameMkLst>
        </pc:graphicFrameChg>
      </pc:sldChg>
      <pc:sldChg chg="modSp">
        <pc:chgData name="Dhanyamraju, Sriharsha" userId="9f18c70a-44ca-445a-9db0-27ddd2b23f0e" providerId="ADAL" clId="{4519FD2B-4D24-4ACA-94E5-3F965445E25B}" dt="2019-06-14T10:39:01.563" v="14" actId="20577"/>
        <pc:sldMkLst>
          <pc:docMk/>
          <pc:sldMk cId="2458749035" sldId="729"/>
        </pc:sldMkLst>
        <pc:spChg chg="mod">
          <ac:chgData name="Dhanyamraju, Sriharsha" userId="9f18c70a-44ca-445a-9db0-27ddd2b23f0e" providerId="ADAL" clId="{4519FD2B-4D24-4ACA-94E5-3F965445E25B}" dt="2019-06-14T10:39:01.563" v="14" actId="20577"/>
          <ac:spMkLst>
            <pc:docMk/>
            <pc:sldMk cId="2458749035" sldId="729"/>
            <ac:spMk id="7" creationId="{A30F6FF1-8ADA-4D20-8E30-C936DEC7119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E91DB-3404-4769-A3E8-141576913B11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CA8CFCA-1DB0-4C4A-8C41-25AF8522C357}">
      <dgm:prSet phldrT="[Text]"/>
      <dgm:spPr/>
      <dgm:t>
        <a:bodyPr/>
        <a:lstStyle/>
        <a:p>
          <a:r>
            <a:rPr lang="en-US" dirty="0" smtClean="0"/>
            <a:t>Sri Ram Reddy</a:t>
          </a:r>
          <a:endParaRPr lang="en-US" dirty="0"/>
        </a:p>
      </dgm:t>
    </dgm:pt>
    <dgm:pt modelId="{0E67F766-D477-4A81-8648-4F169EF4F77E}" type="parTrans" cxnId="{EDC1CD56-8D52-45ED-B566-C5E301AF375C}">
      <dgm:prSet/>
      <dgm:spPr/>
      <dgm:t>
        <a:bodyPr/>
        <a:lstStyle/>
        <a:p>
          <a:endParaRPr lang="en-US"/>
        </a:p>
      </dgm:t>
    </dgm:pt>
    <dgm:pt modelId="{72B77009-C7AB-4105-80D3-A3B5D85028F2}" type="sibTrans" cxnId="{EDC1CD56-8D52-45ED-B566-C5E301AF375C}">
      <dgm:prSet/>
      <dgm:spPr/>
      <dgm:t>
        <a:bodyPr/>
        <a:lstStyle/>
        <a:p>
          <a:endParaRPr lang="en-US"/>
        </a:p>
      </dgm:t>
    </dgm:pt>
    <dgm:pt modelId="{6CA6D3C2-587E-4C0A-86BE-078A9053C1FE}">
      <dgm:prSet phldrT="[Text]"/>
      <dgm:spPr/>
      <dgm:t>
        <a:bodyPr/>
        <a:lstStyle/>
        <a:p>
          <a:r>
            <a:rPr lang="en-US" dirty="0" err="1" smtClean="0"/>
            <a:t>Keerthana</a:t>
          </a:r>
          <a:r>
            <a:rPr lang="en-US" dirty="0" smtClean="0"/>
            <a:t> Reddy </a:t>
          </a:r>
          <a:r>
            <a:rPr lang="en-US" dirty="0" err="1" smtClean="0"/>
            <a:t>Varakala</a:t>
          </a:r>
          <a:endParaRPr lang="en-US" dirty="0"/>
        </a:p>
      </dgm:t>
    </dgm:pt>
    <dgm:pt modelId="{827AA262-26CB-46BD-8B5F-725906FADE16}" type="parTrans" cxnId="{07BF27C6-A90D-4B89-A802-8074FA861194}">
      <dgm:prSet/>
      <dgm:spPr/>
      <dgm:t>
        <a:bodyPr/>
        <a:lstStyle/>
        <a:p>
          <a:endParaRPr lang="en-US"/>
        </a:p>
      </dgm:t>
    </dgm:pt>
    <dgm:pt modelId="{C3B0F831-77EF-402F-B9BF-B17CF4A49D1A}" type="sibTrans" cxnId="{07BF27C6-A90D-4B89-A802-8074FA861194}">
      <dgm:prSet/>
      <dgm:spPr/>
      <dgm:t>
        <a:bodyPr/>
        <a:lstStyle/>
        <a:p>
          <a:endParaRPr lang="en-US"/>
        </a:p>
      </dgm:t>
    </dgm:pt>
    <dgm:pt modelId="{21B7FE1E-F414-475E-85FC-3950EA311106}">
      <dgm:prSet phldrT="[Text]"/>
      <dgm:spPr/>
      <dgm:t>
        <a:bodyPr/>
        <a:lstStyle/>
        <a:p>
          <a:r>
            <a:rPr lang="en-US" dirty="0" smtClean="0"/>
            <a:t>D </a:t>
          </a:r>
          <a:r>
            <a:rPr lang="en-US" dirty="0" err="1" smtClean="0"/>
            <a:t>Maalavya</a:t>
          </a:r>
          <a:r>
            <a:rPr lang="en-US" dirty="0" smtClean="0"/>
            <a:t> Mani</a:t>
          </a:r>
          <a:endParaRPr lang="en-US" dirty="0"/>
        </a:p>
      </dgm:t>
    </dgm:pt>
    <dgm:pt modelId="{14973AC2-BD5F-489E-BC6E-A4E3B235C2FB}" type="parTrans" cxnId="{B6B5A996-98D1-4C75-B471-22163683556A}">
      <dgm:prSet/>
      <dgm:spPr/>
      <dgm:t>
        <a:bodyPr/>
        <a:lstStyle/>
        <a:p>
          <a:endParaRPr lang="en-US"/>
        </a:p>
      </dgm:t>
    </dgm:pt>
    <dgm:pt modelId="{D9C5C7DE-E6A1-42ED-B3AF-A0041A40CC5B}" type="sibTrans" cxnId="{B6B5A996-98D1-4C75-B471-22163683556A}">
      <dgm:prSet/>
      <dgm:spPr/>
      <dgm:t>
        <a:bodyPr/>
        <a:lstStyle/>
        <a:p>
          <a:endParaRPr lang="en-US"/>
        </a:p>
      </dgm:t>
    </dgm:pt>
    <dgm:pt modelId="{5E540B2C-D7F1-40D7-A8F8-532B683E98A8}" type="pres">
      <dgm:prSet presAssocID="{067E91DB-3404-4769-A3E8-141576913B1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72FB89-7D45-454F-A044-06CE304B8543}" type="pres">
      <dgm:prSet presAssocID="{1CA8CFCA-1DB0-4C4A-8C41-25AF8522C357}" presName="comp" presStyleCnt="0"/>
      <dgm:spPr/>
    </dgm:pt>
    <dgm:pt modelId="{52649612-0A23-4C00-AF3D-E5082BB27ED1}" type="pres">
      <dgm:prSet presAssocID="{1CA8CFCA-1DB0-4C4A-8C41-25AF8522C357}" presName="rect2" presStyleLbl="node1" presStyleIdx="0" presStyleCnt="3" custScaleX="104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27A98-699D-4114-B732-C8C00D8801C3}" type="pres">
      <dgm:prSet presAssocID="{1CA8CFCA-1DB0-4C4A-8C41-25AF8522C357}" presName="rect1" presStyleLbl="lnNode1" presStyleIdx="0" presStyleCnt="3" custScaleX="113062" custScaleY="14027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9BB8944-0595-48D2-BD98-48BE99DD26E6}" type="pres">
      <dgm:prSet presAssocID="{72B77009-C7AB-4105-80D3-A3B5D85028F2}" presName="sibTrans" presStyleCnt="0"/>
      <dgm:spPr/>
    </dgm:pt>
    <dgm:pt modelId="{EB7B8E5F-F074-4DE9-9E09-37B0EE82F570}" type="pres">
      <dgm:prSet presAssocID="{6CA6D3C2-587E-4C0A-86BE-078A9053C1FE}" presName="comp" presStyleCnt="0"/>
      <dgm:spPr/>
    </dgm:pt>
    <dgm:pt modelId="{FD3E4264-B73B-4F87-AFF8-0BE4B3C410F4}" type="pres">
      <dgm:prSet presAssocID="{6CA6D3C2-587E-4C0A-86BE-078A9053C1FE}" presName="rect2" presStyleLbl="node1" presStyleIdx="1" presStyleCnt="3" custScaleX="99506" custLinFactNeighborX="-781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3E7DFB-0736-4981-A20E-7F2A5463F032}" type="pres">
      <dgm:prSet presAssocID="{6CA6D3C2-587E-4C0A-86BE-078A9053C1FE}" presName="rect1" presStyleLbl="lnNode1" presStyleIdx="1" presStyleCnt="3" custScaleX="116957" custScaleY="151728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5A9CA9E-40C8-4082-9DD9-73CFF2B3FADD}" type="pres">
      <dgm:prSet presAssocID="{C3B0F831-77EF-402F-B9BF-B17CF4A49D1A}" presName="sibTrans" presStyleCnt="0"/>
      <dgm:spPr/>
    </dgm:pt>
    <dgm:pt modelId="{13ACEE6D-8009-4A02-9107-B91B8263AAD5}" type="pres">
      <dgm:prSet presAssocID="{21B7FE1E-F414-475E-85FC-3950EA311106}" presName="comp" presStyleCnt="0"/>
      <dgm:spPr/>
    </dgm:pt>
    <dgm:pt modelId="{4E1CD9F1-8372-48F4-9930-81305769653C}" type="pres">
      <dgm:prSet presAssocID="{21B7FE1E-F414-475E-85FC-3950EA311106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E3A70-A4EF-4BFF-B54A-DFB0C4392454}" type="pres">
      <dgm:prSet presAssocID="{21B7FE1E-F414-475E-85FC-3950EA311106}" presName="rect1" presStyleLbl="lnNode1" presStyleIdx="2" presStyleCnt="3" custScaleX="115201" custScaleY="14372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B6B5A996-98D1-4C75-B471-22163683556A}" srcId="{067E91DB-3404-4769-A3E8-141576913B11}" destId="{21B7FE1E-F414-475E-85FC-3950EA311106}" srcOrd="2" destOrd="0" parTransId="{14973AC2-BD5F-489E-BC6E-A4E3B235C2FB}" sibTransId="{D9C5C7DE-E6A1-42ED-B3AF-A0041A40CC5B}"/>
    <dgm:cxn modelId="{13D6E4ED-FC9D-4E9D-AFC5-65BF1912B171}" type="presOf" srcId="{6CA6D3C2-587E-4C0A-86BE-078A9053C1FE}" destId="{FD3E4264-B73B-4F87-AFF8-0BE4B3C410F4}" srcOrd="0" destOrd="0" presId="urn:microsoft.com/office/officeart/2008/layout/AlternatingPictureBlocks"/>
    <dgm:cxn modelId="{EDC1CD56-8D52-45ED-B566-C5E301AF375C}" srcId="{067E91DB-3404-4769-A3E8-141576913B11}" destId="{1CA8CFCA-1DB0-4C4A-8C41-25AF8522C357}" srcOrd="0" destOrd="0" parTransId="{0E67F766-D477-4A81-8648-4F169EF4F77E}" sibTransId="{72B77009-C7AB-4105-80D3-A3B5D85028F2}"/>
    <dgm:cxn modelId="{57858977-32E3-4ED8-95F4-137729909A9D}" type="presOf" srcId="{1CA8CFCA-1DB0-4C4A-8C41-25AF8522C357}" destId="{52649612-0A23-4C00-AF3D-E5082BB27ED1}" srcOrd="0" destOrd="0" presId="urn:microsoft.com/office/officeart/2008/layout/AlternatingPictureBlocks"/>
    <dgm:cxn modelId="{07BF27C6-A90D-4B89-A802-8074FA861194}" srcId="{067E91DB-3404-4769-A3E8-141576913B11}" destId="{6CA6D3C2-587E-4C0A-86BE-078A9053C1FE}" srcOrd="1" destOrd="0" parTransId="{827AA262-26CB-46BD-8B5F-725906FADE16}" sibTransId="{C3B0F831-77EF-402F-B9BF-B17CF4A49D1A}"/>
    <dgm:cxn modelId="{21E66134-CED5-4243-83FD-1EA9EADE0749}" type="presOf" srcId="{067E91DB-3404-4769-A3E8-141576913B11}" destId="{5E540B2C-D7F1-40D7-A8F8-532B683E98A8}" srcOrd="0" destOrd="0" presId="urn:microsoft.com/office/officeart/2008/layout/AlternatingPictureBlocks"/>
    <dgm:cxn modelId="{37D26B75-3F1A-490D-A088-E3E307412D96}" type="presOf" srcId="{21B7FE1E-F414-475E-85FC-3950EA311106}" destId="{4E1CD9F1-8372-48F4-9930-81305769653C}" srcOrd="0" destOrd="0" presId="urn:microsoft.com/office/officeart/2008/layout/AlternatingPictureBlocks"/>
    <dgm:cxn modelId="{5C28F93B-C3C9-4ACB-BBE0-182A08E4E7AC}" type="presParOf" srcId="{5E540B2C-D7F1-40D7-A8F8-532B683E98A8}" destId="{CE72FB89-7D45-454F-A044-06CE304B8543}" srcOrd="0" destOrd="0" presId="urn:microsoft.com/office/officeart/2008/layout/AlternatingPictureBlocks"/>
    <dgm:cxn modelId="{7B73FAA9-7AF3-4058-8C60-EDB8C9BFAA54}" type="presParOf" srcId="{CE72FB89-7D45-454F-A044-06CE304B8543}" destId="{52649612-0A23-4C00-AF3D-E5082BB27ED1}" srcOrd="0" destOrd="0" presId="urn:microsoft.com/office/officeart/2008/layout/AlternatingPictureBlocks"/>
    <dgm:cxn modelId="{0460EB4C-EDF1-423C-9304-422AB8C5E613}" type="presParOf" srcId="{CE72FB89-7D45-454F-A044-06CE304B8543}" destId="{88D27A98-699D-4114-B732-C8C00D8801C3}" srcOrd="1" destOrd="0" presId="urn:microsoft.com/office/officeart/2008/layout/AlternatingPictureBlocks"/>
    <dgm:cxn modelId="{DD1EC4E7-B8D2-4181-8AE9-B3BF2B041750}" type="presParOf" srcId="{5E540B2C-D7F1-40D7-A8F8-532B683E98A8}" destId="{59BB8944-0595-48D2-BD98-48BE99DD26E6}" srcOrd="1" destOrd="0" presId="urn:microsoft.com/office/officeart/2008/layout/AlternatingPictureBlocks"/>
    <dgm:cxn modelId="{0E904B3F-9964-4B8B-9780-51791FCDAE23}" type="presParOf" srcId="{5E540B2C-D7F1-40D7-A8F8-532B683E98A8}" destId="{EB7B8E5F-F074-4DE9-9E09-37B0EE82F570}" srcOrd="2" destOrd="0" presId="urn:microsoft.com/office/officeart/2008/layout/AlternatingPictureBlocks"/>
    <dgm:cxn modelId="{9126D7CB-7479-4880-A6FC-832C6DCC5B90}" type="presParOf" srcId="{EB7B8E5F-F074-4DE9-9E09-37B0EE82F570}" destId="{FD3E4264-B73B-4F87-AFF8-0BE4B3C410F4}" srcOrd="0" destOrd="0" presId="urn:microsoft.com/office/officeart/2008/layout/AlternatingPictureBlocks"/>
    <dgm:cxn modelId="{D9E8FD55-6FC4-4324-B5B7-A5AEE63C84C1}" type="presParOf" srcId="{EB7B8E5F-F074-4DE9-9E09-37B0EE82F570}" destId="{483E7DFB-0736-4981-A20E-7F2A5463F032}" srcOrd="1" destOrd="0" presId="urn:microsoft.com/office/officeart/2008/layout/AlternatingPictureBlocks"/>
    <dgm:cxn modelId="{D8089E30-D6C9-4FE4-B537-E11B500AD627}" type="presParOf" srcId="{5E540B2C-D7F1-40D7-A8F8-532B683E98A8}" destId="{B5A9CA9E-40C8-4082-9DD9-73CFF2B3FADD}" srcOrd="3" destOrd="0" presId="urn:microsoft.com/office/officeart/2008/layout/AlternatingPictureBlocks"/>
    <dgm:cxn modelId="{210277F9-4466-4F3C-B69E-8BC6E499732A}" type="presParOf" srcId="{5E540B2C-D7F1-40D7-A8F8-532B683E98A8}" destId="{13ACEE6D-8009-4A02-9107-B91B8263AAD5}" srcOrd="4" destOrd="0" presId="urn:microsoft.com/office/officeart/2008/layout/AlternatingPictureBlocks"/>
    <dgm:cxn modelId="{F8AD91E2-E554-47BD-8250-EC9219191866}" type="presParOf" srcId="{13ACEE6D-8009-4A02-9107-B91B8263AAD5}" destId="{4E1CD9F1-8372-48F4-9930-81305769653C}" srcOrd="0" destOrd="0" presId="urn:microsoft.com/office/officeart/2008/layout/AlternatingPictureBlocks"/>
    <dgm:cxn modelId="{26AC5998-C39D-40C2-BBE4-88FA0A96793D}" type="presParOf" srcId="{13ACEE6D-8009-4A02-9107-B91B8263AAD5}" destId="{EDBE3A70-A4EF-4BFF-B54A-DFB0C4392454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49612-0A23-4C00-AF3D-E5082BB27ED1}">
      <dsp:nvSpPr>
        <dsp:cNvPr id="0" name=""/>
        <dsp:cNvSpPr/>
      </dsp:nvSpPr>
      <dsp:spPr>
        <a:xfrm>
          <a:off x="3588785" y="4010"/>
          <a:ext cx="3584919" cy="16214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Team Member 1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Quick intro about the team member</a:t>
          </a:r>
        </a:p>
      </dsp:txBody>
      <dsp:txXfrm>
        <a:off x="3588785" y="4010"/>
        <a:ext cx="3584919" cy="1621401"/>
      </dsp:txXfrm>
    </dsp:sp>
    <dsp:sp modelId="{88D27A98-699D-4114-B732-C8C00D8801C3}">
      <dsp:nvSpPr>
        <dsp:cNvPr id="0" name=""/>
        <dsp:cNvSpPr/>
      </dsp:nvSpPr>
      <dsp:spPr>
        <a:xfrm>
          <a:off x="1823078" y="4010"/>
          <a:ext cx="1605187" cy="16214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E4264-B73B-4F87-AFF8-0BE4B3C410F4}">
      <dsp:nvSpPr>
        <dsp:cNvPr id="0" name=""/>
        <dsp:cNvSpPr/>
      </dsp:nvSpPr>
      <dsp:spPr>
        <a:xfrm>
          <a:off x="1795080" y="1892943"/>
          <a:ext cx="3584919" cy="162140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Team Member 2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Quick intro about the team member</a:t>
          </a:r>
          <a:endParaRPr lang="en-US" sz="2600" kern="1200" dirty="0"/>
        </a:p>
      </dsp:txBody>
      <dsp:txXfrm>
        <a:off x="1795080" y="1892943"/>
        <a:ext cx="3584919" cy="1621401"/>
      </dsp:txXfrm>
    </dsp:sp>
    <dsp:sp modelId="{483E7DFB-0736-4981-A20E-7F2A5463F032}">
      <dsp:nvSpPr>
        <dsp:cNvPr id="0" name=""/>
        <dsp:cNvSpPr/>
      </dsp:nvSpPr>
      <dsp:spPr>
        <a:xfrm>
          <a:off x="5568517" y="1892943"/>
          <a:ext cx="1605187" cy="162140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CD9F1-8372-48F4-9930-81305769653C}">
      <dsp:nvSpPr>
        <dsp:cNvPr id="0" name=""/>
        <dsp:cNvSpPr/>
      </dsp:nvSpPr>
      <dsp:spPr>
        <a:xfrm>
          <a:off x="3588785" y="3781876"/>
          <a:ext cx="3584919" cy="162140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Team Member 3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Quick intro about the team member</a:t>
          </a:r>
          <a:endParaRPr lang="en-US" sz="2600" kern="1200" dirty="0"/>
        </a:p>
      </dsp:txBody>
      <dsp:txXfrm>
        <a:off x="3588785" y="3781876"/>
        <a:ext cx="3584919" cy="1621401"/>
      </dsp:txXfrm>
    </dsp:sp>
    <dsp:sp modelId="{EDBE3A70-A4EF-4BFF-B54A-DFB0C4392454}">
      <dsp:nvSpPr>
        <dsp:cNvPr id="0" name=""/>
        <dsp:cNvSpPr/>
      </dsp:nvSpPr>
      <dsp:spPr>
        <a:xfrm>
          <a:off x="1823078" y="3781876"/>
          <a:ext cx="1605187" cy="162140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36255-73AB-4E6E-B2CD-8779AFA821A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070BA-38D7-467F-B187-99600076A5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547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- subhead -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>
                <a:solidFill>
                  <a:srgbClr val="1B1E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838199" y="1092201"/>
            <a:ext cx="11012948" cy="571500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667" b="0" i="0" kern="1200" spc="-40" dirty="0">
                <a:solidFill>
                  <a:srgbClr val="1B1E1F"/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marL="0" lvl="0" indent="0" algn="l" defTabSz="609585" rtl="0" eaLnBrk="1" fontAlgn="base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5"/>
          </p:nvPr>
        </p:nvSpPr>
        <p:spPr>
          <a:xfrm>
            <a:off x="838201" y="2119086"/>
            <a:ext cx="11013017" cy="4239381"/>
          </a:xfrm>
        </p:spPr>
        <p:txBody>
          <a:bodyPr/>
          <a:lstStyle>
            <a:lvl1pPr>
              <a:defRPr>
                <a:solidFill>
                  <a:srgbClr val="1B1E1F"/>
                </a:solidFill>
              </a:defRPr>
            </a:lvl1pPr>
            <a:lvl2pPr>
              <a:defRPr>
                <a:solidFill>
                  <a:srgbClr val="1B1E1F"/>
                </a:solidFill>
              </a:defRPr>
            </a:lvl2pPr>
            <a:lvl3pPr>
              <a:defRPr>
                <a:solidFill>
                  <a:srgbClr val="1B1E1F"/>
                </a:solidFill>
              </a:defRPr>
            </a:lvl3pPr>
            <a:lvl4pPr>
              <a:defRPr>
                <a:solidFill>
                  <a:srgbClr val="1B1E1F"/>
                </a:solidFill>
              </a:defRPr>
            </a:lvl4pPr>
            <a:lvl5pPr>
              <a:defRPr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18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s graphs layou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 noChangeAspect="1"/>
          </p:cNvSpPr>
          <p:nvPr>
            <p:ph type="body" sz="quarter" idx="16"/>
          </p:nvPr>
        </p:nvSpPr>
        <p:spPr>
          <a:xfrm>
            <a:off x="844545" y="1536000"/>
            <a:ext cx="2020800" cy="2020800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91440" tIns="91440" rIns="91440">
            <a:noAutofit/>
          </a:bodyPr>
          <a:lstStyle>
            <a:lvl1pPr marL="0" indent="0">
              <a:lnSpc>
                <a:spcPts val="1667"/>
              </a:lnSpc>
              <a:spcBef>
                <a:spcPts val="0"/>
              </a:spcBef>
              <a:buNone/>
              <a:defRPr sz="1333">
                <a:solidFill>
                  <a:srgbClr val="1B1E1F"/>
                </a:solidFill>
              </a:defRPr>
            </a:lvl1pPr>
            <a:lvl2pPr marL="230712" indent="0">
              <a:buNone/>
              <a:defRPr sz="1400">
                <a:solidFill>
                  <a:srgbClr val="1B1E1F"/>
                </a:solidFill>
              </a:defRPr>
            </a:lvl2pPr>
            <a:lvl3pPr marL="1219170" indent="0">
              <a:buNone/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3"/>
          <p:cNvSpPr>
            <a:spLocks noGrp="1" noChangeAspect="1"/>
          </p:cNvSpPr>
          <p:nvPr>
            <p:ph type="body" sz="quarter" idx="17"/>
          </p:nvPr>
        </p:nvSpPr>
        <p:spPr>
          <a:xfrm>
            <a:off x="844545" y="3551324"/>
            <a:ext cx="2020800" cy="2020800"/>
          </a:xfrm>
          <a:prstGeom prst="rect">
            <a:avLst/>
          </a:prstGeom>
          <a:noFill/>
          <a:ln>
            <a:solidFill>
              <a:srgbClr val="009ABF"/>
            </a:solidFill>
          </a:ln>
        </p:spPr>
        <p:txBody>
          <a:bodyPr lIns="91440" tIns="91440" rIns="91440">
            <a:noAutofit/>
          </a:bodyPr>
          <a:lstStyle>
            <a:lvl1pPr marL="0" indent="0">
              <a:lnSpc>
                <a:spcPts val="1667"/>
              </a:lnSpc>
              <a:spcBef>
                <a:spcPts val="0"/>
              </a:spcBef>
              <a:buNone/>
              <a:defRPr sz="1333">
                <a:solidFill>
                  <a:srgbClr val="1B1E1F"/>
                </a:solidFill>
              </a:defRPr>
            </a:lvl1pPr>
            <a:lvl2pPr marL="230712" indent="0">
              <a:buNone/>
              <a:defRPr sz="1400">
                <a:solidFill>
                  <a:srgbClr val="1B1E1F"/>
                </a:solidFill>
              </a:defRPr>
            </a:lvl2pPr>
            <a:lvl3pPr marL="1219170" indent="0">
              <a:buNone/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2876639" y="1543051"/>
            <a:ext cx="9095223" cy="404071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3200"/>
              </a:lnSpc>
              <a:defRPr>
                <a:solidFill>
                  <a:srgbClr val="1B1E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622596" y="-1118530"/>
            <a:ext cx="1880315" cy="88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350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4 editable txt box +p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844545" y="1536000"/>
            <a:ext cx="2274907" cy="2267032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91440" tIns="91440" rIns="91440"/>
          <a:lstStyle>
            <a:lvl1pPr marL="143996" indent="-143996">
              <a:lnSpc>
                <a:spcPts val="1733"/>
              </a:lnSpc>
              <a:spcBef>
                <a:spcPts val="0"/>
              </a:spcBef>
              <a:buClr>
                <a:schemeClr val="bg1"/>
              </a:buClr>
              <a:defRPr sz="13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6757" indent="-226478">
              <a:lnSpc>
                <a:spcPts val="1733"/>
              </a:lnSpc>
              <a:spcBef>
                <a:spcPts val="0"/>
              </a:spcBef>
              <a:buClr>
                <a:schemeClr val="bg1"/>
              </a:buClr>
              <a:defRPr sz="1067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3339945" y="1536000"/>
            <a:ext cx="2256000" cy="2267032"/>
          </a:xfrm>
          <a:prstGeom prst="rect">
            <a:avLst/>
          </a:prstGeom>
        </p:spPr>
        <p:txBody>
          <a:bodyPr tIns="46800" bIns="46800" anchor="t"/>
          <a:lstStyle>
            <a:lvl1pPr marL="0" indent="0" algn="ctr">
              <a:lnSpc>
                <a:spcPts val="1840"/>
              </a:lnSpc>
              <a:buNone/>
              <a:defRPr sz="1467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19"/>
          <p:cNvSpPr>
            <a:spLocks noGrp="1"/>
          </p:cNvSpPr>
          <p:nvPr>
            <p:ph type="pic" sz="quarter" idx="21"/>
          </p:nvPr>
        </p:nvSpPr>
        <p:spPr>
          <a:xfrm>
            <a:off x="8305732" y="1536000"/>
            <a:ext cx="2256000" cy="2267032"/>
          </a:xfrm>
          <a:prstGeom prst="rect">
            <a:avLst/>
          </a:prstGeom>
        </p:spPr>
        <p:txBody>
          <a:bodyPr tIns="46800" bIns="46800" anchor="t"/>
          <a:lstStyle>
            <a:lvl1pPr marL="0" indent="0" algn="ctr">
              <a:lnSpc>
                <a:spcPts val="1840"/>
              </a:lnSpc>
              <a:buNone/>
              <a:defRPr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2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5810332" y="3803032"/>
            <a:ext cx="2256000" cy="2224683"/>
          </a:xfrm>
          <a:prstGeom prst="rect">
            <a:avLst/>
          </a:prstGeom>
        </p:spPr>
        <p:txBody>
          <a:bodyPr tIns="46800" bIns="46800" anchor="t"/>
          <a:lstStyle>
            <a:lvl1pPr marL="0" indent="0" algn="ctr">
              <a:lnSpc>
                <a:spcPts val="1840"/>
              </a:lnSpc>
              <a:buNone/>
              <a:defRPr sz="1467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844545" y="3792000"/>
            <a:ext cx="2274907" cy="2235715"/>
          </a:xfrm>
          <a:prstGeom prst="rect">
            <a:avLst/>
          </a:prstGeom>
        </p:spPr>
        <p:txBody>
          <a:bodyPr tIns="46800" bIns="46800" anchor="t"/>
          <a:lstStyle>
            <a:lvl1pPr marL="0" indent="0" algn="ctr">
              <a:lnSpc>
                <a:spcPts val="1840"/>
              </a:lnSpc>
              <a:buNone/>
              <a:defRPr sz="1467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807844" y="1536000"/>
            <a:ext cx="2258488" cy="2267032"/>
          </a:xfrm>
          <a:prstGeom prst="rect">
            <a:avLst/>
          </a:prstGeom>
          <a:noFill/>
          <a:ln>
            <a:solidFill>
              <a:srgbClr val="0083A2"/>
            </a:solidFill>
          </a:ln>
        </p:spPr>
        <p:txBody>
          <a:bodyPr lIns="91440" tIns="91440" rIns="91440"/>
          <a:lstStyle>
            <a:lvl1pPr marL="143996" indent="-143996">
              <a:lnSpc>
                <a:spcPts val="1733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defRPr sz="13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6757" indent="-226478">
              <a:lnSpc>
                <a:spcPts val="1733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defRPr sz="1067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3336892" y="3803032"/>
            <a:ext cx="2256000" cy="2256000"/>
          </a:xfrm>
          <a:prstGeom prst="rect">
            <a:avLst/>
          </a:prstGeom>
          <a:noFill/>
          <a:ln>
            <a:solidFill>
              <a:srgbClr val="009A75"/>
            </a:solidFill>
          </a:ln>
        </p:spPr>
        <p:txBody>
          <a:bodyPr lIns="91440" tIns="91440" rIns="91440"/>
          <a:lstStyle>
            <a:lvl1pPr marL="143996" indent="-143996">
              <a:lnSpc>
                <a:spcPts val="1733"/>
              </a:lnSpc>
              <a:spcBef>
                <a:spcPts val="0"/>
              </a:spcBef>
              <a:buClr>
                <a:schemeClr val="bg1"/>
              </a:buClr>
              <a:defRPr sz="13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6757" indent="-226478">
              <a:lnSpc>
                <a:spcPts val="1733"/>
              </a:lnSpc>
              <a:spcBef>
                <a:spcPts val="0"/>
              </a:spcBef>
              <a:buClr>
                <a:schemeClr val="bg1"/>
              </a:buClr>
              <a:defRPr sz="1067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7"/>
          </p:nvPr>
        </p:nvSpPr>
        <p:spPr>
          <a:xfrm>
            <a:off x="8300191" y="3803032"/>
            <a:ext cx="2261541" cy="2256000"/>
          </a:xfrm>
          <a:prstGeom prst="rect">
            <a:avLst/>
          </a:prstGeom>
          <a:noFill/>
          <a:ln>
            <a:solidFill>
              <a:srgbClr val="009ABF"/>
            </a:solidFill>
          </a:ln>
        </p:spPr>
        <p:txBody>
          <a:bodyPr lIns="91440" tIns="91440" rIns="91440"/>
          <a:lstStyle>
            <a:lvl1pPr marL="143996" indent="-143996">
              <a:lnSpc>
                <a:spcPts val="1733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defRPr sz="13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6757" indent="-226478">
              <a:lnSpc>
                <a:spcPts val="1733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defRPr sz="1067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1E1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6466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01085"/>
            <a:ext cx="5638800" cy="1325033"/>
          </a:xfrm>
        </p:spPr>
        <p:txBody>
          <a:bodyPr anchor="b" anchorCtr="0"/>
          <a:lstStyle>
            <a:lvl1pPr>
              <a:lnSpc>
                <a:spcPts val="3200"/>
              </a:lnSpc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477000" y="1"/>
            <a:ext cx="5715000" cy="22309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477000" y="2320413"/>
            <a:ext cx="5715000" cy="22309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477000" y="4627715"/>
            <a:ext cx="5715000" cy="22309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6"/>
          </p:nvPr>
        </p:nvSpPr>
        <p:spPr>
          <a:xfrm>
            <a:off x="838200" y="2244076"/>
            <a:ext cx="5638800" cy="4194824"/>
          </a:xfrm>
        </p:spPr>
        <p:txBody>
          <a:bodyPr/>
          <a:lstStyle>
            <a:lvl1pPr>
              <a:defRPr sz="2133">
                <a:solidFill>
                  <a:srgbClr val="1B1E1F"/>
                </a:solidFill>
              </a:defRPr>
            </a:lvl1pPr>
            <a:lvl2pPr>
              <a:defRPr sz="1867">
                <a:solidFill>
                  <a:srgbClr val="1B1E1F"/>
                </a:solidFill>
              </a:defRPr>
            </a:lvl2pPr>
            <a:lvl3pPr>
              <a:defRPr sz="1600">
                <a:solidFill>
                  <a:srgbClr val="1B1E1F"/>
                </a:solidFill>
              </a:defRPr>
            </a:lvl3pPr>
            <a:lvl4pPr>
              <a:defRPr sz="1600">
                <a:solidFill>
                  <a:srgbClr val="1B1E1F"/>
                </a:solidFill>
              </a:defRPr>
            </a:lvl4pPr>
            <a:lvl5pPr>
              <a:defRPr sz="16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838200" y="1534300"/>
            <a:ext cx="5638801" cy="709776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400" b="0" i="0" kern="1200" spc="-40" dirty="0">
                <a:solidFill>
                  <a:srgbClr val="1B1E1F"/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marL="0" lvl="0" indent="0" algn="l" defTabSz="609585" rtl="0" eaLnBrk="1" fontAlgn="base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5804902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01085"/>
            <a:ext cx="5344584" cy="1325033"/>
          </a:xfrm>
        </p:spPr>
        <p:txBody>
          <a:bodyPr anchor="b" anchorCtr="0"/>
          <a:lstStyle>
            <a:lvl1pPr>
              <a:lnSpc>
                <a:spcPts val="3200"/>
              </a:lnSpc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6"/>
          </p:nvPr>
        </p:nvSpPr>
        <p:spPr>
          <a:xfrm>
            <a:off x="838200" y="2244076"/>
            <a:ext cx="5344584" cy="4194824"/>
          </a:xfrm>
        </p:spPr>
        <p:txBody>
          <a:bodyPr/>
          <a:lstStyle>
            <a:lvl1pPr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838199" y="1534300"/>
            <a:ext cx="5344585" cy="709776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400" b="0" i="0" kern="120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marL="0" lvl="0" indent="0" algn="l" defTabSz="609585" rtl="0" eaLnBrk="1" fontAlgn="base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182784" y="0"/>
            <a:ext cx="6009216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498804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4708" y="701269"/>
            <a:ext cx="5625939" cy="1325033"/>
          </a:xfrm>
        </p:spPr>
        <p:txBody>
          <a:bodyPr anchor="b" anchorCtr="0"/>
          <a:lstStyle>
            <a:lvl1pPr>
              <a:lnSpc>
                <a:spcPts val="3200"/>
              </a:lnSpc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6"/>
          </p:nvPr>
        </p:nvSpPr>
        <p:spPr>
          <a:xfrm>
            <a:off x="6284708" y="2744260"/>
            <a:ext cx="5625939" cy="3853840"/>
          </a:xfrm>
        </p:spPr>
        <p:txBody>
          <a:bodyPr/>
          <a:lstStyle>
            <a:lvl1pPr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6284707" y="2034484"/>
            <a:ext cx="5625940" cy="709776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400" b="0" i="0" kern="120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marL="0" lvl="0" indent="0" algn="l" defTabSz="609585" rtl="0" eaLnBrk="1" fontAlgn="base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8" name="Picture Placeholder 5"/>
          <p:cNvSpPr>
            <a:spLocks noGrp="1"/>
          </p:cNvSpPr>
          <p:nvPr>
            <p:ph type="pic" sz="quarter" idx="33"/>
          </p:nvPr>
        </p:nvSpPr>
        <p:spPr>
          <a:xfrm>
            <a:off x="844552" y="1145118"/>
            <a:ext cx="1568449" cy="15875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2485782" y="1145118"/>
            <a:ext cx="1568449" cy="1587500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4127013" y="1145118"/>
            <a:ext cx="1568449" cy="15875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844552" y="2801979"/>
            <a:ext cx="1568449" cy="15875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37"/>
          </p:nvPr>
        </p:nvSpPr>
        <p:spPr>
          <a:xfrm>
            <a:off x="2485782" y="2801979"/>
            <a:ext cx="1568449" cy="15875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5"/>
          <p:cNvSpPr>
            <a:spLocks noGrp="1"/>
          </p:cNvSpPr>
          <p:nvPr>
            <p:ph type="pic" sz="quarter" idx="38"/>
          </p:nvPr>
        </p:nvSpPr>
        <p:spPr>
          <a:xfrm>
            <a:off x="4127013" y="2801979"/>
            <a:ext cx="1568449" cy="15875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5"/>
          <p:cNvSpPr>
            <a:spLocks noGrp="1"/>
          </p:cNvSpPr>
          <p:nvPr>
            <p:ph type="pic" sz="quarter" idx="39"/>
          </p:nvPr>
        </p:nvSpPr>
        <p:spPr>
          <a:xfrm>
            <a:off x="844552" y="4448421"/>
            <a:ext cx="1568449" cy="15875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5"/>
          <p:cNvSpPr>
            <a:spLocks noGrp="1"/>
          </p:cNvSpPr>
          <p:nvPr>
            <p:ph type="pic" sz="quarter" idx="40"/>
          </p:nvPr>
        </p:nvSpPr>
        <p:spPr>
          <a:xfrm>
            <a:off x="2485782" y="4448421"/>
            <a:ext cx="1568449" cy="15875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41"/>
          </p:nvPr>
        </p:nvSpPr>
        <p:spPr>
          <a:xfrm>
            <a:off x="4127013" y="4448421"/>
            <a:ext cx="1568449" cy="1587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886549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88799" y="152629"/>
            <a:ext cx="5321848" cy="1325033"/>
          </a:xfrm>
        </p:spPr>
        <p:txBody>
          <a:bodyPr anchor="b" anchorCtr="0"/>
          <a:lstStyle>
            <a:lvl1pPr>
              <a:lnSpc>
                <a:spcPts val="3200"/>
              </a:lnSpc>
              <a:defRPr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88799" y="6598101"/>
            <a:ext cx="177934" cy="225703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77269" y="6598101"/>
            <a:ext cx="4114800" cy="259900"/>
          </a:xfrm>
        </p:spPr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6"/>
          </p:nvPr>
        </p:nvSpPr>
        <p:spPr>
          <a:xfrm>
            <a:off x="6588799" y="2195619"/>
            <a:ext cx="5321848" cy="4276301"/>
          </a:xfrm>
        </p:spPr>
        <p:txBody>
          <a:bodyPr/>
          <a:lstStyle>
            <a:lvl1pPr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6588798" y="1485844"/>
            <a:ext cx="5321849" cy="709776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400" b="0" i="0" kern="120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marL="0" lvl="0" indent="0" algn="l" defTabSz="609585" rtl="0" eaLnBrk="1" fontAlgn="base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" y="0"/>
            <a:ext cx="3596217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29079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E75599-F226-4498-B6FE-C5B74A81B2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838199" y="1092201"/>
            <a:ext cx="11012948" cy="571500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667" b="0" i="0" kern="120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marL="0" lvl="0" indent="0" algn="l" defTabSz="609585" rtl="0" eaLnBrk="1" fontAlgn="base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5045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_Picture with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5E75599-F226-4498-B6FE-C5B74A81B2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838199" y="1092201"/>
            <a:ext cx="11012948" cy="571500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667" b="0" i="0" kern="1200" spc="-40" dirty="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marL="0" lvl="0" indent="0" algn="l" defTabSz="609585" rtl="0" eaLnBrk="1" fontAlgn="base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78184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3688FB-36F3-4962-B53A-104E79DF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DD8455-3672-4F51-A163-2B5D052F7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E95CF9-94DA-41FF-9F98-0E8071EE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86FA87-8B80-4094-B47D-4860BB73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E37DFF-BE44-411B-9074-10769D22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DD81-2047-4A87-851F-8B9D3A4D1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2173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FCDAB-4E4F-4D2C-AF9A-4117D8D3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ADD4E4-1639-4FE9-A3EC-7E47F240B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559E61-D69A-4D7D-9864-C7878A08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22CA-0F3D-480E-870C-ABF137A1E683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054CA5-1E40-40A3-85D7-27485701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3A2AD6-92B3-4940-B4D4-F8E774DA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067361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-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201085"/>
            <a:ext cx="11061700" cy="13250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201" y="1526118"/>
            <a:ext cx="11061700" cy="48619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390029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6191" y="5306479"/>
            <a:ext cx="6926984" cy="9489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667"/>
              </a:lnSpc>
              <a:buNone/>
              <a:defRPr sz="2400" spc="-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46191" y="6598101"/>
            <a:ext cx="5461219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defTabSz="1219170">
              <a:defRPr/>
            </a:pPr>
            <a:r>
              <a:rPr lang="en-US" kern="0"/>
              <a:t>NCR Confidential</a:t>
            </a:r>
            <a:endParaRPr lang="en-US" kern="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46191" y="4809369"/>
            <a:ext cx="1028739" cy="0"/>
          </a:xfrm>
          <a:prstGeom prst="line">
            <a:avLst/>
          </a:prstGeom>
          <a:ln w="7620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46192" y="2178306"/>
            <a:ext cx="7713609" cy="216842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buNone/>
              <a:defRPr sz="6400" cap="none" spc="53" baseline="0">
                <a:solidFill>
                  <a:schemeClr val="bg1"/>
                </a:solidFill>
                <a:latin typeface="+mj-lt"/>
                <a:cs typeface="Open Sans" panose="020B0604020202020204" charset="0"/>
              </a:defRPr>
            </a:lvl1pPr>
          </a:lstStyle>
          <a:p>
            <a:pPr lvl="0"/>
            <a:r>
              <a:rPr lang="en-US" dirty="0"/>
              <a:t>NCR MASTER TEMPLATE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3190" y="5636015"/>
            <a:ext cx="974727" cy="9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5814596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47434" y="258718"/>
            <a:ext cx="11694133" cy="3607889"/>
          </a:xfrm>
          <a:prstGeom prst="rect">
            <a:avLst/>
          </a:prstGeom>
        </p:spPr>
      </p:pic>
      <p:sp>
        <p:nvSpPr>
          <p:cNvPr id="12" name="Shape 1241"/>
          <p:cNvSpPr/>
          <p:nvPr userDrawn="1"/>
        </p:nvSpPr>
        <p:spPr>
          <a:xfrm rot="10800000">
            <a:off x="247433" y="246077"/>
            <a:ext cx="11694129" cy="3626025"/>
          </a:xfrm>
          <a:prstGeom prst="rect">
            <a:avLst/>
          </a:prstGeom>
          <a:gradFill>
            <a:gsLst>
              <a:gs pos="100000">
                <a:schemeClr val="tx1">
                  <a:alpha val="33000"/>
                </a:schemeClr>
              </a:gs>
              <a:gs pos="45000">
                <a:schemeClr val="tx1">
                  <a:alpha val="27000"/>
                </a:schemeClr>
              </a:gs>
              <a:gs pos="505">
                <a:schemeClr val="tx1">
                  <a:alpha val="37000"/>
                </a:schemeClr>
              </a:gs>
            </a:gsLst>
            <a:lin ang="1800000" scaled="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46190" y="3640183"/>
            <a:ext cx="7713609" cy="157682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lnSpc>
                <a:spcPts val="3333"/>
              </a:lnSpc>
              <a:buNone/>
              <a:defRPr sz="2933" cap="none" spc="53" baseline="0">
                <a:solidFill>
                  <a:srgbClr val="1B1E1F"/>
                </a:solidFill>
                <a:latin typeface="+mj-lt"/>
                <a:cs typeface="Open Sans" panose="020B0604020202020204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6191" y="5489303"/>
            <a:ext cx="7713608" cy="948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667"/>
              </a:lnSpc>
              <a:buNone/>
              <a:defRPr sz="2133" spc="-40" baseline="0">
                <a:solidFill>
                  <a:srgbClr val="1B1E1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46191" y="6598101"/>
            <a:ext cx="5461219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1219170">
              <a:defRPr/>
            </a:pPr>
            <a:r>
              <a:rPr lang="en-US" kern="0"/>
              <a:t>NCR Confidential</a:t>
            </a:r>
            <a:endParaRPr lang="en-US" kern="0" dirty="0"/>
          </a:p>
        </p:txBody>
      </p:sp>
      <p:sp>
        <p:nvSpPr>
          <p:cNvPr id="15" name="Shape 1037"/>
          <p:cNvSpPr/>
          <p:nvPr userDrawn="1"/>
        </p:nvSpPr>
        <p:spPr>
          <a:xfrm>
            <a:off x="838199" y="5298283"/>
            <a:ext cx="7721600" cy="0"/>
          </a:xfrm>
          <a:prstGeom prst="line">
            <a:avLst/>
          </a:prstGeom>
          <a:ln w="25400">
            <a:solidFill>
              <a:srgbClr val="54B948"/>
            </a:solidFill>
            <a:miter lim="400000"/>
          </a:ln>
        </p:spPr>
        <p:txBody>
          <a:bodyPr lIns="25400" tIns="25400" rIns="25400" bIns="25400" anchor="ctr"/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  <a:defRPr sz="3200"/>
            </a:pPr>
            <a:endParaRPr sz="1600" kern="0" dirty="0">
              <a:solidFill>
                <a:sysClr val="windowText" lastClr="000000"/>
              </a:solidFill>
              <a:latin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3190" y="5636015"/>
            <a:ext cx="974727" cy="9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04616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ite Cover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47434" y="258718"/>
            <a:ext cx="11694133" cy="3607889"/>
          </a:xfrm>
          <a:prstGeom prst="rect">
            <a:avLst/>
          </a:prstGeom>
        </p:spPr>
      </p:pic>
      <p:sp>
        <p:nvSpPr>
          <p:cNvPr id="12" name="Shape 1241"/>
          <p:cNvSpPr/>
          <p:nvPr userDrawn="1"/>
        </p:nvSpPr>
        <p:spPr>
          <a:xfrm rot="10800000">
            <a:off x="247433" y="246077"/>
            <a:ext cx="11694129" cy="3626025"/>
          </a:xfrm>
          <a:prstGeom prst="rect">
            <a:avLst/>
          </a:prstGeom>
          <a:gradFill>
            <a:gsLst>
              <a:gs pos="100000">
                <a:schemeClr val="tx1">
                  <a:alpha val="33000"/>
                </a:schemeClr>
              </a:gs>
              <a:gs pos="45000">
                <a:schemeClr val="tx1">
                  <a:alpha val="27000"/>
                </a:schemeClr>
              </a:gs>
              <a:gs pos="505">
                <a:schemeClr val="tx1">
                  <a:alpha val="37000"/>
                </a:schemeClr>
              </a:gs>
            </a:gsLst>
            <a:lin ang="1800000" scaled="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846191" y="6598101"/>
            <a:ext cx="5461219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1219170">
              <a:defRPr/>
            </a:pPr>
            <a:r>
              <a:rPr lang="en-US" kern="0"/>
              <a:t>NCR Confidential</a:t>
            </a:r>
            <a:endParaRPr lang="en-US" kern="0" dirty="0"/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10966201" y="5636015"/>
            <a:ext cx="975360" cy="974727"/>
            <a:chOff x="8451348" y="4227622"/>
            <a:chExt cx="731520" cy="731045"/>
          </a:xfrm>
        </p:grpSpPr>
        <p:sp>
          <p:nvSpPr>
            <p:cNvPr id="88" name="Rectangle 87"/>
            <p:cNvSpPr/>
            <p:nvPr userDrawn="1"/>
          </p:nvSpPr>
          <p:spPr>
            <a:xfrm>
              <a:off x="8451348" y="4227622"/>
              <a:ext cx="731520" cy="731045"/>
            </a:xfrm>
            <a:prstGeom prst="rect">
              <a:avLst/>
            </a:prstGeom>
            <a:solidFill>
              <a:srgbClr val="9F9FA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89" name="Rectangle 88"/>
            <p:cNvSpPr/>
            <p:nvPr userDrawn="1"/>
          </p:nvSpPr>
          <p:spPr>
            <a:xfrm>
              <a:off x="8466385" y="4243046"/>
              <a:ext cx="701448" cy="700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/>
            </a:p>
          </p:txBody>
        </p:sp>
      </p:grp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46190" y="3640183"/>
            <a:ext cx="7713609" cy="157682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lnSpc>
                <a:spcPts val="3333"/>
              </a:lnSpc>
              <a:buNone/>
              <a:defRPr sz="2933" cap="none" spc="53" baseline="0">
                <a:solidFill>
                  <a:srgbClr val="1B1E1F"/>
                </a:solidFill>
                <a:latin typeface="+mj-lt"/>
                <a:cs typeface="Open Sans" panose="020B0604020202020204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17" name="Shape 1037"/>
          <p:cNvSpPr/>
          <p:nvPr userDrawn="1"/>
        </p:nvSpPr>
        <p:spPr>
          <a:xfrm>
            <a:off x="838199" y="5298283"/>
            <a:ext cx="7721600" cy="0"/>
          </a:xfrm>
          <a:prstGeom prst="line">
            <a:avLst/>
          </a:prstGeom>
          <a:ln w="25400">
            <a:solidFill>
              <a:srgbClr val="54B900"/>
            </a:solidFill>
            <a:miter lim="400000"/>
          </a:ln>
        </p:spPr>
        <p:txBody>
          <a:bodyPr lIns="25400" tIns="25400" rIns="25400" bIns="25400" anchor="ctr"/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  <a:defRPr sz="3200"/>
            </a:pPr>
            <a:endParaRPr sz="1600" kern="0" dirty="0">
              <a:solidFill>
                <a:sysClr val="windowText" lastClr="000000"/>
              </a:solidFill>
              <a:latin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6191" y="5489303"/>
            <a:ext cx="7713608" cy="948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667"/>
              </a:lnSpc>
              <a:buNone/>
              <a:defRPr sz="2133" spc="-40" baseline="0">
                <a:solidFill>
                  <a:srgbClr val="1B1E1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83774" y="5636015"/>
            <a:ext cx="974727" cy="9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165895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4"/>
          <p:cNvSpPr>
            <a:spLocks noGrp="1"/>
          </p:cNvSpPr>
          <p:nvPr>
            <p:ph type="sldNum" sz="quarter" idx="2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85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pPr defTabSz="1219170">
              <a:defRPr/>
            </a:pPr>
            <a:fld id="{86CB4B4D-7CA3-9044-876B-883B54F8677D}" type="slidenum">
              <a:rPr lang="en-US" kern="0" smtClean="0"/>
              <a:pPr defTabSz="1219170">
                <a:defRPr/>
              </a:pPr>
              <a:t>‹#›</a:t>
            </a:fld>
            <a:endParaRPr lang="en-US" kern="0" dirty="0">
              <a:ea typeface="Arial" panose="020B0604020202020204" pitchFamily="34" charset="0"/>
            </a:endParaRP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17084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defTabSz="1219170">
              <a:defRPr/>
            </a:pPr>
            <a:r>
              <a:rPr lang="en-US" kern="0"/>
              <a:t>NCR Confidential</a:t>
            </a:r>
            <a:endParaRPr lang="en-US" kern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44551" y="998993"/>
            <a:ext cx="105029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63948" y="4736696"/>
            <a:ext cx="1664107" cy="166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965055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1292"/>
            <a:ext cx="10527225" cy="1138317"/>
          </a:xfrm>
        </p:spPr>
        <p:txBody>
          <a:bodyPr/>
          <a:lstStyle>
            <a:lvl1pPr algn="ctr">
              <a:defRPr sz="3733">
                <a:solidFill>
                  <a:srgbClr val="1B1E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6235701" y="2387601"/>
            <a:ext cx="2271184" cy="226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66463" y="2385972"/>
            <a:ext cx="2270696" cy="227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23571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1292"/>
            <a:ext cx="10527225" cy="1138317"/>
          </a:xfrm>
        </p:spPr>
        <p:txBody>
          <a:bodyPr/>
          <a:lstStyle>
            <a:lvl1pPr algn="ctr">
              <a:defRPr sz="3733">
                <a:solidFill>
                  <a:srgbClr val="1B1E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6235701" y="2387601"/>
            <a:ext cx="2271184" cy="226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80" name="Group 79"/>
          <p:cNvGrpSpPr/>
          <p:nvPr userDrawn="1"/>
        </p:nvGrpSpPr>
        <p:grpSpPr>
          <a:xfrm>
            <a:off x="6235702" y="2392725"/>
            <a:ext cx="2265413" cy="2263943"/>
            <a:chOff x="8451348" y="4227622"/>
            <a:chExt cx="731520" cy="731045"/>
          </a:xfrm>
        </p:grpSpPr>
        <p:sp>
          <p:nvSpPr>
            <p:cNvPr id="81" name="Rectangle 80"/>
            <p:cNvSpPr/>
            <p:nvPr userDrawn="1"/>
          </p:nvSpPr>
          <p:spPr>
            <a:xfrm>
              <a:off x="8451348" y="4227622"/>
              <a:ext cx="731520" cy="731045"/>
            </a:xfrm>
            <a:prstGeom prst="rect">
              <a:avLst/>
            </a:prstGeom>
            <a:solidFill>
              <a:srgbClr val="9F9FA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82" name="Rectangle 81"/>
            <p:cNvSpPr/>
            <p:nvPr userDrawn="1"/>
          </p:nvSpPr>
          <p:spPr>
            <a:xfrm>
              <a:off x="8466385" y="4243046"/>
              <a:ext cx="701448" cy="700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88036" y="2385972"/>
            <a:ext cx="2270696" cy="227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5665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x3 column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8236030" y="1536701"/>
            <a:ext cx="3455725" cy="664633"/>
          </a:xfrm>
          <a:prstGeom prst="rect">
            <a:avLst/>
          </a:prstGeom>
          <a:solidFill>
            <a:schemeClr val="accent4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867" b="1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542164" y="1536701"/>
            <a:ext cx="3455725" cy="664633"/>
          </a:xfrm>
          <a:prstGeom prst="rect">
            <a:avLst/>
          </a:prstGeom>
          <a:solidFill>
            <a:schemeClr val="accent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867" b="1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44608" y="1536701"/>
            <a:ext cx="3455725" cy="664633"/>
          </a:xfrm>
          <a:prstGeom prst="rect">
            <a:avLst/>
          </a:prstGeom>
          <a:solidFill>
            <a:schemeClr val="accent1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867" b="1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44549" y="2203678"/>
            <a:ext cx="3455785" cy="3841521"/>
          </a:xfrm>
          <a:prstGeom prst="rect">
            <a:avLst/>
          </a:prstGeom>
          <a:solidFill>
            <a:schemeClr val="bg2"/>
          </a:solidFill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2133">
                <a:solidFill>
                  <a:schemeClr val="tx2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867">
                <a:solidFill>
                  <a:schemeClr val="tx2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chemeClr val="tx2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chemeClr val="tx2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551709" y="2203678"/>
            <a:ext cx="3455785" cy="3841521"/>
          </a:xfrm>
          <a:prstGeom prst="rect">
            <a:avLst/>
          </a:prstGeom>
          <a:solidFill>
            <a:schemeClr val="bg2"/>
          </a:solidFill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2133">
                <a:solidFill>
                  <a:schemeClr val="tx2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867">
                <a:solidFill>
                  <a:schemeClr val="tx2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600">
                <a:solidFill>
                  <a:schemeClr val="tx2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600">
                <a:solidFill>
                  <a:schemeClr val="tx2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229133" y="2203678"/>
            <a:ext cx="3455785" cy="3841521"/>
          </a:xfrm>
          <a:prstGeom prst="rect">
            <a:avLst/>
          </a:prstGeom>
          <a:solidFill>
            <a:schemeClr val="bg2"/>
          </a:solidFill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2133">
                <a:solidFill>
                  <a:schemeClr val="tx2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867">
                <a:solidFill>
                  <a:schemeClr val="tx2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600">
                <a:solidFill>
                  <a:schemeClr val="tx2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600">
                <a:solidFill>
                  <a:schemeClr val="tx2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9496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x4 column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44549" y="1536001"/>
            <a:ext cx="2583376" cy="664633"/>
          </a:xfrm>
          <a:prstGeom prst="rect">
            <a:avLst/>
          </a:prstGeom>
          <a:solidFill>
            <a:schemeClr val="accent1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3623088" y="1536001"/>
            <a:ext cx="2583376" cy="664633"/>
          </a:xfrm>
          <a:prstGeom prst="rect">
            <a:avLst/>
          </a:prstGeom>
          <a:solidFill>
            <a:schemeClr val="accent2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6365571" y="1536001"/>
            <a:ext cx="2583376" cy="664633"/>
          </a:xfrm>
          <a:prstGeom prst="rect">
            <a:avLst/>
          </a:prstGeom>
          <a:solidFill>
            <a:schemeClr val="accent3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9108052" y="1536001"/>
            <a:ext cx="2583376" cy="664633"/>
          </a:xfrm>
          <a:prstGeom prst="rect">
            <a:avLst/>
          </a:prstGeom>
          <a:solidFill>
            <a:schemeClr val="accent4"/>
          </a:solidFill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867" b="1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844549" y="2203678"/>
            <a:ext cx="2583377" cy="3841521"/>
          </a:xfrm>
          <a:prstGeom prst="rect">
            <a:avLst/>
          </a:prstGeom>
          <a:solidFill>
            <a:schemeClr val="bg2"/>
          </a:solidFill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867">
                <a:solidFill>
                  <a:schemeClr val="tx2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chemeClr val="tx2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467">
                <a:solidFill>
                  <a:schemeClr val="tx2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467">
                <a:solidFill>
                  <a:schemeClr val="tx2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4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623089" y="2203678"/>
            <a:ext cx="2583377" cy="3841521"/>
          </a:xfrm>
          <a:prstGeom prst="rect">
            <a:avLst/>
          </a:prstGeom>
          <a:solidFill>
            <a:schemeClr val="bg2"/>
          </a:solidFill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2"/>
              </a:buClr>
              <a:defRPr sz="1867">
                <a:solidFill>
                  <a:schemeClr val="tx2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2"/>
              </a:buClr>
              <a:defRPr sz="1600">
                <a:solidFill>
                  <a:schemeClr val="tx2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2"/>
              </a:buClr>
              <a:defRPr sz="1467">
                <a:solidFill>
                  <a:schemeClr val="tx2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2"/>
              </a:buClr>
              <a:defRPr sz="1467">
                <a:solidFill>
                  <a:schemeClr val="tx2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2"/>
              </a:buClr>
              <a:defRPr sz="14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366289" y="2203678"/>
            <a:ext cx="2583377" cy="3841521"/>
          </a:xfrm>
          <a:prstGeom prst="rect">
            <a:avLst/>
          </a:prstGeom>
          <a:solidFill>
            <a:schemeClr val="bg2"/>
          </a:solidFill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867">
                <a:solidFill>
                  <a:schemeClr val="tx2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600">
                <a:solidFill>
                  <a:schemeClr val="tx2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467">
                <a:solidFill>
                  <a:schemeClr val="tx2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467">
                <a:solidFill>
                  <a:schemeClr val="tx2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4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9108052" y="2203678"/>
            <a:ext cx="2583377" cy="3841521"/>
          </a:xfrm>
          <a:prstGeom prst="rect">
            <a:avLst/>
          </a:prstGeom>
          <a:solidFill>
            <a:schemeClr val="bg2"/>
          </a:solidFill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867">
                <a:solidFill>
                  <a:schemeClr val="tx2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600">
                <a:solidFill>
                  <a:schemeClr val="tx2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467">
                <a:solidFill>
                  <a:schemeClr val="tx2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467">
                <a:solidFill>
                  <a:schemeClr val="tx2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4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1427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715442" y="938676"/>
            <a:ext cx="8353308" cy="428338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7733"/>
              </a:lnSpc>
              <a:buNone/>
              <a:defRPr sz="6400" cap="all" spc="-133" baseline="0">
                <a:solidFill>
                  <a:schemeClr val="bg1"/>
                </a:solidFill>
                <a:latin typeface="+mj-lt"/>
                <a:cs typeface="NCR New Marker" pitchFamily="2" charset="0"/>
              </a:defRPr>
            </a:lvl1pPr>
            <a:lvl2pPr marL="60957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52449" y="5060951"/>
            <a:ext cx="7843603" cy="10181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067"/>
              </a:lnSpc>
              <a:buNone/>
              <a:defRPr sz="1867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8AA593D-1ABE-43A4-87BD-BC5C03D2B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NCR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9121394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- subhead -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>
                <a:solidFill>
                  <a:srgbClr val="1B1E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838199" y="1092201"/>
            <a:ext cx="11012948" cy="571500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667" b="0" i="0" kern="1200" spc="-40" dirty="0">
                <a:solidFill>
                  <a:srgbClr val="1B1E1F"/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marL="0" lvl="0" indent="0" algn="l" defTabSz="609585" rtl="0" eaLnBrk="1" fontAlgn="base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5"/>
          </p:nvPr>
        </p:nvSpPr>
        <p:spPr>
          <a:xfrm>
            <a:off x="838201" y="2119086"/>
            <a:ext cx="11013017" cy="4239381"/>
          </a:xfrm>
        </p:spPr>
        <p:txBody>
          <a:bodyPr/>
          <a:lstStyle>
            <a:lvl1pPr>
              <a:defRPr>
                <a:solidFill>
                  <a:srgbClr val="1B1E1F"/>
                </a:solidFill>
              </a:defRPr>
            </a:lvl1pPr>
            <a:lvl2pPr>
              <a:defRPr>
                <a:solidFill>
                  <a:srgbClr val="1B1E1F"/>
                </a:solidFill>
              </a:defRPr>
            </a:lvl2pPr>
            <a:lvl3pPr>
              <a:defRPr>
                <a:solidFill>
                  <a:srgbClr val="1B1E1F"/>
                </a:solidFill>
              </a:defRPr>
            </a:lvl3pPr>
            <a:lvl4pPr>
              <a:defRPr>
                <a:solidFill>
                  <a:srgbClr val="1B1E1F"/>
                </a:solidFill>
              </a:defRPr>
            </a:lvl4pPr>
            <a:lvl5pPr>
              <a:defRPr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719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5792646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3688FB-36F3-4962-B53A-104E79DF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DD8455-3672-4F51-A163-2B5D052F7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E95CF9-94DA-41FF-9F98-0E8071EE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86FA87-8B80-4094-B47D-4860BB73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E37DFF-BE44-411B-9074-10769D22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DD81-2047-4A87-851F-8B9D3A4D1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218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3951D7-01A3-4910-8AD8-D9A35A8D2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4A19D7A-ABC3-4C52-97C9-00077E5B0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8673A4-339A-4027-B06A-CCBBEDFB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22CA-0F3D-480E-870C-ABF137A1E683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3B4280-518D-40BA-BB83-827F4C54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481250-8293-45DA-AD7B-8A9F8548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3187331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8BD9F5-522D-458C-8B79-DB6BF46E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6FC285-72AD-4F96-9894-152561D26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57C22A-A682-4B80-A3FE-477DEDD3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24B504-A572-4097-9808-8948EE4E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07EBEE-5F3B-4682-A7C9-1FA605B0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DD81-2047-4A87-851F-8B9D3A4D1A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11207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FCDAB-4E4F-4D2C-AF9A-4117D8D3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ADD4E4-1639-4FE9-A3EC-7E47F240B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559E61-D69A-4D7D-9864-C7878A08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22CA-0F3D-480E-870C-ABF137A1E683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054CA5-1E40-40A3-85D7-27485701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3A2AD6-92B3-4940-B4D4-F8E774DA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0006205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CCD3C-B7D1-4C28-80AB-8938449A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79654-E7E1-4817-9492-EBDCF918B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F08360-231A-4CD8-BA7A-0DF1B4FB4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CB06B6-A299-41FA-AEC9-FE052623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22CA-0F3D-480E-870C-ABF137A1E683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30EBC4-2867-407E-8D16-C565372F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8ECF47-6819-4490-9964-6C29614A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7677818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C7DA3-5DB0-49F3-BC14-EAEA8DAE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1C342B-96E7-4DE6-AD4F-2269C06DE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E6DD53-9EA3-448F-B508-79F8972EF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654456-E18A-40FE-9336-AB9DBAF1D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FCCC9C4-3455-4D9B-A270-856EB4236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6FAC78-1500-467C-BC47-922A7046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22CA-0F3D-480E-870C-ABF137A1E683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09DB5C9-A9BC-4000-9613-50D0CD0E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CA4F5E0-F677-4C29-AE0B-70529888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6103777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A85865-6D4B-4EF9-AAD3-0BC0F53B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399EDC-0102-4F5E-A8CC-57C94DDD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22CA-0F3D-480E-870C-ABF137A1E683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AB9254-2B5A-413D-8DC7-9DFF3022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0A1FEF-BFF9-40B7-AF3E-52CAA0A4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4098275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7A73C39-CC78-4118-9376-2AF35FA9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22CA-0F3D-480E-870C-ABF137A1E683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2B985AF-FE89-4EF0-931E-4423BDE4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E5E18A-EACA-49B2-ADE2-8BED93E0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8961427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335563-4FBE-421E-84BB-BA364210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DFB8E9-8636-4694-B02E-941F11F94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AA00F-F68E-4024-994F-CEDFAC1C0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F80DE4D-AE60-405B-916D-1811EE60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22CA-0F3D-480E-870C-ABF137A1E683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8D6075-30E1-4C66-B0AD-F70D7B46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2E6EB2-3967-458C-B03D-EA67E889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3235562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730A55-0A8C-4FE6-A64B-8755076A3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15D6E18-8B98-4905-925D-957D090F4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6B3557-BB2D-465A-B8E3-8962269D9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A4E253-E87F-4D2C-B859-6253BEAF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22CA-0F3D-480E-870C-ABF137A1E683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20C4EB-14DC-4709-A259-AD90FD43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EB9BE9-CA1D-4588-92CC-06240B9C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636955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2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424913" y="1536701"/>
            <a:ext cx="5195588" cy="664633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ts val="2373"/>
              </a:lnSpc>
              <a:spcBef>
                <a:spcPts val="0"/>
              </a:spcBef>
              <a:buNone/>
              <a:defRPr sz="21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844549" y="1536701"/>
            <a:ext cx="5195588" cy="664633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ts val="2373"/>
              </a:lnSpc>
              <a:spcBef>
                <a:spcPts val="0"/>
              </a:spcBef>
              <a:buNone/>
              <a:defRPr sz="2133" b="1">
                <a:solidFill>
                  <a:srgbClr val="1B1E1F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44549" y="2203678"/>
            <a:ext cx="5195588" cy="3841521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2133">
                <a:solidFill>
                  <a:srgbClr val="1B1E1F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867">
                <a:solidFill>
                  <a:srgbClr val="1B1E1F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425115" y="2203678"/>
            <a:ext cx="5195588" cy="3841521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2133">
                <a:solidFill>
                  <a:srgbClr val="1B1E1F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867">
                <a:solidFill>
                  <a:srgbClr val="1B1E1F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04001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BE9A05-E07F-4304-AD4B-E71E8DF0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AA89229-B0AF-4037-8345-1016E82F2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9F9852-C806-4B85-B7D9-EB39F45A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22CA-0F3D-480E-870C-ABF137A1E683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23F4DD-7782-44AB-8D82-DA026955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46CCA0-C5F8-40CB-8B2B-63C28493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119377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346AB62-F164-4035-B049-91726B630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94717C-AC83-4E03-92D9-36D221AED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1EA6C6-08EF-4EF9-9AA7-2568A427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22CA-0F3D-480E-870C-ABF137A1E683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C08BE7-8625-4223-9114-D573E666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7EAFD1-19EC-4133-A074-DB6E25B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4146799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- subhead -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>
                <a:solidFill>
                  <a:srgbClr val="1B1E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838199" y="1092201"/>
            <a:ext cx="11012948" cy="571500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FontTx/>
              <a:buNone/>
              <a:defRPr lang="en-US" sz="2667" b="0" i="0" kern="1200" spc="-40" dirty="0">
                <a:solidFill>
                  <a:srgbClr val="1B1E1F"/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marL="0" lvl="0" indent="0" algn="l" defTabSz="609585" rtl="0" eaLnBrk="1" fontAlgn="base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54B948"/>
              </a:buClr>
              <a:buSzPct val="100000"/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5"/>
          </p:nvPr>
        </p:nvSpPr>
        <p:spPr>
          <a:xfrm>
            <a:off x="838201" y="2119086"/>
            <a:ext cx="11013017" cy="4239381"/>
          </a:xfrm>
        </p:spPr>
        <p:txBody>
          <a:bodyPr/>
          <a:lstStyle>
            <a:lvl1pPr>
              <a:defRPr>
                <a:solidFill>
                  <a:srgbClr val="1B1E1F"/>
                </a:solidFill>
              </a:defRPr>
            </a:lvl1pPr>
            <a:lvl2pPr>
              <a:defRPr>
                <a:solidFill>
                  <a:srgbClr val="1B1E1F"/>
                </a:solidFill>
              </a:defRPr>
            </a:lvl2pPr>
            <a:lvl3pPr>
              <a:defRPr>
                <a:solidFill>
                  <a:srgbClr val="1B1E1F"/>
                </a:solidFill>
              </a:defRPr>
            </a:lvl3pPr>
            <a:lvl4pPr>
              <a:defRPr>
                <a:solidFill>
                  <a:srgbClr val="1B1E1F"/>
                </a:solidFill>
              </a:defRPr>
            </a:lvl4pPr>
            <a:lvl5pPr>
              <a:defRPr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76629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4"/>
          <p:cNvSpPr>
            <a:spLocks noGrp="1"/>
          </p:cNvSpPr>
          <p:nvPr>
            <p:ph type="sldNum" sz="quarter" idx="2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85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pPr defTabSz="1219170">
              <a:defRPr/>
            </a:pPr>
            <a:fld id="{86CB4B4D-7CA3-9044-876B-883B54F8677D}" type="slidenum">
              <a:rPr lang="en-US" kern="0" smtClean="0"/>
              <a:pPr defTabSz="1219170">
                <a:defRPr/>
              </a:pPr>
              <a:t>‹#›</a:t>
            </a:fld>
            <a:endParaRPr lang="en-US" kern="0" dirty="0">
              <a:ea typeface="Arial" panose="020B0604020202020204" pitchFamily="34" charset="0"/>
            </a:endParaRP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17084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defTabSz="1219170">
              <a:defRPr/>
            </a:pPr>
            <a:r>
              <a:rPr lang="en-US" kern="0"/>
              <a:t>NCR Confidential</a:t>
            </a:r>
            <a:endParaRPr lang="en-US" kern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44551" y="998993"/>
            <a:ext cx="105029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63948" y="4736696"/>
            <a:ext cx="1664107" cy="166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41810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3 column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8236030" y="1536701"/>
            <a:ext cx="3455725" cy="664633"/>
          </a:xfrm>
          <a:prstGeom prst="rect">
            <a:avLst/>
          </a:prstGeom>
          <a:noFill/>
          <a:ln>
            <a:solidFill>
              <a:srgbClr val="ED9A22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867" b="1">
                <a:solidFill>
                  <a:srgbClr val="1B1E1F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542164" y="1536701"/>
            <a:ext cx="3455725" cy="664633"/>
          </a:xfrm>
          <a:prstGeom prst="rect">
            <a:avLst/>
          </a:prstGeom>
          <a:noFill/>
          <a:ln>
            <a:solidFill>
              <a:srgbClr val="00A6B8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867" b="1">
                <a:solidFill>
                  <a:srgbClr val="1B1E1F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44608" y="1536701"/>
            <a:ext cx="3455725" cy="664633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867" b="1">
                <a:solidFill>
                  <a:srgbClr val="1B1E1F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44549" y="2203678"/>
            <a:ext cx="3455785" cy="3841521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2133">
                <a:solidFill>
                  <a:srgbClr val="1B1E1F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867">
                <a:solidFill>
                  <a:srgbClr val="1B1E1F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542166" y="2203678"/>
            <a:ext cx="3455725" cy="3841521"/>
          </a:xfrm>
          <a:prstGeom prst="rect">
            <a:avLst/>
          </a:prstGeom>
          <a:noFill/>
          <a:ln>
            <a:solidFill>
              <a:srgbClr val="00A6B8"/>
            </a:solidFill>
          </a:ln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2133">
                <a:solidFill>
                  <a:srgbClr val="1B1E1F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867">
                <a:solidFill>
                  <a:srgbClr val="1B1E1F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600">
                <a:solidFill>
                  <a:srgbClr val="1B1E1F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600">
                <a:solidFill>
                  <a:srgbClr val="1B1E1F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6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236029" y="2203678"/>
            <a:ext cx="3448889" cy="3841521"/>
          </a:xfrm>
          <a:prstGeom prst="rect">
            <a:avLst/>
          </a:prstGeom>
          <a:noFill/>
          <a:ln>
            <a:solidFill>
              <a:srgbClr val="ED9A22"/>
            </a:solidFill>
          </a:ln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rgbClr val="ED9A22"/>
              </a:buClr>
              <a:defRPr sz="2133">
                <a:solidFill>
                  <a:srgbClr val="1B1E1F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867">
                <a:solidFill>
                  <a:srgbClr val="1B1E1F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600">
                <a:solidFill>
                  <a:srgbClr val="1B1E1F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600">
                <a:solidFill>
                  <a:srgbClr val="1B1E1F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6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750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4 column t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44549" y="1536001"/>
            <a:ext cx="2583376" cy="664633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867" b="1" baseline="0">
                <a:solidFill>
                  <a:srgbClr val="1B1E1F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3623088" y="1536001"/>
            <a:ext cx="2583376" cy="664633"/>
          </a:xfrm>
          <a:prstGeom prst="rect">
            <a:avLst/>
          </a:prstGeom>
          <a:noFill/>
          <a:ln>
            <a:solidFill>
              <a:srgbClr val="00B489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867" b="1" baseline="0">
                <a:solidFill>
                  <a:srgbClr val="1B1E1F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6365571" y="1536001"/>
            <a:ext cx="2583376" cy="664633"/>
          </a:xfrm>
          <a:prstGeom prst="rect">
            <a:avLst/>
          </a:prstGeom>
          <a:noFill/>
          <a:ln>
            <a:solidFill>
              <a:srgbClr val="0083A2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867" b="1" baseline="0">
                <a:solidFill>
                  <a:srgbClr val="1B1E1F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9108052" y="1536001"/>
            <a:ext cx="2583376" cy="664633"/>
          </a:xfrm>
          <a:prstGeom prst="rect">
            <a:avLst/>
          </a:prstGeom>
          <a:noFill/>
          <a:ln>
            <a:solidFill>
              <a:srgbClr val="009ABF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867" b="1" baseline="0">
                <a:solidFill>
                  <a:srgbClr val="1B1E1F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844549" y="2194002"/>
            <a:ext cx="2583377" cy="3841521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867">
                <a:solidFill>
                  <a:srgbClr val="1B1E1F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467">
                <a:solidFill>
                  <a:srgbClr val="1B1E1F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467">
                <a:solidFill>
                  <a:srgbClr val="1B1E1F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467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623089" y="2194002"/>
            <a:ext cx="2583377" cy="3841521"/>
          </a:xfrm>
          <a:prstGeom prst="rect">
            <a:avLst/>
          </a:prstGeom>
          <a:noFill/>
          <a:ln>
            <a:solidFill>
              <a:srgbClr val="009A75"/>
            </a:solidFill>
          </a:ln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2"/>
              </a:buClr>
              <a:defRPr sz="1867">
                <a:solidFill>
                  <a:srgbClr val="1B1E1F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2"/>
              </a:buClr>
              <a:defRPr sz="1600">
                <a:solidFill>
                  <a:srgbClr val="1B1E1F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2"/>
              </a:buClr>
              <a:defRPr sz="1467">
                <a:solidFill>
                  <a:srgbClr val="1B1E1F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2"/>
              </a:buClr>
              <a:defRPr sz="1467">
                <a:solidFill>
                  <a:srgbClr val="1B1E1F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2"/>
              </a:buClr>
              <a:defRPr sz="1467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366289" y="2194002"/>
            <a:ext cx="2583377" cy="3841521"/>
          </a:xfrm>
          <a:prstGeom prst="rect">
            <a:avLst/>
          </a:prstGeom>
          <a:noFill/>
          <a:ln>
            <a:solidFill>
              <a:srgbClr val="0083A2"/>
            </a:solidFill>
          </a:ln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867">
                <a:solidFill>
                  <a:srgbClr val="1B1E1F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600">
                <a:solidFill>
                  <a:srgbClr val="1B1E1F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467">
                <a:solidFill>
                  <a:srgbClr val="1B1E1F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467">
                <a:solidFill>
                  <a:srgbClr val="1B1E1F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3"/>
              </a:buClr>
              <a:defRPr sz="1467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9108052" y="2194002"/>
            <a:ext cx="2583377" cy="3841521"/>
          </a:xfrm>
          <a:prstGeom prst="rect">
            <a:avLst/>
          </a:prstGeom>
          <a:noFill/>
          <a:ln>
            <a:solidFill>
              <a:srgbClr val="009ABF"/>
            </a:solidFill>
          </a:ln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867">
                <a:solidFill>
                  <a:srgbClr val="1B1E1F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600">
                <a:solidFill>
                  <a:srgbClr val="1B1E1F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467">
                <a:solidFill>
                  <a:srgbClr val="1B1E1F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467">
                <a:solidFill>
                  <a:srgbClr val="1B1E1F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>
                <a:schemeClr val="accent4"/>
              </a:buClr>
              <a:defRPr sz="1467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758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xt box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844546" y="1536000"/>
            <a:ext cx="5363004" cy="4498133"/>
          </a:xfrm>
          <a:prstGeom prst="rect">
            <a:avLst/>
          </a:prstGeom>
        </p:spPr>
        <p:txBody>
          <a:bodyPr/>
          <a:lstStyle>
            <a:lvl1pPr marL="0" marR="0" indent="0" algn="ctr" defTabSz="609585" rtl="0" eaLnBrk="1" fontAlgn="auto" latinLnBrk="0" hangingPunct="1">
              <a:lnSpc>
                <a:spcPts val="3307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67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6485295" y="1536701"/>
            <a:ext cx="5006400" cy="664633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0" anchor="ctr">
            <a:noAutofit/>
          </a:bodyPr>
          <a:lstStyle>
            <a:lvl1pPr marL="0" indent="0">
              <a:lnSpc>
                <a:spcPts val="2373"/>
              </a:lnSpc>
              <a:spcBef>
                <a:spcPts val="0"/>
              </a:spcBef>
              <a:buNone/>
              <a:defRPr sz="2133" b="1">
                <a:solidFill>
                  <a:srgbClr val="1B1E1F"/>
                </a:solidFill>
              </a:defRPr>
            </a:lvl1pPr>
            <a:lvl2pPr marL="60958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485296" y="2203678"/>
            <a:ext cx="5006400" cy="3841521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108000" rIns="108000"/>
          <a:lstStyle>
            <a:lvl1pPr marL="19199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2133">
                <a:solidFill>
                  <a:srgbClr val="1B1E1F"/>
                </a:solidFill>
              </a:defRPr>
            </a:lvl1pPr>
            <a:lvl2pPr marL="398390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867">
                <a:solidFill>
                  <a:srgbClr val="1B1E1F"/>
                </a:solidFill>
              </a:defRPr>
            </a:lvl2pPr>
            <a:lvl3pPr marL="599985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3pPr>
            <a:lvl4pPr marL="825579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4pPr>
            <a:lvl5pPr marL="1055974" indent="-191995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defRPr sz="1600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1E1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352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844544" y="1290085"/>
            <a:ext cx="10950507" cy="42936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B1E1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1E1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016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32884" y="506402"/>
            <a:ext cx="11053233" cy="5553589"/>
          </a:xfrm>
          <a:prstGeom prst="rect">
            <a:avLst/>
          </a:prstGeom>
        </p:spPr>
        <p:txBody>
          <a:bodyPr rIns="1836000" anchor="ctr"/>
          <a:lstStyle>
            <a:lvl1pPr marL="0" indent="0" algn="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44552" y="1597433"/>
            <a:ext cx="3552545" cy="3520000"/>
          </a:xfrm>
          <a:prstGeom prst="rect">
            <a:avLst/>
          </a:prstGeom>
          <a:noFill/>
          <a:ln>
            <a:solidFill>
              <a:srgbClr val="54B900"/>
            </a:solidFill>
          </a:ln>
        </p:spPr>
        <p:txBody>
          <a:bodyPr lIns="108000" tIns="108000" rIns="108000"/>
          <a:lstStyle>
            <a:lvl1pPr marL="0" indent="0">
              <a:lnSpc>
                <a:spcPct val="100000"/>
              </a:lnSpc>
              <a:buFontTx/>
              <a:buNone/>
              <a:defRPr sz="2133" spc="-67" baseline="0">
                <a:solidFill>
                  <a:srgbClr val="1B1E1F"/>
                </a:solidFill>
              </a:defRPr>
            </a:lvl1pPr>
            <a:lvl2pPr marL="226478" indent="-226478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867">
                <a:solidFill>
                  <a:srgbClr val="1B1E1F"/>
                </a:solidFill>
              </a:defRPr>
            </a:lvl2pPr>
            <a:lvl3pPr marL="452955" indent="-226478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600">
                <a:solidFill>
                  <a:srgbClr val="1B1E1F"/>
                </a:solidFill>
              </a:defRPr>
            </a:lvl3pPr>
            <a:lvl4pPr marL="690016" indent="-237061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333">
                <a:solidFill>
                  <a:srgbClr val="1B1E1F"/>
                </a:solidFill>
              </a:defRPr>
            </a:lvl4pPr>
            <a:lvl5pPr marL="916494" indent="-226478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067">
                <a:solidFill>
                  <a:srgbClr val="1B1E1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622596" y="-1118530"/>
            <a:ext cx="1880315" cy="88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513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838200" y="201085"/>
            <a:ext cx="10956851" cy="132503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956851" cy="4349749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622596" y="-1118530"/>
            <a:ext cx="1880315" cy="88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732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708" r:id="rId19"/>
  </p:sldLayoutIdLst>
  <p:transition spd="med"/>
  <p:hf hdr="0" dt="0"/>
  <p:txStyles>
    <p:titleStyle>
      <a:lvl1pPr marL="0" marR="0" indent="0" algn="l" defTabSz="412740" rtl="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1B1E1F"/>
          </a:solidFill>
          <a:uFillTx/>
          <a:latin typeface="+mj-lt"/>
          <a:ea typeface="+mn-ea"/>
          <a:cs typeface="Open Sans" panose="020B0604020202020204" charset="0"/>
          <a:sym typeface="Open Sans"/>
        </a:defRPr>
      </a:lvl1pPr>
      <a:lvl2pPr marL="0" marR="0" indent="11429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228594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342891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457189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571486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685783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80008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91437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9pPr>
    </p:titleStyle>
    <p:bodyStyle>
      <a:lvl1pPr marL="243834" marR="0" indent="-243834" algn="l" defTabSz="412740" rtl="0" latinLnBrk="0">
        <a:lnSpc>
          <a:spcPct val="100000"/>
        </a:lnSpc>
        <a:spcBef>
          <a:spcPts val="8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tabLst/>
        <a:defRPr sz="24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1pPr>
      <a:lvl2pPr marL="487668" marR="0" indent="-243834" algn="l" defTabSz="41274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75000"/>
        <a:buFont typeface="Arial" panose="020B0604020202020204" pitchFamily="34" charset="0"/>
        <a:buChar char="‾"/>
        <a:tabLst/>
        <a:defRPr sz="2133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2pPr>
      <a:lvl3pPr marL="731502" marR="0" indent="-243834" algn="l" defTabSz="41274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75000"/>
        <a:buFont typeface="Arial" panose="020B0604020202020204" pitchFamily="34" charset="0"/>
        <a:buChar char="•"/>
        <a:tabLst/>
        <a:defRPr sz="1867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3pPr>
      <a:lvl4pPr marL="1097253" marR="0" indent="-317492" algn="l" defTabSz="41274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1867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4pPr>
      <a:lvl5pPr marL="1463003" marR="0" indent="-317492" algn="l" defTabSz="41274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75000"/>
        <a:buFont typeface="Arial" panose="020B0604020202020204" pitchFamily="34" charset="0"/>
        <a:buChar char="‾"/>
        <a:tabLst/>
        <a:defRPr sz="1867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5pPr>
      <a:lvl6pPr marL="1904952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6pPr>
      <a:lvl7pPr marL="2222444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7pPr>
      <a:lvl8pPr marL="2539937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8pPr>
      <a:lvl9pPr marL="2857429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9pPr>
    </p:bodyStyle>
    <p:otherStyle>
      <a:lvl1pPr marL="0" marR="0" indent="0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114297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228594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342891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457189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571486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685783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800080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914377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838200" y="201085"/>
            <a:ext cx="10956851" cy="132503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956851" cy="4349749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hape 4"/>
          <p:cNvSpPr>
            <a:spLocks noGrp="1"/>
          </p:cNvSpPr>
          <p:nvPr>
            <p:ph type="sldNum" sz="quarter" idx="4"/>
          </p:nvPr>
        </p:nvSpPr>
        <p:spPr>
          <a:xfrm>
            <a:off x="844551" y="6598101"/>
            <a:ext cx="177934" cy="225703"/>
          </a:xfrm>
          <a:prstGeom prst="rect">
            <a:avLst/>
          </a:prstGeom>
          <a:ln w="12700">
            <a:miter lim="400000"/>
          </a:ln>
        </p:spPr>
        <p:txBody>
          <a:bodyPr wrap="none" lIns="0" tIns="50800" rIns="50800" bIns="50800">
            <a:spAutoFit/>
          </a:bodyPr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4020202020204" charset="0"/>
                <a:cs typeface="Open Sans" panose="020B060402020202020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233021" y="6598101"/>
            <a:ext cx="4114800" cy="25990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622596" y="-1118530"/>
            <a:ext cx="1880315" cy="88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197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 spd="med"/>
  <p:hf hdr="0" dt="0"/>
  <p:txStyles>
    <p:titleStyle>
      <a:lvl1pPr marL="0" marR="0" indent="0" algn="l" defTabSz="412740" rtl="0" latinLnBrk="0">
        <a:lnSpc>
          <a:spcPts val="3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1B1E1F"/>
          </a:solidFill>
          <a:uFillTx/>
          <a:latin typeface="+mj-lt"/>
          <a:ea typeface="+mn-ea"/>
          <a:cs typeface="Open Sans" panose="020B0604020202020204" charset="0"/>
          <a:sym typeface="Open Sans"/>
        </a:defRPr>
      </a:lvl1pPr>
      <a:lvl2pPr marL="0" marR="0" indent="11429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228594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342891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457189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571486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685783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800080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914377" algn="ct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9pPr>
    </p:titleStyle>
    <p:bodyStyle>
      <a:lvl1pPr marL="243834" marR="0" indent="-243834" algn="l" defTabSz="412740" rtl="0" latinLnBrk="0">
        <a:lnSpc>
          <a:spcPct val="100000"/>
        </a:lnSpc>
        <a:spcBef>
          <a:spcPts val="8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tabLst/>
        <a:defRPr sz="2400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1pPr>
      <a:lvl2pPr marL="487668" marR="0" indent="-243834" algn="l" defTabSz="41274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75000"/>
        <a:buFont typeface="Arial" panose="020B0604020202020204" pitchFamily="34" charset="0"/>
        <a:buChar char="‾"/>
        <a:tabLst/>
        <a:defRPr sz="2133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2pPr>
      <a:lvl3pPr marL="731502" marR="0" indent="-243834" algn="l" defTabSz="41274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75000"/>
        <a:buFont typeface="Arial" panose="020B0604020202020204" pitchFamily="34" charset="0"/>
        <a:buChar char="•"/>
        <a:tabLst/>
        <a:defRPr sz="1867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3pPr>
      <a:lvl4pPr marL="1097253" marR="0" indent="-317492" algn="l" defTabSz="41274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1867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4pPr>
      <a:lvl5pPr marL="1463003" marR="0" indent="-317492" algn="l" defTabSz="412740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75000"/>
        <a:buFont typeface="Arial" panose="020B0604020202020204" pitchFamily="34" charset="0"/>
        <a:buChar char="‾"/>
        <a:tabLst/>
        <a:defRPr sz="1867" b="0" i="0" u="none" strike="noStrike" cap="none" spc="0" baseline="0">
          <a:ln>
            <a:noFill/>
          </a:ln>
          <a:solidFill>
            <a:srgbClr val="1B1E1F"/>
          </a:solidFill>
          <a:uFillTx/>
          <a:latin typeface="+mn-lt"/>
          <a:ea typeface="+mn-ea"/>
          <a:cs typeface="Open Sans" panose="020B0604020202020204" charset="0"/>
          <a:sym typeface="Open Sans"/>
        </a:defRPr>
      </a:lvl5pPr>
      <a:lvl6pPr marL="1904952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6pPr>
      <a:lvl7pPr marL="2222444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7pPr>
      <a:lvl8pPr marL="2539937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8pPr>
      <a:lvl9pPr marL="2857429" marR="0" indent="-317492" algn="l" defTabSz="41274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Open Sans"/>
        </a:defRPr>
      </a:lvl9pPr>
    </p:bodyStyle>
    <p:otherStyle>
      <a:lvl1pPr marL="0" marR="0" indent="0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114297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228594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342891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457189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571486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685783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800080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914377" algn="r" defTabSz="4127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72BDB8-B049-42FF-BE60-0B4D22FC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75947E-3F46-47E6-9576-36B272333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8A3634-F512-4E7B-93BB-EA7AC187B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22CA-0F3D-480E-870C-ABF137A1E683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699E81-04E8-485F-BA74-7E18BCE0B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6BA0E5-D7F6-4478-9F9F-2B4542D93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A206F26-7A66-40F4-8B0F-72E42FFDB90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E1876AE-4E64-4F39-9FE4-863EDF36B9D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622596" y="-1118530"/>
            <a:ext cx="1880315" cy="88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140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B4F5FA0D-0104-4987-8241-EFF7C85B8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chemeClr val="accent6">
                  <a:lumMod val="90000"/>
                </a:schemeClr>
              </a:gs>
              <a:gs pos="25000">
                <a:schemeClr val="accent6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2897127E-6CEF-446C-BE87-93B7C46E4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0BCBA0-F891-4D07-BCA9-31252E561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dirty="0" smtClean="0">
                <a:solidFill>
                  <a:srgbClr val="FFFFFF"/>
                </a:solidFill>
              </a:rPr>
              <a:t>USB HUB for Retail IOT</a:t>
            </a:r>
            <a:endParaRPr lang="en-US" sz="5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53BFABA8-BFFC-46B3-BE17-91FBD3DB5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/>
            <a:r>
              <a:rPr lang="en-US" dirty="0">
                <a:solidFill>
                  <a:srgbClr val="000000"/>
                </a:solidFill>
              </a:rPr>
              <a:t>Presented by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Sri Ram Reddy</a:t>
            </a:r>
            <a:endParaRPr lang="en-US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Keerthana</a:t>
            </a:r>
            <a:r>
              <a:rPr lang="en-US" dirty="0" smtClean="0">
                <a:solidFill>
                  <a:srgbClr val="000000"/>
                </a:solidFill>
              </a:rPr>
              <a:t> Reddy </a:t>
            </a:r>
            <a:r>
              <a:rPr lang="en-US" dirty="0" err="1" smtClean="0">
                <a:solidFill>
                  <a:srgbClr val="000000"/>
                </a:solidFill>
              </a:rPr>
              <a:t>Varakala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 </a:t>
            </a:r>
            <a:r>
              <a:rPr lang="en-US" dirty="0" err="1" smtClean="0">
                <a:solidFill>
                  <a:srgbClr val="000000"/>
                </a:solidFill>
              </a:rPr>
              <a:t>Maalavya</a:t>
            </a:r>
            <a:r>
              <a:rPr lang="en-US" dirty="0" smtClean="0">
                <a:solidFill>
                  <a:srgbClr val="000000"/>
                </a:solidFill>
              </a:rPr>
              <a:t> Mani</a:t>
            </a:r>
            <a:endParaRPr lang="en-US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697B8AC-4879-4A92-A013-A1CC20A13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33273" y="238481"/>
            <a:ext cx="1126769" cy="11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72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66C848FA-8D87-4AB2-9A7E-724E3E1B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845"/>
            <a:ext cx="10956851" cy="1325033"/>
          </a:xfrm>
        </p:spPr>
        <p:txBody>
          <a:bodyPr/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Benefits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C8892989-55CF-425D-923B-D76623AB0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2231632"/>
            <a:ext cx="10956851" cy="26408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Abstracting hardware dependency reduces development work needed on peripheral integration.</a:t>
            </a:r>
          </a:p>
          <a:p>
            <a:r>
              <a:rPr lang="en-US" dirty="0" smtClean="0"/>
              <a:t>Device Compatible (both peripherals and POSs)</a:t>
            </a:r>
          </a:p>
          <a:p>
            <a:r>
              <a:rPr lang="en-US" dirty="0" smtClean="0"/>
              <a:t>Remote access of peripherals (through network enabled hub)</a:t>
            </a:r>
          </a:p>
          <a:p>
            <a:r>
              <a:rPr lang="en-US" dirty="0" smtClean="0"/>
              <a:t>Supports different POS solution through REST calls (peripherals are same)</a:t>
            </a:r>
          </a:p>
          <a:p>
            <a:r>
              <a:rPr lang="en-US" dirty="0" smtClean="0"/>
              <a:t>Portable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D26E089-2E31-4EA5-B2B6-1935A4DD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F3F0B10-E760-401D-A19B-C5962A9C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5233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566845"/>
            <a:ext cx="10956851" cy="132503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3566"/>
            <a:ext cx="10956851" cy="3772867"/>
          </a:xfrm>
        </p:spPr>
        <p:txBody>
          <a:bodyPr/>
          <a:lstStyle/>
          <a:p>
            <a:r>
              <a:rPr lang="en-US" dirty="0" smtClean="0"/>
              <a:t>Device health (redundancy i.e. multiple instances)</a:t>
            </a:r>
          </a:p>
          <a:p>
            <a:r>
              <a:rPr lang="en-US" dirty="0" smtClean="0"/>
              <a:t>Supporting several REST APIs.</a:t>
            </a:r>
          </a:p>
          <a:p>
            <a:r>
              <a:rPr lang="en-US" dirty="0" smtClean="0"/>
              <a:t>Present </a:t>
            </a:r>
            <a:r>
              <a:rPr lang="en-US" dirty="0" smtClean="0">
                <a:sym typeface="Wingdings" pitchFamily="2" charset="2"/>
              </a:rPr>
              <a:t> pull model, future  push model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NCR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DD81-2047-4A87-851F-8B9D3A4D1A9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987091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9DFA8F-35FE-4E8B-9606-50A4C0EE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664938" y="2664938"/>
            <a:ext cx="6858000" cy="1528123"/>
          </a:xfrm>
        </p:spPr>
        <p:txBody>
          <a:bodyPr/>
          <a:lstStyle/>
          <a:p>
            <a:pPr algn="ctr"/>
            <a:r>
              <a:rPr lang="en-US" dirty="0"/>
              <a:t>Team Introduction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385E07F-7D33-4B93-A39D-E89D34E2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B457ADC-8982-417F-9424-75901817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DD81-2047-4A87-851F-8B9D3A4D1A99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E34CF213-001A-4511-B320-CE3F3D230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46087092"/>
              </p:ext>
            </p:extLst>
          </p:nvPr>
        </p:nvGraphicFramePr>
        <p:xfrm>
          <a:off x="1837224" y="725353"/>
          <a:ext cx="9144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79941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438E48-061E-418B-AFF6-AB389F6A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1829B1-1ACB-449B-8942-EB183891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37"/>
            <a:ext cx="10515600" cy="4480560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US" sz="3800" dirty="0" smtClean="0"/>
              <a:t>Hardware abstraction and Ease of upgrade:</a:t>
            </a:r>
          </a:p>
          <a:p>
            <a:pPr algn="just">
              <a:buNone/>
            </a:pPr>
            <a:r>
              <a:rPr lang="en-US" sz="3800" dirty="0" smtClean="0"/>
              <a:t>  	</a:t>
            </a:r>
          </a:p>
          <a:p>
            <a:pPr algn="just"/>
            <a:r>
              <a:rPr lang="en-US" sz="3800" dirty="0" smtClean="0"/>
              <a:t>There are several POS solutions working for small scale , large scale and very large scale business.</a:t>
            </a:r>
          </a:p>
          <a:p>
            <a:pPr algn="just">
              <a:buNone/>
            </a:pPr>
            <a:r>
              <a:rPr lang="en-US" sz="3800" dirty="0" smtClean="0"/>
              <a:t> </a:t>
            </a:r>
          </a:p>
          <a:p>
            <a:pPr algn="just"/>
            <a:r>
              <a:rPr lang="en-US" sz="3800" dirty="0" smtClean="0"/>
              <a:t>The problem is the graceful use of a device for the abstraction of hardware logic(peripheral devices) from POS using standard REST protocols.</a:t>
            </a:r>
          </a:p>
          <a:p>
            <a:pPr algn="just"/>
            <a:endParaRPr lang="en-US" sz="3800" dirty="0" smtClean="0"/>
          </a:p>
          <a:p>
            <a:pPr algn="just"/>
            <a:r>
              <a:rPr lang="en-US" sz="3800" dirty="0" smtClean="0"/>
              <a:t>Peripherals for a Point of Sale, are very localized to the implementation, and are hard to switch across the several available POS Solutions.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D25D84E-2728-402A-B3A1-162D8F22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DF9E93F-290F-4430-ACEA-1B21C4F8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DD81-2047-4A87-851F-8B9D3A4D1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79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67097"/>
            <a:ext cx="10853057" cy="490986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6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We have an IOT driven solution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NCR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DD81-2047-4A87-851F-8B9D3A4D1A9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9546DC-56B5-48BD-AA5D-3697793B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Introduction\Proposed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8147F6-E849-466B-9351-9672BB380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76063" cy="4535986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We programmed a Single board computer to act as a Smart HUB that will abstract the peripheral specific logic, so that the peripherals can be shared across the Retail POS Solutions. </a:t>
            </a:r>
          </a:p>
          <a:p>
            <a:pPr algn="just"/>
            <a:r>
              <a:rPr lang="en-US" sz="2400" dirty="0" smtClean="0"/>
              <a:t>The idea is that the peripheral would send the data generated to the HUB, and the HUB would transmit the peripheral specific data to the different POS.</a:t>
            </a:r>
          </a:p>
          <a:p>
            <a:pPr algn="just"/>
            <a:r>
              <a:rPr lang="en-US" sz="2400" dirty="0" smtClean="0"/>
              <a:t>Several available POS, would only need to talk to the HUB so as to obtain the needed info and perform the needed operation. </a:t>
            </a:r>
          </a:p>
          <a:p>
            <a:pPr algn="just"/>
            <a:r>
              <a:rPr lang="en-US" sz="2400" dirty="0" smtClean="0"/>
              <a:t>Peripherals would be : barcode scanners, Weighing Scales, Customer Display, mouse, keyboard etc. </a:t>
            </a:r>
          </a:p>
          <a:p>
            <a:pPr algn="just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19678B-7173-45FA-95FE-758DA7C7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A5D1AAC-19C2-43E5-80C7-629D7CAD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DD81-2047-4A87-851F-8B9D3A4D1A9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5B2F06D-5DFA-48A4-9341-ABB782B20F50}"/>
              </a:ext>
            </a:extLst>
          </p:cNvPr>
          <p:cNvGrpSpPr/>
          <p:nvPr/>
        </p:nvGrpSpPr>
        <p:grpSpPr>
          <a:xfrm>
            <a:off x="9862457" y="2364377"/>
            <a:ext cx="2172477" cy="3991973"/>
            <a:chOff x="9246637" y="4124131"/>
            <a:chExt cx="2172477" cy="20528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D3E1BB6-FA95-4E03-A845-930AB5B6399C}"/>
                </a:ext>
              </a:extLst>
            </p:cNvPr>
            <p:cNvSpPr txBox="1"/>
            <p:nvPr/>
          </p:nvSpPr>
          <p:spPr>
            <a:xfrm>
              <a:off x="9246637" y="4124131"/>
              <a:ext cx="2107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Technologies Used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2FE1F037-271F-45B8-A006-F4C230371A08}"/>
                </a:ext>
              </a:extLst>
            </p:cNvPr>
            <p:cNvSpPr/>
            <p:nvPr/>
          </p:nvSpPr>
          <p:spPr>
            <a:xfrm>
              <a:off x="9311951" y="4379394"/>
              <a:ext cx="2107163" cy="1797569"/>
            </a:xfrm>
            <a:prstGeom prst="roundRect">
              <a:avLst/>
            </a:prstGeom>
            <a:solidFill>
              <a:srgbClr val="5A9F4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SOFTWARE: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IOT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Python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PHP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C#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Linux</a:t>
              </a:r>
            </a:p>
            <a:p>
              <a:pPr algn="ctr"/>
              <a:r>
                <a:rPr lang="en-US" dirty="0" err="1" smtClean="0">
                  <a:solidFill>
                    <a:sysClr val="windowText" lastClr="000000"/>
                  </a:solidFill>
                </a:rPr>
                <a:t>Raspbian</a:t>
              </a:r>
              <a:endParaRPr lang="en-US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HARWARE: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Raspberry pi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Barcode Scanner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9860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61BE52-AD4C-47B2-98A8-74137D86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Flowchart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283DDD-8338-4870-8883-E777DB59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2C59CD-DA62-40BE-A40A-E98D1B35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DD81-2047-4A87-851F-8B9D3A4D1A9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rcRect l="35215" t="26690" r="29539" b="22420"/>
          <a:stretch>
            <a:fillRect/>
          </a:stretch>
        </p:blipFill>
        <p:spPr bwMode="auto">
          <a:xfrm>
            <a:off x="1267097" y="1397727"/>
            <a:ext cx="9575074" cy="4950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1860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NCR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 l="10883" t="23132" r="11515" b="9786"/>
          <a:stretch>
            <a:fillRect/>
          </a:stretch>
        </p:blipFill>
        <p:spPr bwMode="auto">
          <a:xfrm>
            <a:off x="849086" y="2024742"/>
            <a:ext cx="10254343" cy="462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865224" y="2756262"/>
            <a:ext cx="992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HUB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934995" y="1554481"/>
            <a:ext cx="105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POSs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19348" y="1593669"/>
            <a:ext cx="223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Peripherals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NCR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 l="1204" t="19212" r="23972" b="8621"/>
          <a:stretch>
            <a:fillRect/>
          </a:stretch>
        </p:blipFill>
        <p:spPr bwMode="auto">
          <a:xfrm>
            <a:off x="1123406" y="666206"/>
            <a:ext cx="10319658" cy="557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9E9FB442-9B25-4A14-9982-E93613E8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25" y="1489165"/>
            <a:ext cx="10180139" cy="102244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Demo / Prototype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21280DA-771B-4451-B323-FAD84837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NCR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15B9B4B-02EB-4AD8-BD8C-EA5C0AD5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DD81-2047-4A87-851F-8B9D3A4D1A9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8749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R Slide Layout Template">
  <a:themeElements>
    <a:clrScheme name="New Brand Colors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4B948"/>
      </a:accent1>
      <a:accent2>
        <a:srgbClr val="00A77E"/>
      </a:accent2>
      <a:accent3>
        <a:srgbClr val="008D9B"/>
      </a:accent3>
      <a:accent4>
        <a:srgbClr val="0099BF"/>
      </a:accent4>
      <a:accent5>
        <a:srgbClr val="A6CE39"/>
      </a:accent5>
      <a:accent6>
        <a:srgbClr val="E0D120"/>
      </a:accent6>
      <a:hlink>
        <a:srgbClr val="F0B51C"/>
      </a:hlink>
      <a:folHlink>
        <a:srgbClr val="ED9A22"/>
      </a:folHlink>
    </a:clrScheme>
    <a:fontScheme name="Custom 7">
      <a:majorFont>
        <a:latin typeface="Raleway Black"/>
        <a:ea typeface="DengXian Light"/>
        <a:cs typeface="Open Sans"/>
      </a:majorFont>
      <a:minorFont>
        <a:latin typeface="Open Sans"/>
        <a:ea typeface="DengXian Light"/>
        <a:cs typeface="Open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</a:spPr>
      <a:bodyPr wrap="square" tIns="91440" rtlCol="0">
        <a:spAutoFit/>
      </a:bodyPr>
      <a:lstStyle>
        <a:defPPr marL="169863" indent="-169863">
          <a:buClr>
            <a:schemeClr val="accent1"/>
          </a:buClr>
          <a:buFont typeface="Wingdings" panose="05000000000000000000" pitchFamily="2" charset="2"/>
          <a:buChar char="§"/>
          <a:defRPr sz="20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CR_Halo_Deck_v6 042917" id="{E28800AE-4C7B-4AE7-8777-ADE17E5908A0}" vid="{C019C40A-1944-4860-A7D3-533DC4D3A6B2}"/>
    </a:ext>
  </a:extLst>
</a:theme>
</file>

<file path=ppt/theme/theme2.xml><?xml version="1.0" encoding="utf-8"?>
<a:theme xmlns:a="http://schemas.openxmlformats.org/drawingml/2006/main" name="NCR Cover &amp; Section Break Template">
  <a:themeElements>
    <a:clrScheme name="New Brand Colors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4B948"/>
      </a:accent1>
      <a:accent2>
        <a:srgbClr val="00A77E"/>
      </a:accent2>
      <a:accent3>
        <a:srgbClr val="008D9B"/>
      </a:accent3>
      <a:accent4>
        <a:srgbClr val="0099BF"/>
      </a:accent4>
      <a:accent5>
        <a:srgbClr val="A6CE39"/>
      </a:accent5>
      <a:accent6>
        <a:srgbClr val="E0D120"/>
      </a:accent6>
      <a:hlink>
        <a:srgbClr val="F0B51C"/>
      </a:hlink>
      <a:folHlink>
        <a:srgbClr val="ED9A22"/>
      </a:folHlink>
    </a:clrScheme>
    <a:fontScheme name="Custom 7">
      <a:majorFont>
        <a:latin typeface="Raleway Black"/>
        <a:ea typeface="DengXian Light"/>
        <a:cs typeface="Open Sans"/>
      </a:majorFont>
      <a:minorFont>
        <a:latin typeface="Open Sans"/>
        <a:ea typeface="DengXian Light"/>
        <a:cs typeface="Open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</a:spPr>
      <a:bodyPr wrap="square" tIns="91440" rtlCol="0">
        <a:spAutoFit/>
      </a:bodyPr>
      <a:lstStyle>
        <a:defPPr marL="169863" indent="-169863">
          <a:buClr>
            <a:schemeClr val="accent1"/>
          </a:buClr>
          <a:buFont typeface="Wingdings" panose="05000000000000000000" pitchFamily="2" charset="2"/>
          <a:buChar char="§"/>
          <a:defRPr sz="20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CR_Halo_Deck_v6 042917" id="{E28800AE-4C7B-4AE7-8777-ADE17E5908A0}" vid="{C019C40A-1944-4860-A7D3-533DC4D3A6B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New Brand Colors">
    <a:dk1>
      <a:srgbClr val="000000"/>
    </a:dk1>
    <a:lt1>
      <a:srgbClr val="FFFFFF"/>
    </a:lt1>
    <a:dk2>
      <a:srgbClr val="53585F"/>
    </a:dk2>
    <a:lt2>
      <a:srgbClr val="DCDEE0"/>
    </a:lt2>
    <a:accent1>
      <a:srgbClr val="54B948"/>
    </a:accent1>
    <a:accent2>
      <a:srgbClr val="00A77E"/>
    </a:accent2>
    <a:accent3>
      <a:srgbClr val="008D9B"/>
    </a:accent3>
    <a:accent4>
      <a:srgbClr val="0099BF"/>
    </a:accent4>
    <a:accent5>
      <a:srgbClr val="A6CE39"/>
    </a:accent5>
    <a:accent6>
      <a:srgbClr val="E0D120"/>
    </a:accent6>
    <a:hlink>
      <a:srgbClr val="F0B51C"/>
    </a:hlink>
    <a:folHlink>
      <a:srgbClr val="ED9A22"/>
    </a:folHlink>
  </a:clrScheme>
</a:themeOverride>
</file>

<file path=ppt/theme/themeOverride2.xml><?xml version="1.0" encoding="utf-8"?>
<a:themeOverride xmlns:a="http://schemas.openxmlformats.org/drawingml/2006/main">
  <a:clrScheme name="New Brand Colors">
    <a:dk1>
      <a:srgbClr val="000000"/>
    </a:dk1>
    <a:lt1>
      <a:srgbClr val="FFFFFF"/>
    </a:lt1>
    <a:dk2>
      <a:srgbClr val="53585F"/>
    </a:dk2>
    <a:lt2>
      <a:srgbClr val="DCDEE0"/>
    </a:lt2>
    <a:accent1>
      <a:srgbClr val="54B948"/>
    </a:accent1>
    <a:accent2>
      <a:srgbClr val="00A77E"/>
    </a:accent2>
    <a:accent3>
      <a:srgbClr val="008D9B"/>
    </a:accent3>
    <a:accent4>
      <a:srgbClr val="0099BF"/>
    </a:accent4>
    <a:accent5>
      <a:srgbClr val="A6CE39"/>
    </a:accent5>
    <a:accent6>
      <a:srgbClr val="E0D120"/>
    </a:accent6>
    <a:hlink>
      <a:srgbClr val="F0B51C"/>
    </a:hlink>
    <a:folHlink>
      <a:srgbClr val="ED9A2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4D87DE404C474EBC38E3F0221C177C" ma:contentTypeVersion="4" ma:contentTypeDescription="Create a new document." ma:contentTypeScope="" ma:versionID="971e53edcac4cff8ebde18f6af572040">
  <xsd:schema xmlns:xsd="http://www.w3.org/2001/XMLSchema" xmlns:xs="http://www.w3.org/2001/XMLSchema" xmlns:p="http://schemas.microsoft.com/office/2006/metadata/properties" xmlns:ns2="59b4e3a2-59f5-4554-8a51-b00e73fe0dea" xmlns:ns3="e66c6c50-fccd-41f0-bc6c-78addbc99d18" targetNamespace="http://schemas.microsoft.com/office/2006/metadata/properties" ma:root="true" ma:fieldsID="d7307033899452a894a5481cf13bc079" ns2:_="" ns3:_="">
    <xsd:import namespace="59b4e3a2-59f5-4554-8a51-b00e73fe0dea"/>
    <xsd:import namespace="e66c6c50-fccd-41f0-bc6c-78addbc99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b4e3a2-59f5-4554-8a51-b00e73fe0d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c6c50-fccd-41f0-bc6c-78addbc99d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150A91-F8DE-4067-B37E-AF02753E7C4D}">
  <ds:schemaRefs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9b4e3a2-59f5-4554-8a51-b00e73fe0dea"/>
    <ds:schemaRef ds:uri="e66c6c50-fccd-41f0-bc6c-78addbc99d18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11C0B80-B5AF-4A06-B9B9-76D99EAF40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2253FC-6379-4836-A0FD-61BE906C86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b4e3a2-59f5-4554-8a51-b00e73fe0dea"/>
    <ds:schemaRef ds:uri="e66c6c50-fccd-41f0-bc6c-78addbc99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275</Words>
  <Application>Microsoft Office PowerPoint</Application>
  <PresentationFormat>Custom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NCR Slide Layout Template</vt:lpstr>
      <vt:lpstr>NCR Cover &amp; Section Break Template</vt:lpstr>
      <vt:lpstr>Office Theme</vt:lpstr>
      <vt:lpstr>USB HUB for Retail IOT</vt:lpstr>
      <vt:lpstr>Team Introduction</vt:lpstr>
      <vt:lpstr>Problem Statement </vt:lpstr>
      <vt:lpstr>Slide 4</vt:lpstr>
      <vt:lpstr>Introduction\Proposed solution</vt:lpstr>
      <vt:lpstr>Flowchart </vt:lpstr>
      <vt:lpstr>Architecture</vt:lpstr>
      <vt:lpstr>Slide 8</vt:lpstr>
      <vt:lpstr>Demo / Prototype</vt:lpstr>
      <vt:lpstr>Benefits 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Project</dc:title>
  <dc:creator>Dhanyamraju, Sriharsha</dc:creator>
  <cp:lastModifiedBy>HP</cp:lastModifiedBy>
  <cp:revision>124</cp:revision>
  <dcterms:created xsi:type="dcterms:W3CDTF">2019-06-13T03:47:30Z</dcterms:created>
  <dcterms:modified xsi:type="dcterms:W3CDTF">2019-06-25T02:01:16Z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c233488-06c6-4c2b-96ac-e256c4376f84_Enabled">
    <vt:lpwstr>True</vt:lpwstr>
  </property>
  <property fmtid="{D5CDD505-2E9C-101B-9397-08002B2CF9AE}" pid="3" name="MSIP_Label_dc233488-06c6-4c2b-96ac-e256c4376f84_SiteId">
    <vt:lpwstr>ae4df1f7-611e-444f-897e-f964e1205171</vt:lpwstr>
  </property>
  <property fmtid="{D5CDD505-2E9C-101B-9397-08002B2CF9AE}" pid="4" name="MSIP_Label_dc233488-06c6-4c2b-96ac-e256c4376f84_Owner">
    <vt:lpwstr>sd185250@ncr.com</vt:lpwstr>
  </property>
  <property fmtid="{D5CDD505-2E9C-101B-9397-08002B2CF9AE}" pid="5" name="MSIP_Label_dc233488-06c6-4c2b-96ac-e256c4376f84_SetDate">
    <vt:lpwstr>2019-06-13T05:27:41.8131785Z</vt:lpwstr>
  </property>
  <property fmtid="{D5CDD505-2E9C-101B-9397-08002B2CF9AE}" pid="6" name="MSIP_Label_dc233488-06c6-4c2b-96ac-e256c4376f84_Name">
    <vt:lpwstr>Confidential</vt:lpwstr>
  </property>
  <property fmtid="{D5CDD505-2E9C-101B-9397-08002B2CF9AE}" pid="7" name="MSIP_Label_dc233488-06c6-4c2b-96ac-e256c4376f84_Application">
    <vt:lpwstr>Microsoft Azure Information Protection</vt:lpwstr>
  </property>
  <property fmtid="{D5CDD505-2E9C-101B-9397-08002B2CF9AE}" pid="8" name="MSIP_Label_dc233488-06c6-4c2b-96ac-e256c4376f84_Extended_MSFT_Method">
    <vt:lpwstr>Manual</vt:lpwstr>
  </property>
  <property fmtid="{D5CDD505-2E9C-101B-9397-08002B2CF9AE}" pid="9" name="Sensitivity">
    <vt:lpwstr>Confidential</vt:lpwstr>
  </property>
</Properties>
</file>