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02" r:id="rId2"/>
    <p:sldId id="303" r:id="rId3"/>
    <p:sldId id="319" r:id="rId4"/>
    <p:sldId id="305" r:id="rId5"/>
    <p:sldId id="307" r:id="rId6"/>
    <p:sldId id="309" r:id="rId7"/>
    <p:sldId id="308" r:id="rId8"/>
    <p:sldId id="311" r:id="rId9"/>
    <p:sldId id="310" r:id="rId10"/>
    <p:sldId id="312" r:id="rId11"/>
    <p:sldId id="313" r:id="rId12"/>
    <p:sldId id="322" r:id="rId13"/>
    <p:sldId id="314" r:id="rId14"/>
    <p:sldId id="320" r:id="rId15"/>
    <p:sldId id="315" r:id="rId16"/>
    <p:sldId id="316" r:id="rId17"/>
    <p:sldId id="321" r:id="rId18"/>
    <p:sldId id="317" r:id="rId19"/>
    <p:sldId id="318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C48"/>
    <a:srgbClr val="2C2D39"/>
    <a:srgbClr val="242630"/>
    <a:srgbClr val="2A1F43"/>
    <a:srgbClr val="0C1B43"/>
    <a:srgbClr val="000000"/>
    <a:srgbClr val="1D2225"/>
    <a:srgbClr val="F8F8F8"/>
    <a:srgbClr val="363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551" autoAdjust="0"/>
  </p:normalViewPr>
  <p:slideViewPr>
    <p:cSldViewPr snapToGrid="0" snapToObjects="1">
      <p:cViewPr>
        <p:scale>
          <a:sx n="75" d="100"/>
          <a:sy n="75" d="100"/>
        </p:scale>
        <p:origin x="324" y="-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2416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5A2E05-2C6E-484E-9BB1-366C90717B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043844-B7FE-EC43-89AA-8831B859F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138B2-18CD-1D41-89B0-ADB5F3BA92A3}" type="datetimeFigureOut">
              <a:rPr lang="en-US" smtClean="0"/>
              <a:t>5/4/2024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C2EDC-03FB-D147-9BAA-37FCFF988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E195D-E935-D746-A5D1-61E2EBF7EF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7D167-9BB5-2048-9DDA-7DF8E5D94D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512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7A355-8776-CB43-838E-ED9EE2F8390B}" type="datetimeFigureOut">
              <a:rPr lang="en-US" smtClean="0"/>
              <a:t>5/4/2024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03FA8-A3F3-7640-B13D-36C73B3E5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78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64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gettyimages-1061332616-2048x2048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477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CC33A90-B87E-634E-AF2A-F4C3C8923FED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147E0E-4AE4-D149-A315-F2528623D5EA}"/>
              </a:ext>
            </a:extLst>
          </p:cNvPr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3ED0903-C4AC-F843-878E-D66CB7BFB0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8430" y="3277472"/>
            <a:ext cx="5651293" cy="1086304"/>
          </a:xfrm>
          <a:prstGeom prst="rect">
            <a:avLst/>
          </a:prstGeom>
        </p:spPr>
        <p:txBody>
          <a:bodyPr lIns="91440" rIns="91440">
            <a:noAutofit/>
          </a:bodyPr>
          <a:lstStyle>
            <a:lvl1pPr algn="l">
              <a:defRPr sz="8800" b="1" i="0" spc="150" baseline="0">
                <a:solidFill>
                  <a:schemeClr val="accent3">
                    <a:lumMod val="90000"/>
                  </a:schemeClr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8F278E7-697F-D34E-BB55-5D254AF87F9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2629F-DD57-45EB-A64D-AF459A802B6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08430" y="4450080"/>
            <a:ext cx="5651294" cy="607103"/>
          </a:xfrm>
        </p:spPr>
        <p:txBody>
          <a:bodyPr anchor="ctr">
            <a:normAutofit/>
          </a:bodyPr>
          <a:lstStyle>
            <a:lvl1pPr marL="0" indent="0">
              <a:buNone/>
              <a:defRPr sz="2400" b="0" cap="all" spc="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89011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B59AC0-ACCA-0548-A037-BC61068B8FE2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endParaRPr lang="en-US" sz="2400" b="1" dirty="0">
              <a:latin typeface="+mn-lt"/>
              <a:ea typeface="Meiryo" panose="020B0604030504040204" pitchFamily="34" charset="-12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AAAAF7-05B9-4CD1-AB96-49BDA5C8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247" y="6356350"/>
            <a:ext cx="751415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63163FE-7A47-48F5-985E-52E1FC39A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1711" y="6356349"/>
            <a:ext cx="532140" cy="365125"/>
          </a:xfrm>
        </p:spPr>
        <p:txBody>
          <a:bodyPr/>
          <a:lstStyle/>
          <a:p>
            <a:fld id="{6F705D35-D126-3B47-A82C-2A13EA9E0A6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DE5BD82-54F0-40F0-8673-34432C04A3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86" y="1470025"/>
            <a:ext cx="10904865" cy="4706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072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7C56A2-F952-8343-A875-78793BA51A34}"/>
              </a:ext>
            </a:extLst>
          </p:cNvPr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BB3689-72F8-2345-BF30-38C81BDD487E}"/>
              </a:ext>
            </a:extLst>
          </p:cNvPr>
          <p:cNvSpPr/>
          <p:nvPr userDrawn="1"/>
        </p:nvSpPr>
        <p:spPr>
          <a:xfrm>
            <a:off x="4921026" y="0"/>
            <a:ext cx="718969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3659" y="6356350"/>
            <a:ext cx="44909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117" y="681037"/>
            <a:ext cx="4791637" cy="583800"/>
          </a:xfrm>
          <a:prstGeom prst="rect">
            <a:avLst/>
          </a:prstGeo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CB2BF900-EE78-604F-A9A8-83394228A6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r>
              <a:rPr lang="en-US" altLang="ja-JP" noProof="0"/>
              <a:t>Click icon to add picture</a:t>
            </a:r>
            <a:endParaRPr lang="en-US" altLang="ja-JP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ABA8C-1BE3-46E4-80B3-44A791B60E0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42925" y="6356350"/>
            <a:ext cx="7315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2692E44-7FE3-4F90-97B5-E996A2DCEA8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761117" y="1265238"/>
            <a:ext cx="4791637" cy="4911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670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2F96941-79C9-A34B-8AB5-C167A4D72D51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5D35-D126-3B47-A82C-2A13EA9E0A6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endParaRPr lang="en-US" sz="2400" b="1" dirty="0">
              <a:solidFill>
                <a:schemeClr val="bg1"/>
              </a:solidFill>
              <a:latin typeface="+mn-lt"/>
              <a:ea typeface="Meiryo" panose="020B0604030504040204" pitchFamily="34" charset="-12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F811A9-08B1-C746-B30D-69D7B4A6C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+mj-lt"/>
                <a:ea typeface="Meiryo UI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4F0B191-C947-1640-8AD2-EEEAA1ED57C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+mj-lt"/>
                <a:ea typeface="Meiryo UI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B92D52-6B55-2C4B-95E4-CE89611E590B}"/>
              </a:ext>
            </a:extLst>
          </p:cNvPr>
          <p:cNvCxnSpPr>
            <a:cxnSpLocks/>
          </p:cNvCxnSpPr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2E17E1D-5E9C-4782-A550-1FA7C170295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2894471"/>
            <a:ext cx="5041900" cy="3093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9AE8FA97-2778-4811-810F-CA386FE3C23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1205" y="2894471"/>
            <a:ext cx="5041900" cy="3093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640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4A22209-F6F4-814A-9719-87CDCD23C55F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817374-D7A2-2F4D-91C6-E24955F0018B}"/>
              </a:ext>
            </a:extLst>
          </p:cNvPr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CCE73A-EC7C-C74F-BDE1-B9AFE6B3713A}" type="datetimeFigureOut">
              <a:rPr lang="en-US" smtClean="0"/>
              <a:t>5/4/2024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5D35-D126-3B47-A82C-2A13EA9E0A6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AD5E91DA-7D30-8C45-9BE7-5F82AA824B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B3A0EA-D5DD-4E60-90A9-6338842407F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09" cy="2165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500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5D35-D126-3B47-A82C-2A13EA9E0A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9EAC25-66D1-1245-97FD-3B584013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069B3-0468-584A-914E-91C8C91C7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A988C-554B-E64F-A698-DE3EF9CA0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157E6-BBF7-AB4A-B5DD-B39A65C17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4706" y="6356350"/>
            <a:ext cx="449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8" r:id="rId2"/>
    <p:sldLayoutId id="2147483661" r:id="rId3"/>
    <p:sldLayoutId id="2147483690" r:id="rId4"/>
    <p:sldLayoutId id="2147483692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Meiryo UI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02AA36A-8685-4D91-92E4-CBC45883B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CAMPUS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F1EEC5C-B452-49AC-85CC-33670A64C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NAVIGATION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D05F2F6-C547-7A41-BD26-48B3A42A251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-1346" t="-27199" r="2136" b="-27199"/>
          <a:stretch/>
        </p:blipFill>
        <p:spPr>
          <a:xfrm>
            <a:off x="5923125" y="0"/>
            <a:ext cx="6268875" cy="6858000"/>
          </a:xfrm>
        </p:spPr>
      </p:pic>
    </p:spTree>
    <p:extLst>
      <p:ext uri="{BB962C8B-B14F-4D97-AF65-F5344CB8AC3E}">
        <p14:creationId xmlns:p14="http://schemas.microsoft.com/office/powerpoint/2010/main" val="17712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Test Case Specification: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FDDD6-E8E3-4FD4-A371-90094C459E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6567" y="1307805"/>
            <a:ext cx="11745433" cy="5390707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1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4. Step-by-Step Directions: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12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Test Case 1: Verify that users receive accurate step-by-step directions to their destination.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12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Test Case 2: Check that landmarks or key points are included in the directions for easy navigation.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12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Test Case 3: Ensure the directions are updated in real-time to account for any changes in route or conditions.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1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5. Search Functionality: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12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Test Case 1: Verify that users can search for specific buildings, facilities, or landmarks within the campus.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12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Test Case 2: Ensure users can get directions to the searched location from their current position.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1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6. Save Favorite Locations: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12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Test Case 1: Verify that users can save their favorite locations within the campus.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12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 Test Case 2: Check that saved locations are accessible for quick access in the future.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12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Test Case 3: Ensure users can manage and delete saved locations as needed.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1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7. Active Users Location: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12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Test Case 1: Verify that the administration can view the real-time location of active users.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12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Test Case 2: Ensure the location tracking system operates efficiently and accurately.</a:t>
            </a:r>
          </a:p>
        </p:txBody>
      </p:sp>
    </p:spTree>
    <p:extLst>
      <p:ext uri="{BB962C8B-B14F-4D97-AF65-F5344CB8AC3E}">
        <p14:creationId xmlns:p14="http://schemas.microsoft.com/office/powerpoint/2010/main" val="3959531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OUTPUT: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ABDE77-D522-3BD3-10AA-143486C0FCB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39413" y="1308100"/>
            <a:ext cx="9588153" cy="5391150"/>
          </a:xfrm>
        </p:spPr>
      </p:pic>
    </p:spTree>
    <p:extLst>
      <p:ext uri="{BB962C8B-B14F-4D97-AF65-F5344CB8AC3E}">
        <p14:creationId xmlns:p14="http://schemas.microsoft.com/office/powerpoint/2010/main" val="3711517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OUTPUT: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ABDE77-D522-3BD3-10AA-143486C0FCB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/>
          <a:stretch/>
        </p:blipFill>
        <p:spPr>
          <a:xfrm>
            <a:off x="639413" y="1308100"/>
            <a:ext cx="9588153" cy="5391150"/>
          </a:xfrm>
        </p:spPr>
      </p:pic>
    </p:spTree>
    <p:extLst>
      <p:ext uri="{BB962C8B-B14F-4D97-AF65-F5344CB8AC3E}">
        <p14:creationId xmlns:p14="http://schemas.microsoft.com/office/powerpoint/2010/main" val="3730966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OUTPUT: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3BC6E0B-EC64-D77F-F42C-8AF417B6A9A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8150" y="1343025"/>
            <a:ext cx="8402431" cy="4706938"/>
          </a:xfrm>
        </p:spPr>
      </p:pic>
    </p:spTree>
    <p:extLst>
      <p:ext uri="{BB962C8B-B14F-4D97-AF65-F5344CB8AC3E}">
        <p14:creationId xmlns:p14="http://schemas.microsoft.com/office/powerpoint/2010/main" val="2092399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OUTPUT: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953270-53F5-903A-D5CA-5A04A02685F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23887" y="1283759"/>
            <a:ext cx="8367889" cy="4706938"/>
          </a:xfrm>
        </p:spPr>
      </p:pic>
    </p:spTree>
    <p:extLst>
      <p:ext uri="{BB962C8B-B14F-4D97-AF65-F5344CB8AC3E}">
        <p14:creationId xmlns:p14="http://schemas.microsoft.com/office/powerpoint/2010/main" val="3640641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OUTPUT: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9B5597-91DE-6C9E-A4EC-EC8F5D9BD21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5989" y="1334558"/>
            <a:ext cx="8371282" cy="4706938"/>
          </a:xfrm>
        </p:spPr>
      </p:pic>
    </p:spTree>
    <p:extLst>
      <p:ext uri="{BB962C8B-B14F-4D97-AF65-F5344CB8AC3E}">
        <p14:creationId xmlns:p14="http://schemas.microsoft.com/office/powerpoint/2010/main" val="134724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OUTPUT: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BBA15A-D98A-F31B-AC27-2D683E98F8A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18990" y="1334558"/>
            <a:ext cx="8371282" cy="4706938"/>
          </a:xfrm>
        </p:spPr>
      </p:pic>
    </p:spTree>
    <p:extLst>
      <p:ext uri="{BB962C8B-B14F-4D97-AF65-F5344CB8AC3E}">
        <p14:creationId xmlns:p14="http://schemas.microsoft.com/office/powerpoint/2010/main" val="4073781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OUTPUT: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4FB4CC-A82B-0FEC-5D57-92BA3BAF707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22287" y="1241425"/>
            <a:ext cx="8367889" cy="4706938"/>
          </a:xfrm>
        </p:spPr>
      </p:pic>
    </p:spTree>
    <p:extLst>
      <p:ext uri="{BB962C8B-B14F-4D97-AF65-F5344CB8AC3E}">
        <p14:creationId xmlns:p14="http://schemas.microsoft.com/office/powerpoint/2010/main" val="3344527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OUTPUT: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D50FD0-BA97-13E7-3B98-02425BDA0E5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9856" y="1309159"/>
            <a:ext cx="8371282" cy="4706938"/>
          </a:xfrm>
        </p:spPr>
      </p:pic>
    </p:spTree>
    <p:extLst>
      <p:ext uri="{BB962C8B-B14F-4D97-AF65-F5344CB8AC3E}">
        <p14:creationId xmlns:p14="http://schemas.microsoft.com/office/powerpoint/2010/main" val="1110275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OUTPUT:</a:t>
            </a:r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C2C74FF-8A44-4132-CB9E-F0E4B42D8CE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024553" y="2327860"/>
            <a:ext cx="6134956" cy="2991267"/>
          </a:xfrm>
        </p:spPr>
      </p:pic>
    </p:spTree>
    <p:extLst>
      <p:ext uri="{BB962C8B-B14F-4D97-AF65-F5344CB8AC3E}">
        <p14:creationId xmlns:p14="http://schemas.microsoft.com/office/powerpoint/2010/main" val="224495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FDDD6-E8E3-4FD4-A371-90094C459E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MODULARIZATION OF PROBLEM STATEMENT</a:t>
            </a:r>
          </a:p>
          <a:p>
            <a:r>
              <a:rPr lang="en-US" dirty="0"/>
              <a:t>DESIGN METHODOLGY</a:t>
            </a:r>
          </a:p>
          <a:p>
            <a:r>
              <a:rPr lang="en-US" dirty="0"/>
              <a:t>SOFTWARE &amp; HARDWARE REQUIREMENT</a:t>
            </a:r>
          </a:p>
          <a:p>
            <a:r>
              <a:rPr lang="en-US" dirty="0"/>
              <a:t>TEST CASE SPECIFICATION</a:t>
            </a:r>
          </a:p>
          <a:p>
            <a:r>
              <a:rPr lang="en-US" dirty="0"/>
              <a:t>SCREENSHOT OF SPECIFICATION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28633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4095A0CF-E335-0C44-AB23-48EE18153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3E408D6E-B51C-CD4F-AC1A-15EC32AAB741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A campus navigation project using HTML, CSS, JavaScript , Bootstrap, MongoDB, and the Geolocation API provides a valuable service to users by helping them navigate around a campus or large area efficiently. By implementing key features such as map display, route generation, and step-by-step directions, the application can enhance the user experience</a:t>
            </a:r>
            <a:endParaRPr lang="ja-JP" alt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4EF4CE1-0DE1-BB46-B407-C5285C33EB8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-1953" t="-26373" r="-10629" b="-38462"/>
          <a:stretch/>
        </p:blipFill>
        <p:spPr>
          <a:xfrm>
            <a:off x="382058" y="461963"/>
            <a:ext cx="5553075" cy="5715000"/>
          </a:xfrm>
        </p:spPr>
      </p:pic>
    </p:spTree>
    <p:extLst>
      <p:ext uri="{BB962C8B-B14F-4D97-AF65-F5344CB8AC3E}">
        <p14:creationId xmlns:p14="http://schemas.microsoft.com/office/powerpoint/2010/main" val="2888113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2" y="483440"/>
            <a:ext cx="13693276" cy="583800"/>
          </a:xfrm>
        </p:spPr>
        <p:txBody>
          <a:bodyPr/>
          <a:lstStyle/>
          <a:p>
            <a:r>
              <a:rPr lang="en-US" altLang="ja-JP" dirty="0"/>
              <a:t>PROBLEM STATEMENT: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FDDD6-E8E3-4FD4-A371-90094C459E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2140" y="1339703"/>
            <a:ext cx="11334307" cy="47208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Navigating college campuses, especially for new comers and during events, poses significant challenges due to their intricate layouts and reliance on outdated static maps. Current solutions lack real-time updates, resulting in frustrations and inefficiencies for users. There is a pressing need for a new campus navigation system that offers dynamic, customized routes tailored to address issues like construction, accessibility concerns, and individual preferences. Such a system would significantly enhance the overall campus navigation experience, ensuring smoother and more efficient journeys for all users.</a:t>
            </a:r>
          </a:p>
        </p:txBody>
      </p:sp>
    </p:spTree>
    <p:extLst>
      <p:ext uri="{BB962C8B-B14F-4D97-AF65-F5344CB8AC3E}">
        <p14:creationId xmlns:p14="http://schemas.microsoft.com/office/powerpoint/2010/main" val="1528259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2" y="483440"/>
            <a:ext cx="13693276" cy="583800"/>
          </a:xfrm>
        </p:spPr>
        <p:txBody>
          <a:bodyPr/>
          <a:lstStyle/>
          <a:p>
            <a:r>
              <a:rPr lang="en-US" altLang="ja-JP" dirty="0"/>
              <a:t>MODULARIZATION OF</a:t>
            </a:r>
            <a:br>
              <a:rPr lang="en-US" altLang="ja-JP" dirty="0"/>
            </a:br>
            <a:r>
              <a:rPr lang="en-US" altLang="ja-JP" dirty="0"/>
              <a:t>PROBLEM STATEMENT: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FDDD6-E8E3-4FD4-A371-90094C459E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2140" y="1339703"/>
            <a:ext cx="11334307" cy="472085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1. Requirement Analysis: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Gather requirements from stakeholders including students, faculty, administration, and visitors.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Identify key features and functionalities based on user needs and pin points.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2. User Experience (UX) Design: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Develop user personas representing different user types and their navigation </a:t>
            </a:r>
            <a:r>
              <a:rPr lang="en-US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preferences.Design</a:t>
            </a: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 intuitive user interfaces for map display, destination selection, and search </a:t>
            </a:r>
            <a:r>
              <a:rPr lang="en-US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functionality.Create</a:t>
            </a: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 wireframes and prototypes to visualize the user journey and interaction flow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3. Map Integration: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Select a mapping service such as Google Maps or Leaflet.js for displaying campus </a:t>
            </a:r>
            <a:r>
              <a:rPr lang="en-US" sz="160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maps.Customize</a:t>
            </a:r>
            <a:r>
              <a:rPr lang="en-US" sz="16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 map displays to include key landmarks, buildings, pathways, and points of interest (POIs).</a:t>
            </a:r>
          </a:p>
          <a:p>
            <a:pPr marL="0" indent="0">
              <a:lnSpc>
                <a:spcPct val="110000"/>
              </a:lnSpc>
              <a:buNone/>
            </a:pPr>
            <a:endParaRPr lang="en-US" i="0" dirty="0">
              <a:solidFill>
                <a:srgbClr val="0D0D0D"/>
              </a:solidFill>
              <a:effectLst/>
              <a:highlight>
                <a:srgbClr val="FFFFFF"/>
              </a:highlight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76349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2" y="483440"/>
            <a:ext cx="13693276" cy="583800"/>
          </a:xfrm>
        </p:spPr>
        <p:txBody>
          <a:bodyPr/>
          <a:lstStyle/>
          <a:p>
            <a:r>
              <a:rPr lang="en-US" altLang="ja-JP" dirty="0"/>
              <a:t>MODULARIZATION OF</a:t>
            </a:r>
            <a:br>
              <a:rPr lang="en-US" altLang="ja-JP" dirty="0"/>
            </a:br>
            <a:r>
              <a:rPr lang="en-US" altLang="ja-JP" dirty="0"/>
              <a:t>PROBLEM STATEMENT: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FDDD6-E8E3-4FD4-A371-90094C459E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832" y="1403498"/>
            <a:ext cx="11493795" cy="523121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4. Geolocation Integration: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Implement Geolocation API to automatically detect the user's current location upon accessing the application.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Ensure privacy and security measures are in place for handling user location data.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5. Destination Selection: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en-US" sz="1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Enable users to select their destination within the campus through map interaction or a list of predefined locations.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Implement intuitive controls for users to easily choose their desired destination.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6. Routing Algorithm: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Develop a routing algorithm to generate step-by-step directions from the user’s current location to their selected destination. Incorporate real-time data on construction, closures, and accessibility to optimize routing.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7. Search Functionality: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Integrate a search feature allowing users to search for specific buildings, facilities, or landmarks within the campus.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Implement autocomplete suggestions for efficient and accurate search results.</a:t>
            </a:r>
          </a:p>
        </p:txBody>
      </p:sp>
    </p:spTree>
    <p:extLst>
      <p:ext uri="{BB962C8B-B14F-4D97-AF65-F5344CB8AC3E}">
        <p14:creationId xmlns:p14="http://schemas.microsoft.com/office/powerpoint/2010/main" val="118235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2" y="483440"/>
            <a:ext cx="13693276" cy="583800"/>
          </a:xfrm>
        </p:spPr>
        <p:txBody>
          <a:bodyPr/>
          <a:lstStyle/>
          <a:p>
            <a:r>
              <a:rPr lang="en-US" altLang="ja-JP" dirty="0"/>
              <a:t>MODULARIZATION OF</a:t>
            </a:r>
            <a:br>
              <a:rPr lang="en-US" altLang="ja-JP" dirty="0"/>
            </a:br>
            <a:r>
              <a:rPr lang="en-US" altLang="ja-JP" dirty="0"/>
              <a:t>PROBLEM STATEMENT: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FDDD6-E8E3-4FD4-A371-90094C459E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833" y="1392865"/>
            <a:ext cx="11238614" cy="4667693"/>
          </a:xfrm>
        </p:spPr>
        <p:txBody>
          <a:bodyPr>
            <a:normAutofit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8. Favorite Locations Management: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 Provide users with the ability to save their favorite locations or frequently visited spots within the campus.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Enable users to easily access and manage their saved locations for quick navigation.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9. User Feedback Integration: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- Implement a feedback mechanism for users to provide input on the application's usability, accuracy, and features.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- Regularly review and incorporate user feedback to improve the application’s performance and user     satisfaction.</a:t>
            </a:r>
          </a:p>
        </p:txBody>
      </p:sp>
    </p:spTree>
    <p:extLst>
      <p:ext uri="{BB962C8B-B14F-4D97-AF65-F5344CB8AC3E}">
        <p14:creationId xmlns:p14="http://schemas.microsoft.com/office/powerpoint/2010/main" val="2943896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Software &amp; Hardware Requirements:~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FDDD6-E8E3-4FD4-A371-90094C459E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4067" y="1363133"/>
            <a:ext cx="11342380" cy="4697425"/>
          </a:xfrm>
        </p:spPr>
        <p:txBody>
          <a:bodyPr>
            <a:normAutofit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Hardware Requirements: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1.Server Infrastructure : </a:t>
            </a: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Sufficient computational resources to host the application backend, database, and APIs. Scalable infrastructure to handle varying loads during peak usage </a:t>
            </a:r>
            <a:r>
              <a:rPr lang="en-US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times.Reliable</a:t>
            </a: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 network connectivity to ensure uninterrupted service availability.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2. Client Devices: </a:t>
            </a: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Desktop computers, laptops, smartphones, and tablets for accessing the campus navigation </a:t>
            </a:r>
            <a:r>
              <a:rPr lang="en-US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system.Compatible</a:t>
            </a: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 web browsers or mobile applications for accessing the system interface.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3. GPS-enabled Devices: </a:t>
            </a: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Smartphones or tablets equipped with GPS capabilities for accurate location detection. GPS receivers with high accuracy for use in specific scenarios where precise location information is required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.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11040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Software &amp; Hardware Requirements:~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FDDD6-E8E3-4FD4-A371-90094C459E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4067" y="1363133"/>
            <a:ext cx="11342380" cy="4697425"/>
          </a:xfrm>
        </p:spPr>
        <p:txBody>
          <a:bodyPr>
            <a:normAutofit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Software Requirements: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1. Backend Technologies: </a:t>
            </a: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Programming Languages: JavaScript (Node.js) for backend development. Database: MongoDB for storing map data, user information, and preferences.  Geolocation Services: Integration with Geolocation APIs (e.g., Google </a:t>
            </a:r>
            <a:r>
              <a:rPr lang="en-US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MapsGeolocation</a:t>
            </a: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 API) for location detection and leaflet API.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2. Frontend </a:t>
            </a:r>
            <a:r>
              <a:rPr 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Technologies:Web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 Development: </a:t>
            </a: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HTML,CSS, JAVASCRIPT,REACTJS, BOOTSTRAP </a:t>
            </a:r>
            <a:r>
              <a:rPr lang="en-US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forbuilding</a:t>
            </a: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 responsive web interfaces.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3. Mapping Services: </a:t>
            </a: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Integration with mapping services such as Google Maps, Leaflet.js, or </a:t>
            </a:r>
            <a:r>
              <a:rPr lang="en-US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Mapboxfor</a:t>
            </a: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 displaying campus maps and routing information. Access to mapping APIs for retrieving map data, displaying markers, and generating directions.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4. User Interface Design </a:t>
            </a:r>
            <a:r>
              <a:rPr 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Tools:</a:t>
            </a:r>
            <a:r>
              <a:rPr lang="en-US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Design</a:t>
            </a: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 tools like Figma for creating wireframes, </a:t>
            </a:r>
            <a:r>
              <a:rPr lang="en-US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maps,Blueprints</a:t>
            </a: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, and user interface designs.</a:t>
            </a:r>
          </a:p>
        </p:txBody>
      </p:sp>
    </p:spTree>
    <p:extLst>
      <p:ext uri="{BB962C8B-B14F-4D97-AF65-F5344CB8AC3E}">
        <p14:creationId xmlns:p14="http://schemas.microsoft.com/office/powerpoint/2010/main" val="2295341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Test Case Specification: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FDDD6-E8E3-4FD4-A371-90094C459E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6567" y="1307805"/>
            <a:ext cx="11745433" cy="5390707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1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1. Map Display: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12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Test Case 1: Verify that the campus map loads correctly upon accessing the application.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12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Test Case 2: Check that key landmarks, buildings, and pathways are displayed accurately on the map</a:t>
            </a:r>
            <a:r>
              <a:rPr lang="en-US" sz="1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12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Test Case 3: Ensure smooth navigation and zoom functionality within the map interface.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1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2. User Location Detection: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12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Test Case 1: Verify that the Geolocation API accurately detects the user’s current location.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12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Test Case 2: Check for compatibility across different devices and browsers.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1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3. Destination Selection</a:t>
            </a:r>
            <a:r>
              <a:rPr lang="en-US" sz="12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12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Test Case 1: Verify that users can select their destination by clicking on the map.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12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Test Case 2: Check that users can also choose from a list of predefined destinations.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12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Test Case 3: Ensure the selected destination is accurately reflected in the routing algorithm</a:t>
            </a:r>
            <a:r>
              <a:rPr lang="en-US" sz="1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eelawadee UI" panose="020B0502040204020203" pitchFamily="34" charset="-34"/>
                <a:cs typeface="Leelawadee UI" panose="020B0502040204020203" pitchFamily="34" charset="-34"/>
              </a:rPr>
              <a:t>.</a:t>
            </a:r>
            <a:endParaRPr lang="en-US" sz="1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20240404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 and Muted">
  <a:themeElements>
    <a:clrScheme name="Japan Navy">
      <a:dk1>
        <a:srgbClr val="231B23"/>
      </a:dk1>
      <a:lt1>
        <a:srgbClr val="FCF5E5"/>
      </a:lt1>
      <a:dk2>
        <a:srgbClr val="282C47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82C47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575339C-C32B-4598-89D3-40CE402AE836}" vid="{2B7EF1B1-1997-4816-8972-8A33AD129E2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Modern Asian city presentation</Template>
  <TotalTime>329</TotalTime>
  <Words>1181</Words>
  <Application>Microsoft Office PowerPoint</Application>
  <PresentationFormat>Widescreen</PresentationFormat>
  <Paragraphs>91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Meiryo UI</vt:lpstr>
      <vt:lpstr>Arial</vt:lpstr>
      <vt:lpstr>Calibri</vt:lpstr>
      <vt:lpstr>Leelawadee UI</vt:lpstr>
      <vt:lpstr>Wingdings</vt:lpstr>
      <vt:lpstr>Minimal and Muted</vt:lpstr>
      <vt:lpstr>CAMPUS</vt:lpstr>
      <vt:lpstr>CONTENTS</vt:lpstr>
      <vt:lpstr>PROBLEM STATEMENT:</vt:lpstr>
      <vt:lpstr>MODULARIZATION OF PROBLEM STATEMENT:</vt:lpstr>
      <vt:lpstr>MODULARIZATION OF PROBLEM STATEMENT:</vt:lpstr>
      <vt:lpstr>MODULARIZATION OF PROBLEM STATEMENT:</vt:lpstr>
      <vt:lpstr>Software &amp; Hardware Requirements:~</vt:lpstr>
      <vt:lpstr>Software &amp; Hardware Requirements:~</vt:lpstr>
      <vt:lpstr>Test Case Specification:</vt:lpstr>
      <vt:lpstr>Test Case Specification:</vt:lpstr>
      <vt:lpstr>OUTPUT:</vt:lpstr>
      <vt:lpstr>OUTPUT:</vt:lpstr>
      <vt:lpstr>OUTPUT:</vt:lpstr>
      <vt:lpstr>OUTPUT:</vt:lpstr>
      <vt:lpstr>OUTPUT:</vt:lpstr>
      <vt:lpstr>OUTPUT:</vt:lpstr>
      <vt:lpstr>OUTPUT:</vt:lpstr>
      <vt:lpstr>OUTPUT:</vt:lpstr>
      <vt:lpstr>OUTPUT: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</dc:title>
  <dc:creator>Vanya 7</dc:creator>
  <cp:lastModifiedBy>Vanya 7</cp:lastModifiedBy>
  <cp:revision>4</cp:revision>
  <dcterms:created xsi:type="dcterms:W3CDTF">2024-05-04T04:18:17Z</dcterms:created>
  <dcterms:modified xsi:type="dcterms:W3CDTF">2024-05-04T09:47:42Z</dcterms:modified>
</cp:coreProperties>
</file>