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0"/>
  </p:notesMasterIdLst>
  <p:sldIdLst>
    <p:sldId id="256" r:id="rId3"/>
    <p:sldId id="263" r:id="rId4"/>
    <p:sldId id="257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1"/>
      <p:bold r:id="rId12"/>
      <p:italic r:id="rId13"/>
      <p:boldItalic r:id="rId14"/>
    </p:embeddedFont>
    <p:embeddedFont>
      <p:font typeface="Garamond" panose="02020404030301010803" pitchFamily="18" charset="0"/>
      <p:regular r:id="rId15"/>
      <p:bold r:id="rId16"/>
      <p:italic r:id="rId17"/>
    </p:embeddedFont>
    <p:embeddedFont>
      <p:font typeface="Oswald" panose="00000500000000000000" pitchFamily="2" charset="0"/>
      <p:regular r:id="rId18"/>
      <p:bold r:id="rId19"/>
    </p:embeddedFont>
    <p:embeddedFont>
      <p:font typeface="Source Sans Pro" panose="020B0503030403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2B0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42" y="104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34501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fe03be4c4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ffe03be4c4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fe03be4c4_1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7" name="Google Shape;147;g2ffe03be4c4_1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ffe03be4c4_1_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469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fe03be4c4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6" name="Google Shape;136;g2ffe03be4c4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g2ffe03be4c4_1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fe03be4c4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8" name="Google Shape;158;g2ffe03be4c4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ffe03be4c4_1_1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fe03be4c4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9" name="Google Shape;169;g2ffe03be4c4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2ffe03be4c4_1_1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fe03be4c4_1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0" name="Google Shape;180;g2ffe03be4c4_1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2ffe03be4c4_1_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fe03be4c4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1" name="Google Shape;191;g2ffe03be4c4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ffe03be4c4_1_1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57200" y="821531"/>
            <a:ext cx="8229600" cy="3773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3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1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1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685455" y="-1406723"/>
            <a:ext cx="3773091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463778" y="1371603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7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821531"/>
            <a:ext cx="8229600" cy="3773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810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619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9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698326" y="167742"/>
            <a:ext cx="6858000" cy="11553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1603621" y="2415127"/>
            <a:ext cx="7055942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algn="l"/>
            <a:r>
              <a:rPr lang="en-IN" b="1" i="0" dirty="0">
                <a:solidFill>
                  <a:schemeClr val="tx1"/>
                </a:solidFill>
                <a:effectLst/>
                <a:latin typeface="Source Sans Pro" panose="020F0502020204030204" pitchFamily="34" charset="0"/>
              </a:rPr>
              <a:t>IntelliDoc: Your AI-Powered Document Assistant</a:t>
            </a:r>
          </a:p>
        </p:txBody>
      </p:sp>
      <p:sp>
        <p:nvSpPr>
          <p:cNvPr id="132" name="Google Shape;132;p25"/>
          <p:cNvSpPr txBox="1"/>
          <p:nvPr/>
        </p:nvSpPr>
        <p:spPr>
          <a:xfrm>
            <a:off x="6072021" y="4031686"/>
            <a:ext cx="2968609" cy="80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Student Name   : </a:t>
            </a:r>
            <a:r>
              <a:rPr lang="en" sz="16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Sriram R</a:t>
            </a:r>
            <a:endParaRPr sz="16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Starter Kit Title  : </a:t>
            </a:r>
            <a:r>
              <a:rPr lang="en" sz="16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Data Extraction</a:t>
            </a:r>
            <a:endParaRPr sz="16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Mentor Name    : </a:t>
            </a:r>
            <a:r>
              <a:rPr lang="en-IN" sz="16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Naveen</a:t>
            </a:r>
            <a:endParaRPr sz="16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2632" y="201766"/>
            <a:ext cx="7546931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1525B9"/>
                </a:solidFill>
                <a:latin typeface="Cambria" pitchFamily="18" charset="0"/>
              </a:rPr>
              <a:t>National Engineering College, </a:t>
            </a:r>
            <a:r>
              <a:rPr lang="en-IN" sz="2000" b="1" dirty="0">
                <a:solidFill>
                  <a:srgbClr val="1525B9"/>
                </a:solidFill>
                <a:latin typeface="Cambria" pitchFamily="18" charset="0"/>
              </a:rPr>
              <a:t>K.R. Nagar, Kovilpatti – 628 503</a:t>
            </a:r>
            <a:br>
              <a:rPr lang="en-US" b="1" dirty="0">
                <a:solidFill>
                  <a:srgbClr val="1525B9"/>
                </a:solidFill>
                <a:latin typeface="Cambria" pitchFamily="18" charset="0"/>
              </a:rPr>
            </a:br>
            <a:r>
              <a:rPr lang="en-US" b="1" i="1" dirty="0">
                <a:solidFill>
                  <a:srgbClr val="C00000"/>
                </a:solidFill>
                <a:latin typeface="Cambria" pitchFamily="18" charset="0"/>
              </a:rPr>
              <a:t>(An Autonomous Institution,  Affiliated to Anna University, Chennai)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2B0BB5"/>
                </a:solidFill>
                <a:latin typeface="Cambria" pitchFamily="18" charset="0"/>
                <a:ea typeface="Cambria" pitchFamily="18" charset="0"/>
              </a:rPr>
              <a:t>Department of Artificial Intelligence and Data Science</a:t>
            </a:r>
          </a:p>
          <a:p>
            <a:pPr algn="ctr">
              <a:lnSpc>
                <a:spcPct val="150000"/>
              </a:lnSpc>
            </a:pPr>
            <a:r>
              <a:rPr lang="en" sz="2800" b="1" dirty="0">
                <a:solidFill>
                  <a:schemeClr val="dk2"/>
                </a:solidFill>
                <a:latin typeface="Garamond" pitchFamily="18" charset="0"/>
                <a:ea typeface="Garamond"/>
                <a:cs typeface="Garamond"/>
                <a:sym typeface="Garamond"/>
              </a:rPr>
              <a:t>DigitalT3 Hackathon</a:t>
            </a:r>
            <a:endParaRPr lang="en-US" sz="2800" b="1" dirty="0">
              <a:solidFill>
                <a:srgbClr val="2B0BB5"/>
              </a:solidFill>
              <a:latin typeface="Garamond" pitchFamily="18" charset="0"/>
              <a:ea typeface="Cambria" pitchFamily="18" charset="0"/>
            </a:endParaRPr>
          </a:p>
          <a:p>
            <a:pPr algn="ctr"/>
            <a:endParaRPr lang="en-US" b="1" dirty="0">
              <a:solidFill>
                <a:srgbClr val="C00000"/>
              </a:solidFill>
              <a:latin typeface="Cambria" pitchFamily="18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330179" y="201766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Times New Roman"/>
                <a:cs typeface="Times New Roman"/>
                <a:sym typeface="Times New Roman"/>
              </a:rPr>
              <a:t>Problem Statement of starter kit</a:t>
            </a:r>
            <a:endParaRPr sz="2400" dirty="0"/>
          </a:p>
        </p:txBody>
      </p:sp>
      <p:sp>
        <p:nvSpPr>
          <p:cNvPr id="152" name="Google Shape;152;p27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chemeClr val="lt1"/>
                </a:solidFill>
              </a:rPr>
              <a:t>2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53" name="Google Shape;153;p27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C6505F-A796-E9ED-352B-3BEFA25E942D}"/>
              </a:ext>
            </a:extLst>
          </p:cNvPr>
          <p:cNvSpPr txBox="1"/>
          <p:nvPr/>
        </p:nvSpPr>
        <p:spPr>
          <a:xfrm>
            <a:off x="3264694" y="743737"/>
            <a:ext cx="379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Data Extraction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DB8CD72-1A40-0ABC-7335-2681E41830DD}"/>
              </a:ext>
            </a:extLst>
          </p:cNvPr>
          <p:cNvGrpSpPr/>
          <p:nvPr/>
        </p:nvGrpSpPr>
        <p:grpSpPr>
          <a:xfrm>
            <a:off x="576854" y="1217741"/>
            <a:ext cx="8441526" cy="3374100"/>
            <a:chOff x="549764" y="1193955"/>
            <a:chExt cx="8441526" cy="33741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286B300-EE26-5C1B-16A2-9A0905077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764" y="2618720"/>
              <a:ext cx="8441526" cy="4565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b" anchorCtr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algn="just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ts val="1200"/>
                </a:spcAft>
                <a:buClrTx/>
                <a:buSzTx/>
                <a:buFont typeface="Wingdings" panose="05000000000000000000" pitchFamily="2" charset="2"/>
                <a:buChar char="q"/>
                <a:tabLst/>
              </a:pPr>
              <a:r>
                <a:rPr lang="en-US" altLang="en-US" sz="1800" b="1" dirty="0">
                  <a:solidFill>
                    <a:schemeClr val="tx1"/>
                  </a:solidFill>
                  <a:latin typeface="Arial" panose="020B0604020202020204" pitchFamily="34" charset="0"/>
                </a:rPr>
                <a:t>Proposed Solution:</a:t>
              </a:r>
              <a:endPara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0AD3E66-CD3F-D7BD-A3B5-861B5CB2920E}"/>
                </a:ext>
              </a:extLst>
            </p:cNvPr>
            <p:cNvGrpSpPr/>
            <p:nvPr/>
          </p:nvGrpSpPr>
          <p:grpSpPr>
            <a:xfrm>
              <a:off x="549764" y="1193955"/>
              <a:ext cx="8441526" cy="3374100"/>
              <a:chOff x="576854" y="1233649"/>
              <a:chExt cx="8441526" cy="33741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1892207-DBE3-5964-C620-245724938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854" y="1233649"/>
                <a:ext cx="8441526" cy="4565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marR="0" lvl="0" indent="-285750" algn="just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ts val="1200"/>
                  </a:spcAft>
                  <a:buClrTx/>
                  <a:buSzTx/>
                  <a:buFont typeface="Wingdings" panose="05000000000000000000" pitchFamily="2" charset="2"/>
                  <a:buChar char="q"/>
                  <a:tabLst/>
                </a:pPr>
                <a:r>
                  <a:rPr kumimoji="0" lang="en-US" altLang="en-US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The Challenge:</a:t>
                </a:r>
              </a:p>
            </p:txBody>
          </p:sp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EC75670D-4E28-24DD-C080-B65614F69D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510" y="1781627"/>
                <a:ext cx="7168950" cy="785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b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marR="0" lvl="0" indent="-285750" algn="just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</a:pPr>
                <a:r>
                  <a:rPr kumimoji="0" lang="en-US" altLang="en-US" sz="16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Managing multiple document formats is time-consuming for professionals.</a:t>
                </a:r>
              </a:p>
              <a:p>
                <a:pPr marL="285750" marR="0" lvl="0" indent="-285750" algn="just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</a:pPr>
                <a:r>
                  <a:rPr kumimoji="0" lang="en-US" altLang="en-US" sz="16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Manual data extraction and analysis from large files is inefficient.</a:t>
                </a:r>
              </a:p>
            </p:txBody>
          </p:sp>
          <p:sp>
            <p:nvSpPr>
              <p:cNvPr id="10" name="Rectangle 2">
                <a:extLst>
                  <a:ext uri="{FF2B5EF4-FFF2-40B4-BE49-F238E27FC236}">
                    <a16:creationId xmlns:a16="http://schemas.microsoft.com/office/drawing/2014/main" id="{B90E40C2-9492-085A-B205-23A9C6CEA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2118" y="2714410"/>
                <a:ext cx="8126262" cy="18933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b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marR="0" lvl="0" indent="-285750" algn="just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</a:pP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285750" marR="0" lvl="0" indent="-285750" algn="just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Our solution automates document processing, converting raw data into useful insights.</a:t>
                </a:r>
              </a:p>
              <a:p>
                <a:pPr marL="285750" marR="0" lvl="0" indent="-285750" algn="just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The project simplifies tasks such as data extraction, report generation, and includes an interactive Q&amp;A chatbot.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377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137249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Times New Roman"/>
                <a:ea typeface="Times New Roman"/>
                <a:cs typeface="Times New Roman"/>
                <a:sym typeface="Times New Roman"/>
              </a:rPr>
              <a:t>        Need of Problem/Use cases/Applications</a:t>
            </a:r>
            <a:endParaRPr dirty="0"/>
          </a:p>
        </p:txBody>
      </p:sp>
      <p:sp>
        <p:nvSpPr>
          <p:cNvPr id="142" name="Google Shape;142;p26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1">
                <a:solidFill>
                  <a:schemeClr val="lt1"/>
                </a:solidFill>
              </a:rPr>
              <a:t>3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19910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90415C0-727C-BBD9-1249-9A56C82AF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54" y="1239946"/>
            <a:ext cx="8287017" cy="309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q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Users: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Ideal for analysts, researchers, and businesses handling extensive document formats.</a:t>
            </a:r>
          </a:p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Font typeface="Wingdings" panose="05000000000000000000" pitchFamily="2" charset="2"/>
              <a:buChar char="q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Relevance: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Businesses need quick insights from large datasets for better decision-making.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Solved: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Managing and analyzing multi-format documents becomes fast and scalable.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Manual data extraction is slow, this automates the process efficiently.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Times New Roman"/>
                <a:ea typeface="Times New Roman"/>
                <a:cs typeface="Times New Roman"/>
                <a:sym typeface="Times New Roman"/>
              </a:rPr>
              <a:t>Innovation of model developed</a:t>
            </a:r>
            <a:endParaRPr dirty="0"/>
          </a:p>
        </p:txBody>
      </p:sp>
      <p:sp>
        <p:nvSpPr>
          <p:cNvPr id="163" name="Google Shape;163;p28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4</a:t>
            </a:fld>
            <a:endParaRPr sz="9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4" name="Google Shape;164;p28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AF15719-C555-5355-F0AB-81536DFC9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54" y="1195767"/>
            <a:ext cx="8476275" cy="309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Processing: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Our model speeds up document handling and cuts down on errors.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to Insights: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 convert raw data into useful charts, aiding faster decision-making.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Chatbot: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chatbot extracts essential information, enhancing user interaction and service.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Versatile File Support: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works with various formats (PDFs, DOCX, MD, Excel, CSV) for greater adaptability.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Times New Roman"/>
                <a:ea typeface="Times New Roman"/>
                <a:cs typeface="Times New Roman"/>
                <a:sym typeface="Times New Roman"/>
              </a:rPr>
              <a:t>Prototype/Model Developed</a:t>
            </a:r>
            <a:endParaRPr dirty="0"/>
          </a:p>
        </p:txBody>
      </p:sp>
      <p:sp>
        <p:nvSpPr>
          <p:cNvPr id="174" name="Google Shape;174;p29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5</a:t>
            </a:fld>
            <a:endParaRPr sz="9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5" name="Google Shape;175;p29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A2E688B-DCF3-7CD6-497D-09CBED7DE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18" y="1326068"/>
            <a:ext cx="8403156" cy="3093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Handling: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app supports various document types (PDF, DOCX, MD) and structured data (XLS, CSV).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Extraction: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Uses libraries like PyPDF2 and docx to extract text from documents.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Visualization: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Seaborn and Matplotlib generate charts from structured data based on user prompts.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Chatbot: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chatbot, powered by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SambaNova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API, answers questions about document content.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dirty="0"/>
          </a:p>
        </p:txBody>
      </p:sp>
      <p:sp>
        <p:nvSpPr>
          <p:cNvPr id="185" name="Google Shape;185;p30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6</a:t>
            </a:fld>
            <a:endParaRPr sz="9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8DAC06BC-FBF4-9374-5D61-1AFE56F1B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854" y="1823325"/>
            <a:ext cx="8229600" cy="220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Multi-Language Support: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Expanding to handle documents and chat in multiple languages.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Additional File Formats: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Adding support for audio files and more document types.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 Enhancements: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Enabling the chatbot to recite answers and provide spoken responses.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1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lang="en" sz="9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7</a:t>
            </a:fld>
            <a:endParaRPr sz="9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96" name="Google Shape;196;p31"/>
          <p:cNvSpPr txBox="1">
            <a:spLocks noGrp="1"/>
          </p:cNvSpPr>
          <p:nvPr>
            <p:ph type="ftr" idx="11"/>
          </p:nvPr>
        </p:nvSpPr>
        <p:spPr>
          <a:xfrm>
            <a:off x="3486150" y="4767265"/>
            <a:ext cx="2403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@DigitalT3 Hackathon Submission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572850" y="2180331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30000"/>
          </a:blip>
          <a:srcRect/>
          <a:stretch>
            <a:fillRect/>
          </a:stretch>
        </p:blipFill>
        <p:spPr bwMode="auto">
          <a:xfrm>
            <a:off x="576854" y="167742"/>
            <a:ext cx="883285" cy="100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422</Words>
  <Application>Microsoft Office PowerPoint</Application>
  <PresentationFormat>On-screen Show (16:9)</PresentationFormat>
  <Paragraphs>54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Cambria</vt:lpstr>
      <vt:lpstr>Garamond</vt:lpstr>
      <vt:lpstr>Arial</vt:lpstr>
      <vt:lpstr>Oswald</vt:lpstr>
      <vt:lpstr>Calibri</vt:lpstr>
      <vt:lpstr>Source Sans Pro</vt:lpstr>
      <vt:lpstr>Times New Roman</vt:lpstr>
      <vt:lpstr>Wingdings</vt:lpstr>
      <vt:lpstr>Simple Light</vt:lpstr>
      <vt:lpstr>Office Theme</vt:lpstr>
      <vt:lpstr>PowerPoint Presentation</vt:lpstr>
      <vt:lpstr>Problem Statement of starter kit</vt:lpstr>
      <vt:lpstr>        Need of Problem/Use cases/Applications</vt:lpstr>
      <vt:lpstr>Innovation of model developed</vt:lpstr>
      <vt:lpstr>Prototype/Model Developed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DigitalT3 Hackathon</dc:title>
  <dc:creator>Admin</dc:creator>
  <cp:lastModifiedBy>SRIRAM R</cp:lastModifiedBy>
  <cp:revision>15</cp:revision>
  <dcterms:modified xsi:type="dcterms:W3CDTF">2024-09-16T10:32:30Z</dcterms:modified>
</cp:coreProperties>
</file>