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02431@gmail.com" userId="6f7161b19f8b5e8c" providerId="LiveId" clId="{C976E04E-8134-3E4C-A23B-492C9A21E812}"/>
    <pc:docChg chg="custSel addSld modSld">
      <pc:chgData name="sriram02431@gmail.com" userId="6f7161b19f8b5e8c" providerId="LiveId" clId="{C976E04E-8134-3E4C-A23B-492C9A21E812}" dt="2024-09-25T07:01:24.470" v="1311" actId="1076"/>
      <pc:docMkLst>
        <pc:docMk/>
      </pc:docMkLst>
      <pc:sldChg chg="addSp modSp">
        <pc:chgData name="sriram02431@gmail.com" userId="6f7161b19f8b5e8c" providerId="LiveId" clId="{C976E04E-8134-3E4C-A23B-492C9A21E812}" dt="2024-09-25T06:14:57.309" v="122" actId="1076"/>
        <pc:sldMkLst>
          <pc:docMk/>
          <pc:sldMk cId="686942829" sldId="256"/>
        </pc:sldMkLst>
        <pc:spChg chg="mod">
          <ac:chgData name="sriram02431@gmail.com" userId="6f7161b19f8b5e8c" providerId="LiveId" clId="{C976E04E-8134-3E4C-A23B-492C9A21E812}" dt="2024-09-25T06:10:00.568" v="71" actId="1076"/>
          <ac:spMkLst>
            <pc:docMk/>
            <pc:sldMk cId="686942829" sldId="256"/>
            <ac:spMk id="2" creationId="{F91FAD17-6B31-23D7-5B92-B3FD19D33A07}"/>
          </ac:spMkLst>
        </pc:spChg>
        <pc:spChg chg="mod">
          <ac:chgData name="sriram02431@gmail.com" userId="6f7161b19f8b5e8c" providerId="LiveId" clId="{C976E04E-8134-3E4C-A23B-492C9A21E812}" dt="2024-09-25T06:14:50.569" v="120" actId="1076"/>
          <ac:spMkLst>
            <pc:docMk/>
            <pc:sldMk cId="686942829" sldId="256"/>
            <ac:spMk id="3" creationId="{F3220E6A-FF83-DC11-B8D0-AAACBCD330D9}"/>
          </ac:spMkLst>
        </pc:spChg>
        <pc:picChg chg="add mod">
          <ac:chgData name="sriram02431@gmail.com" userId="6f7161b19f8b5e8c" providerId="LiveId" clId="{C976E04E-8134-3E4C-A23B-492C9A21E812}" dt="2024-09-25T06:14:57.309" v="122" actId="1076"/>
          <ac:picMkLst>
            <pc:docMk/>
            <pc:sldMk cId="686942829" sldId="256"/>
            <ac:picMk id="4" creationId="{52FF0C2A-58DE-DF46-94A3-5B66A855D134}"/>
          </ac:picMkLst>
        </pc:picChg>
      </pc:sldChg>
      <pc:sldChg chg="modSp new">
        <pc:chgData name="sriram02431@gmail.com" userId="6f7161b19f8b5e8c" providerId="LiveId" clId="{C976E04E-8134-3E4C-A23B-492C9A21E812}" dt="2024-09-25T06:24:47.185" v="416" actId="2711"/>
        <pc:sldMkLst>
          <pc:docMk/>
          <pc:sldMk cId="884143272" sldId="257"/>
        </pc:sldMkLst>
        <pc:spChg chg="mod">
          <ac:chgData name="sriram02431@gmail.com" userId="6f7161b19f8b5e8c" providerId="LiveId" clId="{C976E04E-8134-3E4C-A23B-492C9A21E812}" dt="2024-09-25T06:15:49.155" v="131" actId="1076"/>
          <ac:spMkLst>
            <pc:docMk/>
            <pc:sldMk cId="884143272" sldId="257"/>
            <ac:spMk id="2" creationId="{C7B06E9D-725B-452D-5A2F-0DA582A7E877}"/>
          </ac:spMkLst>
        </pc:spChg>
        <pc:spChg chg="mod">
          <ac:chgData name="sriram02431@gmail.com" userId="6f7161b19f8b5e8c" providerId="LiveId" clId="{C976E04E-8134-3E4C-A23B-492C9A21E812}" dt="2024-09-25T06:24:47.185" v="416" actId="2711"/>
          <ac:spMkLst>
            <pc:docMk/>
            <pc:sldMk cId="884143272" sldId="257"/>
            <ac:spMk id="3" creationId="{2CFEA366-C884-37C2-B669-20FB937C05C4}"/>
          </ac:spMkLst>
        </pc:spChg>
      </pc:sldChg>
      <pc:sldChg chg="modSp new">
        <pc:chgData name="sriram02431@gmail.com" userId="6f7161b19f8b5e8c" providerId="LiveId" clId="{C976E04E-8134-3E4C-A23B-492C9A21E812}" dt="2024-09-25T06:28:56.597" v="546" actId="255"/>
        <pc:sldMkLst>
          <pc:docMk/>
          <pc:sldMk cId="3994133497" sldId="258"/>
        </pc:sldMkLst>
        <pc:spChg chg="mod">
          <ac:chgData name="sriram02431@gmail.com" userId="6f7161b19f8b5e8c" providerId="LiveId" clId="{C976E04E-8134-3E4C-A23B-492C9A21E812}" dt="2024-09-25T06:26:00.435" v="435" actId="1076"/>
          <ac:spMkLst>
            <pc:docMk/>
            <pc:sldMk cId="3994133497" sldId="258"/>
            <ac:spMk id="2" creationId="{BC00F2E0-AC72-867E-0589-42ECE9AD7CD6}"/>
          </ac:spMkLst>
        </pc:spChg>
        <pc:spChg chg="mod">
          <ac:chgData name="sriram02431@gmail.com" userId="6f7161b19f8b5e8c" providerId="LiveId" clId="{C976E04E-8134-3E4C-A23B-492C9A21E812}" dt="2024-09-25T06:28:56.597" v="546" actId="255"/>
          <ac:spMkLst>
            <pc:docMk/>
            <pc:sldMk cId="3994133497" sldId="258"/>
            <ac:spMk id="3" creationId="{F217AF02-7F20-8365-E93D-AB1340B6A13D}"/>
          </ac:spMkLst>
        </pc:spChg>
      </pc:sldChg>
      <pc:sldChg chg="modSp new">
        <pc:chgData name="sriram02431@gmail.com" userId="6f7161b19f8b5e8c" providerId="LiveId" clId="{C976E04E-8134-3E4C-A23B-492C9A21E812}" dt="2024-09-25T06:32:53.724" v="694" actId="1076"/>
        <pc:sldMkLst>
          <pc:docMk/>
          <pc:sldMk cId="1429752138" sldId="259"/>
        </pc:sldMkLst>
        <pc:spChg chg="mod">
          <ac:chgData name="sriram02431@gmail.com" userId="6f7161b19f8b5e8c" providerId="LiveId" clId="{C976E04E-8134-3E4C-A23B-492C9A21E812}" dt="2024-09-25T06:29:47.610" v="556" actId="1076"/>
          <ac:spMkLst>
            <pc:docMk/>
            <pc:sldMk cId="1429752138" sldId="259"/>
            <ac:spMk id="2" creationId="{D1F29B2E-CDB1-80C5-FAE8-2E931F71F1AF}"/>
          </ac:spMkLst>
        </pc:spChg>
        <pc:spChg chg="mod">
          <ac:chgData name="sriram02431@gmail.com" userId="6f7161b19f8b5e8c" providerId="LiveId" clId="{C976E04E-8134-3E4C-A23B-492C9A21E812}" dt="2024-09-25T06:32:53.724" v="694" actId="1076"/>
          <ac:spMkLst>
            <pc:docMk/>
            <pc:sldMk cId="1429752138" sldId="259"/>
            <ac:spMk id="3" creationId="{440B7591-86CF-BBAA-4C04-3D25FDF37FF3}"/>
          </ac:spMkLst>
        </pc:spChg>
      </pc:sldChg>
      <pc:sldChg chg="addSp modSp new">
        <pc:chgData name="sriram02431@gmail.com" userId="6f7161b19f8b5e8c" providerId="LiveId" clId="{C976E04E-8134-3E4C-A23B-492C9A21E812}" dt="2024-09-25T06:50:33.103" v="1079" actId="255"/>
        <pc:sldMkLst>
          <pc:docMk/>
          <pc:sldMk cId="4191891340" sldId="260"/>
        </pc:sldMkLst>
        <pc:spChg chg="mod">
          <ac:chgData name="sriram02431@gmail.com" userId="6f7161b19f8b5e8c" providerId="LiveId" clId="{C976E04E-8134-3E4C-A23B-492C9A21E812}" dt="2024-09-25T06:34:11.931" v="711" actId="1076"/>
          <ac:spMkLst>
            <pc:docMk/>
            <pc:sldMk cId="4191891340" sldId="260"/>
            <ac:spMk id="2" creationId="{B1503FFC-C69A-3F46-6B4E-F601D7E979B9}"/>
          </ac:spMkLst>
        </pc:spChg>
        <pc:spChg chg="mod">
          <ac:chgData name="sriram02431@gmail.com" userId="6f7161b19f8b5e8c" providerId="LiveId" clId="{C976E04E-8134-3E4C-A23B-492C9A21E812}" dt="2024-09-25T06:50:33.103" v="1079" actId="255"/>
          <ac:spMkLst>
            <pc:docMk/>
            <pc:sldMk cId="4191891340" sldId="260"/>
            <ac:spMk id="3" creationId="{7C9FEE73-4FF4-C8CA-69AF-88AB3F73B162}"/>
          </ac:spMkLst>
        </pc:spChg>
        <pc:picChg chg="add mod">
          <ac:chgData name="sriram02431@gmail.com" userId="6f7161b19f8b5e8c" providerId="LiveId" clId="{C976E04E-8134-3E4C-A23B-492C9A21E812}" dt="2024-09-25T06:37:04.298" v="763" actId="1076"/>
          <ac:picMkLst>
            <pc:docMk/>
            <pc:sldMk cId="4191891340" sldId="260"/>
            <ac:picMk id="4" creationId="{8A39C7D2-A6D3-A9EB-D578-C12BD5C1BC6E}"/>
          </ac:picMkLst>
        </pc:picChg>
      </pc:sldChg>
      <pc:sldChg chg="modSp new">
        <pc:chgData name="sriram02431@gmail.com" userId="6f7161b19f8b5e8c" providerId="LiveId" clId="{C976E04E-8134-3E4C-A23B-492C9A21E812}" dt="2024-09-25T06:50:20.339" v="1078" actId="255"/>
        <pc:sldMkLst>
          <pc:docMk/>
          <pc:sldMk cId="2329373976" sldId="261"/>
        </pc:sldMkLst>
        <pc:spChg chg="mod">
          <ac:chgData name="sriram02431@gmail.com" userId="6f7161b19f8b5e8c" providerId="LiveId" clId="{C976E04E-8134-3E4C-A23B-492C9A21E812}" dt="2024-09-25T06:37:44.511" v="786" actId="1076"/>
          <ac:spMkLst>
            <pc:docMk/>
            <pc:sldMk cId="2329373976" sldId="261"/>
            <ac:spMk id="2" creationId="{AD41D2DC-5477-AEEF-2753-CAC674764009}"/>
          </ac:spMkLst>
        </pc:spChg>
        <pc:spChg chg="mod">
          <ac:chgData name="sriram02431@gmail.com" userId="6f7161b19f8b5e8c" providerId="LiveId" clId="{C976E04E-8134-3E4C-A23B-492C9A21E812}" dt="2024-09-25T06:50:20.339" v="1078" actId="255"/>
          <ac:spMkLst>
            <pc:docMk/>
            <pc:sldMk cId="2329373976" sldId="261"/>
            <ac:spMk id="3" creationId="{25511ED3-BFB1-19AD-6E32-EE1061FD0990}"/>
          </ac:spMkLst>
        </pc:spChg>
      </pc:sldChg>
      <pc:sldChg chg="modSp new">
        <pc:chgData name="sriram02431@gmail.com" userId="6f7161b19f8b5e8c" providerId="LiveId" clId="{C976E04E-8134-3E4C-A23B-492C9A21E812}" dt="2024-09-25T06:50:11.538" v="1077" actId="255"/>
        <pc:sldMkLst>
          <pc:docMk/>
          <pc:sldMk cId="543530586" sldId="262"/>
        </pc:sldMkLst>
        <pc:spChg chg="mod">
          <ac:chgData name="sriram02431@gmail.com" userId="6f7161b19f8b5e8c" providerId="LiveId" clId="{C976E04E-8134-3E4C-A23B-492C9A21E812}" dt="2024-09-25T06:41:19.622" v="918" actId="1076"/>
          <ac:spMkLst>
            <pc:docMk/>
            <pc:sldMk cId="543530586" sldId="262"/>
            <ac:spMk id="2" creationId="{6618AF93-B2A0-55D9-F0A6-3841541A1148}"/>
          </ac:spMkLst>
        </pc:spChg>
        <pc:spChg chg="mod">
          <ac:chgData name="sriram02431@gmail.com" userId="6f7161b19f8b5e8c" providerId="LiveId" clId="{C976E04E-8134-3E4C-A23B-492C9A21E812}" dt="2024-09-25T06:50:11.538" v="1077" actId="255"/>
          <ac:spMkLst>
            <pc:docMk/>
            <pc:sldMk cId="543530586" sldId="262"/>
            <ac:spMk id="3" creationId="{41FE2032-9CE6-6D8D-DE46-A90C64D81246}"/>
          </ac:spMkLst>
        </pc:spChg>
      </pc:sldChg>
      <pc:sldChg chg="modSp new">
        <pc:chgData name="sriram02431@gmail.com" userId="6f7161b19f8b5e8c" providerId="LiveId" clId="{C976E04E-8134-3E4C-A23B-492C9A21E812}" dt="2024-09-25T06:49:34.818" v="1076" actId="1076"/>
        <pc:sldMkLst>
          <pc:docMk/>
          <pc:sldMk cId="464700100" sldId="263"/>
        </pc:sldMkLst>
        <pc:spChg chg="mod">
          <ac:chgData name="sriram02431@gmail.com" userId="6f7161b19f8b5e8c" providerId="LiveId" clId="{C976E04E-8134-3E4C-A23B-492C9A21E812}" dt="2024-09-25T06:45:26.695" v="1027" actId="1076"/>
          <ac:spMkLst>
            <pc:docMk/>
            <pc:sldMk cId="464700100" sldId="263"/>
            <ac:spMk id="2" creationId="{4ECBAD81-04AA-5913-ABFA-20AABD8C9BAF}"/>
          </ac:spMkLst>
        </pc:spChg>
        <pc:spChg chg="mod">
          <ac:chgData name="sriram02431@gmail.com" userId="6f7161b19f8b5e8c" providerId="LiveId" clId="{C976E04E-8134-3E4C-A23B-492C9A21E812}" dt="2024-09-25T06:49:34.818" v="1076" actId="1076"/>
          <ac:spMkLst>
            <pc:docMk/>
            <pc:sldMk cId="464700100" sldId="263"/>
            <ac:spMk id="3" creationId="{CF07F1CB-A9ED-D626-ABF7-594AD40578B6}"/>
          </ac:spMkLst>
        </pc:spChg>
      </pc:sldChg>
      <pc:sldChg chg="modSp new">
        <pc:chgData name="sriram02431@gmail.com" userId="6f7161b19f8b5e8c" providerId="LiveId" clId="{C976E04E-8134-3E4C-A23B-492C9A21E812}" dt="2024-09-25T06:58:58.095" v="1266" actId="1076"/>
        <pc:sldMkLst>
          <pc:docMk/>
          <pc:sldMk cId="265155331" sldId="264"/>
        </pc:sldMkLst>
        <pc:spChg chg="mod">
          <ac:chgData name="sriram02431@gmail.com" userId="6f7161b19f8b5e8c" providerId="LiveId" clId="{C976E04E-8134-3E4C-A23B-492C9A21E812}" dt="2024-09-25T06:51:54.866" v="1099" actId="1076"/>
          <ac:spMkLst>
            <pc:docMk/>
            <pc:sldMk cId="265155331" sldId="264"/>
            <ac:spMk id="2" creationId="{52649129-CE46-DEFE-7650-B52C2FC5D78B}"/>
          </ac:spMkLst>
        </pc:spChg>
        <pc:spChg chg="mod">
          <ac:chgData name="sriram02431@gmail.com" userId="6f7161b19f8b5e8c" providerId="LiveId" clId="{C976E04E-8134-3E4C-A23B-492C9A21E812}" dt="2024-09-25T06:58:58.095" v="1266" actId="1076"/>
          <ac:spMkLst>
            <pc:docMk/>
            <pc:sldMk cId="265155331" sldId="264"/>
            <ac:spMk id="3" creationId="{9E8C7D82-FFDD-11E4-BF21-A1AE550327D8}"/>
          </ac:spMkLst>
        </pc:spChg>
      </pc:sldChg>
      <pc:sldChg chg="modSp new">
        <pc:chgData name="sriram02431@gmail.com" userId="6f7161b19f8b5e8c" providerId="LiveId" clId="{C976E04E-8134-3E4C-A23B-492C9A21E812}" dt="2024-09-25T07:01:00.083" v="1301" actId="1076"/>
        <pc:sldMkLst>
          <pc:docMk/>
          <pc:sldMk cId="3198902530" sldId="265"/>
        </pc:sldMkLst>
        <pc:spChg chg="mod">
          <ac:chgData name="sriram02431@gmail.com" userId="6f7161b19f8b5e8c" providerId="LiveId" clId="{C976E04E-8134-3E4C-A23B-492C9A21E812}" dt="2024-09-25T07:00:06.856" v="1278" actId="1076"/>
          <ac:spMkLst>
            <pc:docMk/>
            <pc:sldMk cId="3198902530" sldId="265"/>
            <ac:spMk id="2" creationId="{15AB83C8-A6AC-91F0-369D-41D91A7787F8}"/>
          </ac:spMkLst>
        </pc:spChg>
        <pc:spChg chg="mod">
          <ac:chgData name="sriram02431@gmail.com" userId="6f7161b19f8b5e8c" providerId="LiveId" clId="{C976E04E-8134-3E4C-A23B-492C9A21E812}" dt="2024-09-25T07:01:00.083" v="1301" actId="1076"/>
          <ac:spMkLst>
            <pc:docMk/>
            <pc:sldMk cId="3198902530" sldId="265"/>
            <ac:spMk id="3" creationId="{DC0DD678-E39B-3DF7-AF47-6268D27C94F3}"/>
          </ac:spMkLst>
        </pc:spChg>
      </pc:sldChg>
      <pc:sldChg chg="modSp new">
        <pc:chgData name="sriram02431@gmail.com" userId="6f7161b19f8b5e8c" providerId="LiveId" clId="{C976E04E-8134-3E4C-A23B-492C9A21E812}" dt="2024-09-25T07:01:24.470" v="1311" actId="1076"/>
        <pc:sldMkLst>
          <pc:docMk/>
          <pc:sldMk cId="3340229303" sldId="266"/>
        </pc:sldMkLst>
        <pc:spChg chg="mod">
          <ac:chgData name="sriram02431@gmail.com" userId="6f7161b19f8b5e8c" providerId="LiveId" clId="{C976E04E-8134-3E4C-A23B-492C9A21E812}" dt="2024-09-25T07:01:24.470" v="1311" actId="1076"/>
          <ac:spMkLst>
            <pc:docMk/>
            <pc:sldMk cId="3340229303" sldId="266"/>
            <ac:spMk id="2" creationId="{AAA1107A-9EEB-5236-B19E-EA3785674B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17-6B31-23D7-5B92-B3FD19D33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573" y="-183787"/>
            <a:ext cx="7766936" cy="1646302"/>
          </a:xfrm>
        </p:spPr>
        <p:txBody>
          <a:bodyPr/>
          <a:lstStyle/>
          <a:p>
            <a:r>
              <a:rPr lang="en-US" b="1"/>
              <a:t>Who am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0E6A-FF83-DC11-B8D0-AAACBCD3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54176" y="5730775"/>
            <a:ext cx="8772751" cy="2254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Subtitle:S.Sri Ram Prakash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0C2A-58DE-DF46-94A3-5B66A855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12" y="2188329"/>
            <a:ext cx="2650023" cy="281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4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83C8-A6AC-91F0-369D-41D91A7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563" y="0"/>
            <a:ext cx="8596668" cy="1320800"/>
          </a:xfrm>
        </p:spPr>
        <p:txBody>
          <a:bodyPr/>
          <a:lstStyle/>
          <a:p>
            <a:r>
              <a:rPr lang="en-US" b="1"/>
              <a:t>Gratitude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D678-E39B-3DF7-AF47-6268D27C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32" y="164598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Gratitude : Parents </a:t>
            </a:r>
          </a:p>
        </p:txBody>
      </p:sp>
    </p:spTree>
    <p:extLst>
      <p:ext uri="{BB962C8B-B14F-4D97-AF65-F5344CB8AC3E}">
        <p14:creationId xmlns:p14="http://schemas.microsoft.com/office/powerpoint/2010/main" val="319890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107A-9EEB-5236-B19E-EA378567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776" y="0"/>
            <a:ext cx="8596668" cy="1320800"/>
          </a:xfrm>
        </p:spPr>
        <p:txBody>
          <a:bodyPr/>
          <a:lstStyle/>
          <a:p>
            <a:r>
              <a:rPr lang="en-US" b="1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A4EA-60AE-0342-4C25-FB31D55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6E9D-725B-452D-5A2F-0DA582A7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193" y="156238"/>
            <a:ext cx="8596668" cy="1320800"/>
          </a:xfrm>
        </p:spPr>
        <p:txBody>
          <a:bodyPr/>
          <a:lstStyle/>
          <a:p>
            <a:r>
              <a:rPr lang="en-US" b="1"/>
              <a:t>Introduction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A366-C884-37C2-B669-20FB937C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00" y="1477038"/>
            <a:ext cx="8818311" cy="5380962"/>
          </a:xfrm>
        </p:spPr>
        <p:txBody>
          <a:bodyPr>
            <a:normAutofit/>
          </a:bodyPr>
          <a:lstStyle/>
          <a:p>
            <a:r>
              <a:rPr lang="en-US" sz="3200">
                <a:latin typeface="Algerian" panose="02000000000000000000" pitchFamily="2" charset="0"/>
                <a:ea typeface="Algerian" panose="02000000000000000000" pitchFamily="2" charset="0"/>
              </a:rPr>
              <a:t>Greeting:</a:t>
            </a:r>
          </a:p>
          <a:p>
            <a:pPr marL="0" indent="0">
              <a:buNone/>
            </a:pPr>
            <a:r>
              <a:rPr lang="en-US" sz="3200">
                <a:latin typeface="Algerian" panose="02000000000000000000" pitchFamily="2" charset="0"/>
                <a:ea typeface="Algerian" panose="02000000000000000000" pitchFamily="2" charset="0"/>
              </a:rPr>
              <a:t>                  It is my great pleasure to welcome you all to our event.I would like to take a moment with you thank you for coming.</a:t>
            </a:r>
          </a:p>
          <a:p>
            <a:r>
              <a:rPr lang="en-US" sz="3200">
                <a:latin typeface="Algerian" panose="02000000000000000000" pitchFamily="2" charset="0"/>
                <a:ea typeface="Algerian" panose="02000000000000000000" pitchFamily="2" charset="0"/>
              </a:rPr>
              <a:t>Hook: </a:t>
            </a:r>
            <a:endParaRPr lang="en-US" sz="3200" i="1">
              <a:latin typeface="Algerian" panose="02000000000000000000" pitchFamily="2" charset="0"/>
              <a:ea typeface="Algerian" panose="02000000000000000000" pitchFamily="2" charset="0"/>
            </a:endParaRPr>
          </a:p>
          <a:p>
            <a:pPr marL="0" indent="0">
              <a:buNone/>
            </a:pPr>
            <a:r>
              <a:rPr lang="en-US" sz="3200" b="1"/>
              <a:t>           “</a:t>
            </a:r>
            <a:r>
              <a:rPr lang="en-US" sz="3200" b="1">
                <a:latin typeface="Baskerville Old Face" panose="02000000000000000000" pitchFamily="2" charset="0"/>
                <a:ea typeface="Baskerville Old Face" panose="02000000000000000000" pitchFamily="2" charset="0"/>
              </a:rPr>
              <a:t>Don’t wait for the opportunity” 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F2E0-AC72-867E-0589-42ECE9A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804" y="156238"/>
            <a:ext cx="8596668" cy="1320800"/>
          </a:xfrm>
        </p:spPr>
        <p:txBody>
          <a:bodyPr/>
          <a:lstStyle/>
          <a:p>
            <a:r>
              <a:rPr lang="en-US" b="1"/>
              <a:t>Personal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AF02-7F20-8365-E93D-AB1340B6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566700"/>
            <a:ext cx="7281396" cy="4902591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Origin: I was born and raised in Virudhunagar.</a:t>
            </a:r>
          </a:p>
          <a:p>
            <a:r>
              <a:rPr lang="en-US" sz="2000">
                <a:latin typeface="Algerian" pitchFamily="82" charset="0"/>
              </a:rPr>
              <a:t>Family: I have a small family with four members.</a:t>
            </a:r>
          </a:p>
        </p:txBody>
      </p:sp>
    </p:spTree>
    <p:extLst>
      <p:ext uri="{BB962C8B-B14F-4D97-AF65-F5344CB8AC3E}">
        <p14:creationId xmlns:p14="http://schemas.microsoft.com/office/powerpoint/2010/main" val="399413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9B2E-CDB1-80C5-FAE8-2E931F71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524" y="156238"/>
            <a:ext cx="8596668" cy="1320800"/>
          </a:xfrm>
        </p:spPr>
        <p:txBody>
          <a:bodyPr/>
          <a:lstStyle/>
          <a:p>
            <a:r>
              <a:rPr lang="en-US" b="1"/>
              <a:t>Education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7591-86CF-BBAA-4C04-3D25FDF3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70" y="147703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School attended: K.Kamarajar.mat.hr.sec.school Sivakasi Virudhunagar District. </a:t>
            </a:r>
          </a:p>
          <a:p>
            <a:r>
              <a:rPr lang="en-US" sz="2000">
                <a:latin typeface="Algerian" pitchFamily="82" charset="0"/>
              </a:rPr>
              <a:t>Degrees and certificate: I completed c,c++ program and I have tha certificate.</a:t>
            </a:r>
          </a:p>
        </p:txBody>
      </p:sp>
    </p:spTree>
    <p:extLst>
      <p:ext uri="{BB962C8B-B14F-4D97-AF65-F5344CB8AC3E}">
        <p14:creationId xmlns:p14="http://schemas.microsoft.com/office/powerpoint/2010/main" val="142975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3FFC-C69A-3F46-6B4E-F601D7E9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156238"/>
            <a:ext cx="8596668" cy="1320800"/>
          </a:xfrm>
        </p:spPr>
        <p:txBody>
          <a:bodyPr/>
          <a:lstStyle/>
          <a:p>
            <a:r>
              <a:rPr lang="en-US" b="1"/>
              <a:t>Accomplishments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EE73-4FF4-C8CA-69AF-88AB3F73B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14" y="147703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Accomplishments: I am a state level selection football player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9C7D2-A6D3-A9EB-D578-C12BD5C1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52" y="1976782"/>
            <a:ext cx="2585274" cy="4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D2DC-5477-AEEF-2753-CAC67476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542" y="0"/>
            <a:ext cx="8596668" cy="1219758"/>
          </a:xfrm>
        </p:spPr>
        <p:txBody>
          <a:bodyPr/>
          <a:lstStyle/>
          <a:p>
            <a:r>
              <a:rPr lang="en-US" b="1"/>
              <a:t>Skills and Expertise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1ED3-BFB1-19AD-6E32-EE1061FD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67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Hard skills: I can communicate with others languages like tamil and english.</a:t>
            </a:r>
          </a:p>
        </p:txBody>
      </p:sp>
    </p:spTree>
    <p:extLst>
      <p:ext uri="{BB962C8B-B14F-4D97-AF65-F5344CB8AC3E}">
        <p14:creationId xmlns:p14="http://schemas.microsoft.com/office/powerpoint/2010/main" val="23293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F93-B2A0-55D9-F0A6-3841541A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0" y="0"/>
            <a:ext cx="8596668" cy="1320800"/>
          </a:xfrm>
        </p:spPr>
        <p:txBody>
          <a:bodyPr/>
          <a:lstStyle/>
          <a:p>
            <a:r>
              <a:rPr lang="en-US" b="1"/>
              <a:t>Intrest and hobbies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2032-9CE6-6D8D-DE46-A90C64D8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633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itchFamily="82" charset="0"/>
              </a:rPr>
              <a:t>Personal Intrest: Hangout with friends.</a:t>
            </a:r>
          </a:p>
          <a:p>
            <a:r>
              <a:rPr lang="en-US" sz="2000">
                <a:latin typeface="Algerian" pitchFamily="82" charset="0"/>
              </a:rPr>
              <a:t>Hobbies: watching Anime.</a:t>
            </a:r>
          </a:p>
        </p:txBody>
      </p:sp>
    </p:spTree>
    <p:extLst>
      <p:ext uri="{BB962C8B-B14F-4D97-AF65-F5344CB8AC3E}">
        <p14:creationId xmlns:p14="http://schemas.microsoft.com/office/powerpoint/2010/main" val="5435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AD81-04AA-5913-ABFA-20AABD8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590" y="0"/>
            <a:ext cx="8596668" cy="1320800"/>
          </a:xfrm>
        </p:spPr>
        <p:txBody>
          <a:bodyPr/>
          <a:lstStyle/>
          <a:p>
            <a:r>
              <a:rPr lang="en-US" b="1"/>
              <a:t>Values and beliefs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F1CB-A9ED-D626-ABF7-594AD405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488613"/>
            <a:ext cx="8596668" cy="3880773"/>
          </a:xfrm>
        </p:spPr>
        <p:txBody>
          <a:bodyPr/>
          <a:lstStyle/>
          <a:p>
            <a:r>
              <a:rPr lang="en-US" sz="2000">
                <a:latin typeface="Algerian" pitchFamily="82" charset="0"/>
              </a:rPr>
              <a:t>Core values: Born to travel the world.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129-CE46-DEFE-7650-B52C2FC5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056" y="0"/>
            <a:ext cx="8596668" cy="1320800"/>
          </a:xfrm>
        </p:spPr>
        <p:txBody>
          <a:bodyPr/>
          <a:lstStyle/>
          <a:p>
            <a:r>
              <a:rPr lang="en-US" b="1"/>
              <a:t>Goals and aspirations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7D82-FFDD-11E4-BF21-A1AE5503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98" y="1682690"/>
            <a:ext cx="8596668" cy="3880773"/>
          </a:xfrm>
        </p:spPr>
        <p:txBody>
          <a:bodyPr/>
          <a:lstStyle/>
          <a:p>
            <a:r>
              <a:rPr lang="en-US">
                <a:latin typeface="Algerian" pitchFamily="82" charset="0"/>
              </a:rPr>
              <a:t>Short term goal : I want to select in state team.</a:t>
            </a:r>
          </a:p>
          <a:p>
            <a:r>
              <a:rPr lang="en-US">
                <a:latin typeface="Algerian" pitchFamily="82" charset="0"/>
              </a:rPr>
              <a:t>Long term goal : I want to join in IT company with highest package.</a:t>
            </a:r>
          </a:p>
          <a:p>
            <a:r>
              <a:rPr lang="en-US">
                <a:latin typeface="Algerian" pitchFamily="82" charset="0"/>
              </a:rPr>
              <a:t>Dreams : Travel the world with partner.</a:t>
            </a:r>
          </a:p>
        </p:txBody>
      </p:sp>
    </p:spTree>
    <p:extLst>
      <p:ext uri="{BB962C8B-B14F-4D97-AF65-F5344CB8AC3E}">
        <p14:creationId xmlns:p14="http://schemas.microsoft.com/office/powerpoint/2010/main" val="265155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Who am I </vt:lpstr>
      <vt:lpstr>Introduction </vt:lpstr>
      <vt:lpstr>Personal Background </vt:lpstr>
      <vt:lpstr>Education </vt:lpstr>
      <vt:lpstr>Accomplishments </vt:lpstr>
      <vt:lpstr>Skills and Expertise </vt:lpstr>
      <vt:lpstr>Intrest and hobbies </vt:lpstr>
      <vt:lpstr>Values and beliefs </vt:lpstr>
      <vt:lpstr>Goals and aspirations </vt:lpstr>
      <vt:lpstr>Gratitude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</dc:title>
  <dc:creator>sriram02431@gmail.com</dc:creator>
  <cp:lastModifiedBy>sriram02431@gmail.com</cp:lastModifiedBy>
  <cp:revision>1</cp:revision>
  <dcterms:created xsi:type="dcterms:W3CDTF">2024-09-25T06:06:41Z</dcterms:created>
  <dcterms:modified xsi:type="dcterms:W3CDTF">2024-09-25T07:01:34Z</dcterms:modified>
</cp:coreProperties>
</file>