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D0D0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19300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26483"/>
            <a:ext cx="12191999" cy="73151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8735" y="1368627"/>
            <a:ext cx="10574528" cy="1735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5282" y="2004844"/>
            <a:ext cx="9441434" cy="2592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D0D0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7826" y="3528821"/>
            <a:ext cx="8637270" cy="0"/>
          </a:xfrm>
          <a:custGeom>
            <a:avLst/>
            <a:gdLst/>
            <a:ahLst/>
            <a:cxnLst/>
            <a:rect l="l" t="t" r="r" b="b"/>
            <a:pathLst>
              <a:path w="8637270">
                <a:moveTo>
                  <a:pt x="0" y="0"/>
                </a:moveTo>
                <a:lnTo>
                  <a:pt x="8637016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767839" marR="5080" indent="-1204595">
              <a:lnSpc>
                <a:spcPts val="6380"/>
              </a:lnSpc>
              <a:spcBef>
                <a:spcPts val="900"/>
              </a:spcBef>
              <a:tabLst>
                <a:tab pos="3531235" algn="l"/>
                <a:tab pos="4957445" algn="l"/>
              </a:tabLst>
            </a:pPr>
            <a:r>
              <a:rPr spc="80" dirty="0"/>
              <a:t>TRAFFIC</a:t>
            </a:r>
            <a:r>
              <a:rPr spc="-160" dirty="0"/>
              <a:t> </a:t>
            </a:r>
            <a:r>
              <a:rPr spc="290" dirty="0"/>
              <a:t>CLEARANCE</a:t>
            </a:r>
            <a:r>
              <a:rPr spc="-160" dirty="0"/>
              <a:t> </a:t>
            </a:r>
            <a:r>
              <a:rPr spc="20" dirty="0"/>
              <a:t>SYSTEM </a:t>
            </a:r>
            <a:r>
              <a:rPr spc="-1760" dirty="0"/>
              <a:t> </a:t>
            </a:r>
            <a:r>
              <a:rPr spc="225" dirty="0"/>
              <a:t>FOR	</a:t>
            </a:r>
            <a:r>
              <a:rPr spc="650" dirty="0"/>
              <a:t>AN	</a:t>
            </a:r>
            <a:r>
              <a:rPr spc="315" dirty="0"/>
              <a:t>AMBULANCE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" y="3666235"/>
            <a:ext cx="19098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70" dirty="0">
                <a:latin typeface="Trebuchet MS"/>
                <a:cs typeface="Trebuchet MS"/>
              </a:rPr>
              <a:t>TEAM</a:t>
            </a:r>
            <a:r>
              <a:rPr sz="2000" b="1" spc="-140" dirty="0">
                <a:latin typeface="Trebuchet MS"/>
                <a:cs typeface="Trebuchet MS"/>
              </a:rPr>
              <a:t> </a:t>
            </a:r>
            <a:r>
              <a:rPr sz="2000" b="1" spc="20" dirty="0">
                <a:latin typeface="Trebuchet MS"/>
                <a:cs typeface="Trebuchet MS"/>
              </a:rPr>
              <a:t>MEMBERS</a:t>
            </a:r>
            <a:endParaRPr sz="2000" b="1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7200" y="3644890"/>
            <a:ext cx="3677285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75" dirty="0">
                <a:latin typeface="Trebuchet MS"/>
                <a:cs typeface="Trebuchet MS"/>
              </a:rPr>
              <a:t>GUID</a:t>
            </a:r>
            <a:r>
              <a:rPr sz="2000" b="1" spc="80" dirty="0">
                <a:latin typeface="Trebuchet MS"/>
                <a:cs typeface="Trebuchet MS"/>
              </a:rPr>
              <a:t>E</a:t>
            </a:r>
            <a:r>
              <a:rPr sz="2000" b="1" spc="275" dirty="0">
                <a:latin typeface="Trebuchet MS"/>
                <a:cs typeface="Trebuchet MS"/>
              </a:rPr>
              <a:t>D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30" dirty="0">
                <a:latin typeface="Trebuchet MS"/>
                <a:cs typeface="Trebuchet MS"/>
              </a:rPr>
              <a:t>B</a:t>
            </a:r>
            <a:r>
              <a:rPr sz="2000" b="1" spc="-30" dirty="0">
                <a:latin typeface="Trebuchet MS"/>
                <a:cs typeface="Trebuchet MS"/>
              </a:rPr>
              <a:t>Y</a:t>
            </a:r>
            <a:r>
              <a:rPr sz="2000" b="1" spc="-295" dirty="0">
                <a:latin typeface="Trebuchet MS"/>
                <a:cs typeface="Trebuchet MS"/>
              </a:rPr>
              <a:t>:</a:t>
            </a:r>
            <a:r>
              <a:rPr sz="2000" b="1" dirty="0">
                <a:latin typeface="Trebuchet MS"/>
                <a:cs typeface="Trebuchet MS"/>
              </a:rPr>
              <a:t> </a:t>
            </a:r>
            <a:endParaRPr lang="en-IN" sz="2000" b="1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spc="-300" dirty="0">
                <a:latin typeface="Trebuchet MS"/>
                <a:cs typeface="Trebuchet MS"/>
              </a:rPr>
              <a:t>	         </a:t>
            </a:r>
            <a:r>
              <a:rPr sz="2000" b="1" spc="-300" dirty="0">
                <a:latin typeface="Trebuchet MS"/>
                <a:cs typeface="Trebuchet MS"/>
              </a:rPr>
              <a:t> </a:t>
            </a:r>
            <a:r>
              <a:rPr sz="2000" b="1" spc="-114" dirty="0">
                <a:latin typeface="Trebuchet MS"/>
                <a:cs typeface="Trebuchet MS"/>
              </a:rPr>
              <a:t>G</a:t>
            </a:r>
            <a:r>
              <a:rPr sz="2000" b="1" spc="-60" dirty="0">
                <a:latin typeface="Trebuchet MS"/>
                <a:cs typeface="Trebuchet MS"/>
              </a:rPr>
              <a:t>.</a:t>
            </a:r>
            <a:r>
              <a:rPr sz="2000" b="1" spc="-275" dirty="0">
                <a:latin typeface="Trebuchet MS"/>
                <a:cs typeface="Trebuchet MS"/>
              </a:rPr>
              <a:t> </a:t>
            </a:r>
            <a:r>
              <a:rPr sz="2000" b="1" spc="155" dirty="0">
                <a:latin typeface="Trebuchet MS"/>
                <a:cs typeface="Trebuchet MS"/>
              </a:rPr>
              <a:t>KA</a:t>
            </a:r>
            <a:r>
              <a:rPr sz="2000" b="1" spc="-135" dirty="0">
                <a:latin typeface="Trebuchet MS"/>
                <a:cs typeface="Trebuchet MS"/>
              </a:rPr>
              <a:t>R</a:t>
            </a:r>
            <a:r>
              <a:rPr sz="2000" b="1" spc="55" dirty="0">
                <a:latin typeface="Trebuchet MS"/>
                <a:cs typeface="Trebuchet MS"/>
              </a:rPr>
              <a:t>TH</a:t>
            </a:r>
            <a:r>
              <a:rPr sz="2000" b="1" spc="30" dirty="0">
                <a:latin typeface="Trebuchet MS"/>
                <a:cs typeface="Trebuchet MS"/>
              </a:rPr>
              <a:t>I</a:t>
            </a:r>
            <a:r>
              <a:rPr sz="2000" b="1" spc="160" dirty="0">
                <a:latin typeface="Trebuchet MS"/>
                <a:cs typeface="Trebuchet MS"/>
              </a:rPr>
              <a:t>K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R</a:t>
            </a:r>
            <a:r>
              <a:rPr sz="2000" b="1" spc="-10" dirty="0">
                <a:latin typeface="Trebuchet MS"/>
                <a:cs typeface="Trebuchet MS"/>
              </a:rPr>
              <a:t>E</a:t>
            </a:r>
            <a:r>
              <a:rPr sz="2000" b="1" spc="275" dirty="0">
                <a:latin typeface="Trebuchet MS"/>
                <a:cs typeface="Trebuchet MS"/>
              </a:rPr>
              <a:t>D</a:t>
            </a:r>
            <a:r>
              <a:rPr sz="2000" b="1" spc="60" dirty="0">
                <a:latin typeface="Trebuchet MS"/>
                <a:cs typeface="Trebuchet MS"/>
              </a:rPr>
              <a:t>D</a:t>
            </a:r>
            <a:r>
              <a:rPr sz="2000" b="1" spc="65" dirty="0">
                <a:latin typeface="Trebuchet MS"/>
                <a:cs typeface="Trebuchet MS"/>
              </a:rPr>
              <a:t>Y</a:t>
            </a:r>
            <a:r>
              <a:rPr lang="en-IN" sz="2000" b="1" dirty="0">
                <a:latin typeface="Trebuchet MS"/>
                <a:cs typeface="Trebuchet MS"/>
              </a:rPr>
              <a:t>		     </a:t>
            </a:r>
            <a:r>
              <a:rPr sz="2000" b="1" spc="-15" dirty="0">
                <a:latin typeface="Trebuchet MS"/>
                <a:cs typeface="Trebuchet MS"/>
              </a:rPr>
              <a:t>SHILPA </a:t>
            </a:r>
            <a:r>
              <a:rPr sz="2000" b="1" spc="105" dirty="0">
                <a:latin typeface="Trebuchet MS"/>
                <a:cs typeface="Trebuchet MS"/>
              </a:rPr>
              <a:t>RANI </a:t>
            </a:r>
            <a:r>
              <a:rPr sz="2000" b="1" spc="110" dirty="0">
                <a:latin typeface="Trebuchet MS"/>
                <a:cs typeface="Trebuchet MS"/>
              </a:rPr>
              <a:t> </a:t>
            </a:r>
            <a:r>
              <a:rPr lang="en-IN" sz="2000" b="1" spc="110" dirty="0">
                <a:latin typeface="Trebuchet MS"/>
                <a:cs typeface="Trebuchet MS"/>
              </a:rPr>
              <a:t>	     	    </a:t>
            </a:r>
            <a:r>
              <a:rPr sz="2000" b="1" spc="130" dirty="0">
                <a:latin typeface="Trebuchet MS"/>
                <a:cs typeface="Trebuchet MS"/>
              </a:rPr>
              <a:t>KONDAL</a:t>
            </a:r>
            <a:r>
              <a:rPr sz="2000" b="1" spc="-150" dirty="0">
                <a:latin typeface="Trebuchet MS"/>
                <a:cs typeface="Trebuchet MS"/>
              </a:rPr>
              <a:t> </a:t>
            </a:r>
            <a:r>
              <a:rPr sz="2000" b="1" spc="135" dirty="0">
                <a:latin typeface="Trebuchet MS"/>
                <a:cs typeface="Trebuchet MS"/>
              </a:rPr>
              <a:t>RAO</a:t>
            </a:r>
            <a:endParaRPr sz="2000" b="1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7888" y="3666235"/>
            <a:ext cx="4461511" cy="225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95" dirty="0">
                <a:latin typeface="Trebuchet MS"/>
                <a:cs typeface="Trebuchet MS"/>
              </a:rPr>
              <a:t>:</a:t>
            </a:r>
            <a:r>
              <a:rPr sz="2000" b="1" spc="275" dirty="0">
                <a:latin typeface="Trebuchet MS"/>
                <a:cs typeface="Trebuchet MS"/>
              </a:rPr>
              <a:t> </a:t>
            </a:r>
            <a:r>
              <a:rPr sz="2000" b="1" spc="80" dirty="0">
                <a:latin typeface="Trebuchet MS"/>
                <a:cs typeface="Trebuchet MS"/>
              </a:rPr>
              <a:t>KRUTHIK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75" dirty="0">
                <a:latin typeface="Trebuchet MS"/>
                <a:cs typeface="Trebuchet MS"/>
              </a:rPr>
              <a:t>REDDY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spc="265" dirty="0">
                <a:latin typeface="Trebuchet MS"/>
                <a:cs typeface="Trebuchet MS"/>
              </a:rPr>
              <a:t>–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21H51A6206</a:t>
            </a:r>
            <a:endParaRPr sz="2000" b="1" dirty="0">
              <a:latin typeface="Trebuchet MS"/>
              <a:cs typeface="Trebuchet MS"/>
            </a:endParaRPr>
          </a:p>
          <a:p>
            <a:pPr marL="186055">
              <a:lnSpc>
                <a:spcPct val="100000"/>
              </a:lnSpc>
              <a:spcBef>
                <a:spcPts val="1480"/>
              </a:spcBef>
            </a:pPr>
            <a:r>
              <a:rPr sz="2000" b="1" spc="155" dirty="0">
                <a:latin typeface="Trebuchet MS"/>
                <a:cs typeface="Trebuchet MS"/>
              </a:rPr>
              <a:t>CHANDRIKA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265" dirty="0">
                <a:latin typeface="Trebuchet MS"/>
                <a:cs typeface="Trebuchet MS"/>
              </a:rPr>
              <a:t>–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21H51A6207</a:t>
            </a:r>
            <a:endParaRPr sz="2000" b="1" dirty="0">
              <a:latin typeface="Trebuchet MS"/>
              <a:cs typeface="Trebuchet MS"/>
            </a:endParaRPr>
          </a:p>
          <a:p>
            <a:pPr marL="186055" marR="678180">
              <a:lnSpc>
                <a:spcPct val="161500"/>
              </a:lnSpc>
              <a:spcBef>
                <a:spcPts val="15"/>
              </a:spcBef>
            </a:pPr>
            <a:r>
              <a:rPr sz="2000" b="1" spc="45" dirty="0">
                <a:latin typeface="Trebuchet MS"/>
                <a:cs typeface="Trebuchet MS"/>
              </a:rPr>
              <a:t>SRIRAM </a:t>
            </a:r>
            <a:r>
              <a:rPr sz="2000" b="1" spc="265" dirty="0">
                <a:latin typeface="Trebuchet MS"/>
                <a:cs typeface="Trebuchet MS"/>
              </a:rPr>
              <a:t>– </a:t>
            </a:r>
            <a:r>
              <a:rPr sz="2000" b="1" spc="-5" dirty="0">
                <a:latin typeface="Trebuchet MS"/>
                <a:cs typeface="Trebuchet MS"/>
              </a:rPr>
              <a:t>21H51A6208 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45" dirty="0">
                <a:latin typeface="Trebuchet MS"/>
                <a:cs typeface="Trebuchet MS"/>
              </a:rPr>
              <a:t>SACHURYA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265" dirty="0">
                <a:latin typeface="Trebuchet MS"/>
                <a:cs typeface="Trebuchet MS"/>
              </a:rPr>
              <a:t>–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21H51A6209 </a:t>
            </a:r>
            <a:r>
              <a:rPr sz="2000" b="1" spc="-58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SHIVASAI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265" dirty="0">
                <a:latin typeface="Trebuchet MS"/>
                <a:cs typeface="Trebuchet MS"/>
              </a:rPr>
              <a:t>–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21H51A6210</a:t>
            </a:r>
            <a:endParaRPr sz="2000" b="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58139"/>
            <a:ext cx="4701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12615" algn="l"/>
              </a:tabLst>
            </a:pPr>
            <a:r>
              <a:rPr sz="4000" spc="204" dirty="0"/>
              <a:t>NEED</a:t>
            </a:r>
            <a:r>
              <a:rPr sz="4000" spc="-95" dirty="0"/>
              <a:t> S</a:t>
            </a:r>
            <a:r>
              <a:rPr sz="4000" spc="-305" dirty="0"/>
              <a:t>T</a:t>
            </a:r>
            <a:r>
              <a:rPr sz="4000" spc="-95" dirty="0"/>
              <a:t>A</a:t>
            </a:r>
            <a:r>
              <a:rPr sz="4000" spc="125" dirty="0"/>
              <a:t>TEMENT</a:t>
            </a:r>
            <a:r>
              <a:rPr sz="4000" dirty="0"/>
              <a:t>	</a:t>
            </a:r>
            <a:r>
              <a:rPr sz="4000" spc="-600" dirty="0"/>
              <a:t>:</a:t>
            </a:r>
            <a:r>
              <a:rPr sz="4000" spc="-180" dirty="0"/>
              <a:t>-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530477" y="2006977"/>
            <a:ext cx="9359265" cy="37929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192405" indent="-228600">
              <a:lnSpc>
                <a:spcPct val="120000"/>
              </a:lnSpc>
              <a:spcBef>
                <a:spcPts val="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00" spc="-90" dirty="0">
                <a:solidFill>
                  <a:srgbClr val="0D0D0D"/>
                </a:solidFill>
                <a:latin typeface="Lucida Sans Unicode"/>
                <a:cs typeface="Lucida Sans Unicode"/>
              </a:rPr>
              <a:t>Traffic </a:t>
            </a:r>
            <a:r>
              <a:rPr sz="21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problems </a:t>
            </a:r>
            <a:r>
              <a:rPr sz="2100" spc="-5" dirty="0">
                <a:solidFill>
                  <a:srgbClr val="0D0D0D"/>
                </a:solidFill>
                <a:latin typeface="Lucida Sans Unicode"/>
                <a:cs typeface="Lucida Sans Unicode"/>
              </a:rPr>
              <a:t>were </a:t>
            </a:r>
            <a:r>
              <a:rPr sz="2100" spc="-70" dirty="0">
                <a:solidFill>
                  <a:srgbClr val="0D0D0D"/>
                </a:solidFill>
                <a:latin typeface="Lucida Sans Unicode"/>
                <a:cs typeface="Lucida Sans Unicode"/>
              </a:rPr>
              <a:t>recognized </a:t>
            </a:r>
            <a:r>
              <a:rPr sz="21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as </a:t>
            </a:r>
            <a:r>
              <a:rPr sz="21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major </a:t>
            </a:r>
            <a:r>
              <a:rPr sz="21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problem </a:t>
            </a:r>
            <a:r>
              <a:rPr sz="21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in </a:t>
            </a:r>
            <a:r>
              <a:rPr sz="2100" spc="-90" dirty="0">
                <a:solidFill>
                  <a:srgbClr val="0D0D0D"/>
                </a:solidFill>
                <a:latin typeface="Lucida Sans Unicode"/>
                <a:cs typeface="Lucida Sans Unicode"/>
              </a:rPr>
              <a:t>big </a:t>
            </a:r>
            <a:r>
              <a:rPr sz="2100" spc="-75" dirty="0">
                <a:solidFill>
                  <a:srgbClr val="0D0D0D"/>
                </a:solidFill>
                <a:latin typeface="Lucida Sans Unicode"/>
                <a:cs typeface="Lucida Sans Unicode"/>
              </a:rPr>
              <a:t>cities, </a:t>
            </a:r>
            <a:r>
              <a:rPr sz="21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which</a:t>
            </a:r>
            <a:r>
              <a:rPr lang="en-IN" sz="21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have </a:t>
            </a:r>
            <a:r>
              <a:rPr sz="21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caused </a:t>
            </a:r>
            <a:r>
              <a:rPr sz="21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many </a:t>
            </a:r>
            <a:r>
              <a:rPr sz="21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difficulties </a:t>
            </a:r>
            <a:r>
              <a:rPr sz="21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for </a:t>
            </a:r>
            <a:r>
              <a:rPr sz="21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the </a:t>
            </a:r>
            <a:r>
              <a:rPr sz="21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ambulance</a:t>
            </a:r>
            <a:r>
              <a:rPr lang="en-IN" sz="21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s to reach their destination during emergencies</a:t>
            </a:r>
            <a:r>
              <a:rPr sz="21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. </a:t>
            </a:r>
            <a:r>
              <a:rPr sz="2100" spc="-10" dirty="0">
                <a:solidFill>
                  <a:srgbClr val="0D0D0D"/>
                </a:solidFill>
                <a:latin typeface="Lucida Sans Unicode"/>
                <a:cs typeface="Lucida Sans Unicode"/>
              </a:rPr>
              <a:t>Moreover</a:t>
            </a:r>
            <a:r>
              <a:rPr lang="en-IN" sz="2100" spc="-10" dirty="0">
                <a:solidFill>
                  <a:srgbClr val="0D0D0D"/>
                </a:solidFill>
                <a:latin typeface="Lucida Sans Unicode"/>
                <a:cs typeface="Lucida Sans Unicode"/>
              </a:rPr>
              <a:t>,</a:t>
            </a:r>
            <a:r>
              <a:rPr sz="2100" spc="-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road</a:t>
            </a:r>
            <a:r>
              <a:rPr lang="en-IN" sz="21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accidents</a:t>
            </a:r>
            <a:r>
              <a:rPr sz="21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in</a:t>
            </a:r>
            <a:r>
              <a:rPr sz="21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sz="21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city</a:t>
            </a:r>
            <a:r>
              <a:rPr sz="21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have</a:t>
            </a:r>
            <a:r>
              <a:rPr sz="21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IN" sz="21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been increased</a:t>
            </a:r>
            <a:r>
              <a:rPr sz="21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and</a:t>
            </a:r>
            <a:r>
              <a:rPr sz="21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to</a:t>
            </a:r>
            <a:r>
              <a:rPr sz="21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bar</a:t>
            </a:r>
            <a:r>
              <a:rPr sz="21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sz="2100" spc="-12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loss</a:t>
            </a:r>
            <a:r>
              <a:rPr sz="2100" spc="-12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of</a:t>
            </a:r>
            <a:r>
              <a:rPr sz="2100" spc="-13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life</a:t>
            </a:r>
            <a:r>
              <a:rPr sz="21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due</a:t>
            </a:r>
            <a:r>
              <a:rPr sz="21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to </a:t>
            </a:r>
            <a:r>
              <a:rPr sz="2100" spc="-65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th</a:t>
            </a:r>
            <a:r>
              <a:rPr sz="21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e</a:t>
            </a:r>
            <a:r>
              <a:rPr sz="2100" spc="-13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ac</a:t>
            </a:r>
            <a:r>
              <a:rPr sz="21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c</a:t>
            </a:r>
            <a:r>
              <a:rPr sz="21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i</a:t>
            </a:r>
            <a:r>
              <a:rPr sz="21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de</a:t>
            </a:r>
            <a:r>
              <a:rPr sz="21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n</a:t>
            </a:r>
            <a:r>
              <a:rPr sz="21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t</a:t>
            </a:r>
            <a:r>
              <a:rPr sz="2100" spc="-70" dirty="0">
                <a:solidFill>
                  <a:srgbClr val="0D0D0D"/>
                </a:solidFill>
                <a:latin typeface="Lucida Sans Unicode"/>
                <a:cs typeface="Lucida Sans Unicode"/>
              </a:rPr>
              <a:t>s</a:t>
            </a:r>
            <a:r>
              <a:rPr sz="21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75" dirty="0">
                <a:solidFill>
                  <a:srgbClr val="0D0D0D"/>
                </a:solidFill>
                <a:latin typeface="Lucida Sans Unicode"/>
                <a:cs typeface="Lucida Sans Unicode"/>
              </a:rPr>
              <a:t>is</a:t>
            </a:r>
            <a:r>
              <a:rPr sz="2100" spc="-13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e</a:t>
            </a:r>
            <a:r>
              <a:rPr sz="21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ven</a:t>
            </a:r>
            <a:r>
              <a:rPr sz="2100" spc="-13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m</a:t>
            </a:r>
            <a:r>
              <a:rPr sz="21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o</a:t>
            </a:r>
            <a:r>
              <a:rPr sz="21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r</a:t>
            </a:r>
            <a:r>
              <a:rPr sz="2100" spc="5" dirty="0">
                <a:solidFill>
                  <a:srgbClr val="0D0D0D"/>
                </a:solidFill>
                <a:latin typeface="Lucida Sans Unicode"/>
                <a:cs typeface="Lucida Sans Unicode"/>
              </a:rPr>
              <a:t>e</a:t>
            </a:r>
            <a:r>
              <a:rPr sz="2100" spc="-13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c</a:t>
            </a:r>
            <a:r>
              <a:rPr sz="21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r</a:t>
            </a:r>
            <a:r>
              <a:rPr sz="21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u</a:t>
            </a:r>
            <a:r>
              <a:rPr sz="21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c</a:t>
            </a:r>
            <a:r>
              <a:rPr sz="21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i</a:t>
            </a:r>
            <a:r>
              <a:rPr sz="21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a</a:t>
            </a:r>
            <a:r>
              <a:rPr sz="21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l.</a:t>
            </a:r>
            <a:endParaRPr sz="21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70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sz="2100" spc="-13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main</a:t>
            </a:r>
            <a:r>
              <a:rPr sz="2100" spc="-13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reason</a:t>
            </a:r>
            <a:r>
              <a:rPr sz="21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behind</a:t>
            </a:r>
            <a:r>
              <a:rPr sz="21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this</a:t>
            </a:r>
            <a:r>
              <a:rPr sz="2100" spc="-13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idea</a:t>
            </a:r>
            <a:r>
              <a:rPr sz="2100" spc="-13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75" dirty="0">
                <a:solidFill>
                  <a:srgbClr val="0D0D0D"/>
                </a:solidFill>
                <a:latin typeface="Lucida Sans Unicode"/>
                <a:cs typeface="Lucida Sans Unicode"/>
              </a:rPr>
              <a:t>is</a:t>
            </a:r>
            <a:r>
              <a:rPr sz="21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to</a:t>
            </a:r>
            <a:r>
              <a:rPr sz="2100" spc="-13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provide</a:t>
            </a:r>
            <a:r>
              <a:rPr sz="2100" spc="-13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5" dirty="0">
                <a:solidFill>
                  <a:srgbClr val="0D0D0D"/>
                </a:solidFill>
                <a:latin typeface="Lucida Sans Unicode"/>
                <a:cs typeface="Lucida Sans Unicode"/>
              </a:rPr>
              <a:t>a</a:t>
            </a:r>
            <a:r>
              <a:rPr sz="21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clear</a:t>
            </a:r>
            <a:r>
              <a:rPr sz="21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path</a:t>
            </a:r>
            <a:r>
              <a:rPr sz="21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for</a:t>
            </a:r>
            <a:r>
              <a:rPr sz="2100" spc="-13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endParaRPr sz="2100" dirty="0">
              <a:latin typeface="Lucida Sans Unicode"/>
              <a:cs typeface="Lucida Sans Unicode"/>
            </a:endParaRPr>
          </a:p>
          <a:p>
            <a:pPr marL="240665">
              <a:lnSpc>
                <a:spcPct val="100000"/>
              </a:lnSpc>
              <a:spcBef>
                <a:spcPts val="505"/>
              </a:spcBef>
            </a:pPr>
            <a:r>
              <a:rPr sz="21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ambulance</a:t>
            </a:r>
            <a:r>
              <a:rPr sz="21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to</a:t>
            </a:r>
            <a:r>
              <a:rPr sz="2100" spc="-13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reach</a:t>
            </a:r>
            <a:r>
              <a:rPr sz="21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sz="21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hospitals</a:t>
            </a:r>
            <a:r>
              <a:rPr sz="2100" spc="-12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in</a:t>
            </a:r>
            <a:r>
              <a:rPr sz="21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time</a:t>
            </a:r>
            <a:r>
              <a:rPr sz="2100" spc="-13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and</a:t>
            </a:r>
            <a:r>
              <a:rPr sz="21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thus</a:t>
            </a:r>
            <a:r>
              <a:rPr sz="21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80" dirty="0">
                <a:solidFill>
                  <a:srgbClr val="0D0D0D"/>
                </a:solidFill>
                <a:latin typeface="Lucida Sans Unicode"/>
                <a:cs typeface="Lucida Sans Unicode"/>
              </a:rPr>
              <a:t>minimizing</a:t>
            </a:r>
            <a:r>
              <a:rPr sz="2100" spc="-13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sz="21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deaths.</a:t>
            </a:r>
            <a:endParaRPr sz="2100" dirty="0">
              <a:latin typeface="Lucida Sans Unicode"/>
              <a:cs typeface="Lucida Sans Unicode"/>
            </a:endParaRPr>
          </a:p>
          <a:p>
            <a:pPr marL="240665" marR="184150" indent="-228600">
              <a:lnSpc>
                <a:spcPct val="120000"/>
              </a:lnSpc>
              <a:spcBef>
                <a:spcPts val="12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00" spc="-90" dirty="0">
                <a:solidFill>
                  <a:srgbClr val="0D0D0D"/>
                </a:solidFill>
                <a:latin typeface="Lucida Sans Unicode"/>
                <a:cs typeface="Lucida Sans Unicode"/>
              </a:rPr>
              <a:t>Traffic</a:t>
            </a:r>
            <a:r>
              <a:rPr sz="21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70" dirty="0">
                <a:solidFill>
                  <a:srgbClr val="0D0D0D"/>
                </a:solidFill>
                <a:latin typeface="Lucida Sans Unicode"/>
                <a:cs typeface="Lucida Sans Unicode"/>
              </a:rPr>
              <a:t>signal</a:t>
            </a:r>
            <a:r>
              <a:rPr sz="21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prioritize</a:t>
            </a:r>
            <a:r>
              <a:rPr sz="21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sz="2100" spc="-12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ambulance</a:t>
            </a:r>
            <a:r>
              <a:rPr sz="21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and</a:t>
            </a:r>
            <a:r>
              <a:rPr sz="21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makes</a:t>
            </a:r>
            <a:r>
              <a:rPr sz="2100" spc="-14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its</a:t>
            </a:r>
            <a:r>
              <a:rPr sz="21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path</a:t>
            </a:r>
            <a:r>
              <a:rPr sz="2100" spc="-12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easier</a:t>
            </a:r>
            <a:r>
              <a:rPr sz="21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to</a:t>
            </a:r>
            <a:r>
              <a:rPr sz="2100" spc="-13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cross </a:t>
            </a:r>
            <a:r>
              <a:rPr sz="2100" spc="-65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heavy</a:t>
            </a:r>
            <a:r>
              <a:rPr sz="2100" spc="-12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1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traffic.</a:t>
            </a:r>
            <a:endParaRPr sz="21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58139"/>
            <a:ext cx="3881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65" dirty="0"/>
              <a:t>COMPONENTS</a:t>
            </a:r>
            <a:r>
              <a:rPr sz="4000" spc="-160" dirty="0"/>
              <a:t> </a:t>
            </a:r>
            <a:r>
              <a:rPr sz="4000" spc="-380" dirty="0"/>
              <a:t>:-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530477" y="2012695"/>
            <a:ext cx="2127123" cy="231473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800" spc="-70" dirty="0">
                <a:solidFill>
                  <a:srgbClr val="0D0D0D"/>
                </a:solidFill>
                <a:latin typeface="Lucida Sans Unicode"/>
                <a:cs typeface="Lucida Sans Unicode"/>
              </a:rPr>
              <a:t>A</a:t>
            </a:r>
            <a:r>
              <a:rPr sz="1800" spc="-80" dirty="0">
                <a:solidFill>
                  <a:srgbClr val="0D0D0D"/>
                </a:solidFill>
                <a:latin typeface="Lucida Sans Unicode"/>
                <a:cs typeface="Lucida Sans Unicode"/>
              </a:rPr>
              <a:t>r</a:t>
            </a:r>
            <a:r>
              <a:rPr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duino</a:t>
            </a:r>
            <a:r>
              <a:rPr sz="1800" spc="-12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IN" spc="30" dirty="0">
                <a:solidFill>
                  <a:srgbClr val="0D0D0D"/>
                </a:solidFill>
                <a:latin typeface="Lucida Sans Unicode"/>
                <a:cs typeface="Lucida Sans Unicode"/>
              </a:rPr>
              <a:t>MEGA</a:t>
            </a:r>
            <a:endParaRPr sz="18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800" spc="-10" dirty="0">
                <a:solidFill>
                  <a:srgbClr val="0D0D0D"/>
                </a:solidFill>
                <a:latin typeface="Lucida Sans Unicode"/>
                <a:cs typeface="Lucida Sans Unicode"/>
              </a:rPr>
              <a:t>Breadboard</a:t>
            </a:r>
            <a:endParaRPr sz="18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Jumpe</a:t>
            </a:r>
            <a:r>
              <a:rPr sz="18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r</a:t>
            </a:r>
            <a:r>
              <a:rPr sz="18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0D0D0D"/>
                </a:solidFill>
                <a:latin typeface="Lucida Sans Unicode"/>
                <a:cs typeface="Lucida Sans Unicode"/>
              </a:rPr>
              <a:t>w</a:t>
            </a:r>
            <a:r>
              <a:rPr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i</a:t>
            </a:r>
            <a:r>
              <a:rPr sz="1800" spc="-80" dirty="0">
                <a:solidFill>
                  <a:srgbClr val="0D0D0D"/>
                </a:solidFill>
                <a:latin typeface="Lucida Sans Unicode"/>
                <a:cs typeface="Lucida Sans Unicode"/>
              </a:rPr>
              <a:t>r</a:t>
            </a:r>
            <a:r>
              <a:rPr sz="18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es</a:t>
            </a:r>
            <a:endParaRPr sz="18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800" spc="-229" dirty="0">
                <a:solidFill>
                  <a:srgbClr val="0D0D0D"/>
                </a:solidFill>
                <a:latin typeface="Lucida Sans Unicode"/>
                <a:cs typeface="Lucida Sans Unicode"/>
              </a:rPr>
              <a:t>T</a:t>
            </a:r>
            <a:r>
              <a:rPr sz="18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r</a:t>
            </a:r>
            <a:r>
              <a:rPr sz="18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affi</a:t>
            </a:r>
            <a:r>
              <a:rPr sz="18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c</a:t>
            </a:r>
            <a:r>
              <a:rPr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18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lights</a:t>
            </a:r>
            <a:endParaRPr sz="18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8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RF</a:t>
            </a:r>
            <a:r>
              <a:rPr sz="18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I</a:t>
            </a:r>
            <a:r>
              <a:rPr sz="18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D</a:t>
            </a:r>
            <a:r>
              <a:rPr sz="18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sen</a:t>
            </a:r>
            <a:r>
              <a:rPr sz="18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s</a:t>
            </a:r>
            <a:r>
              <a:rPr sz="18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o</a:t>
            </a:r>
            <a:r>
              <a:rPr sz="1800" spc="-5" dirty="0">
                <a:solidFill>
                  <a:srgbClr val="0D0D0D"/>
                </a:solidFill>
                <a:latin typeface="Lucida Sans Unicode"/>
                <a:cs typeface="Lucida Sans Unicode"/>
              </a:rPr>
              <a:t>r</a:t>
            </a:r>
            <a:r>
              <a:rPr sz="18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s</a:t>
            </a:r>
            <a:endParaRPr sz="18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800" spc="65" dirty="0">
                <a:solidFill>
                  <a:srgbClr val="0D0D0D"/>
                </a:solidFill>
                <a:latin typeface="Lucida Sans Unicode"/>
                <a:cs typeface="Lucida Sans Unicode"/>
              </a:rPr>
              <a:t>USB</a:t>
            </a:r>
            <a:r>
              <a:rPr sz="1800" spc="-13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cable</a:t>
            </a:r>
            <a:endParaRPr lang="en-IN" sz="1800" spc="-40" dirty="0">
              <a:solidFill>
                <a:srgbClr val="0D0D0D"/>
              </a:solidFill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lang="en-IN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RFID tags</a:t>
            </a:r>
            <a:endParaRPr sz="1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58139"/>
            <a:ext cx="5507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30" dirty="0"/>
              <a:t>EXISTING</a:t>
            </a:r>
            <a:r>
              <a:rPr sz="4000" spc="-120" dirty="0"/>
              <a:t> </a:t>
            </a:r>
            <a:r>
              <a:rPr sz="4000" spc="190" dirty="0"/>
              <a:t>SOLUTIONS</a:t>
            </a:r>
            <a:r>
              <a:rPr sz="4000" spc="-105" dirty="0"/>
              <a:t> </a:t>
            </a:r>
            <a:r>
              <a:rPr sz="4000" spc="-380" dirty="0"/>
              <a:t>:-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530477" y="1998748"/>
            <a:ext cx="705485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34385">
              <a:lnSpc>
                <a:spcPct val="120000"/>
              </a:lnSpc>
              <a:spcBef>
                <a:spcPts val="95"/>
              </a:spcBef>
            </a:pPr>
            <a:r>
              <a:rPr sz="2500" spc="-190" dirty="0">
                <a:solidFill>
                  <a:srgbClr val="B71E42"/>
                </a:solidFill>
                <a:latin typeface="Lucida Sans Unicode"/>
                <a:cs typeface="Lucida Sans Unicode"/>
              </a:rPr>
              <a:t>1</a:t>
            </a:r>
            <a:r>
              <a:rPr sz="2500" spc="-100" dirty="0">
                <a:solidFill>
                  <a:srgbClr val="B71E42"/>
                </a:solidFill>
                <a:latin typeface="Lucida Sans Unicode"/>
                <a:cs typeface="Lucida Sans Unicode"/>
              </a:rPr>
              <a:t>.</a:t>
            </a:r>
            <a:r>
              <a:rPr sz="2500" spc="-80" dirty="0">
                <a:solidFill>
                  <a:srgbClr val="0D0D0D"/>
                </a:solidFill>
                <a:latin typeface="Lucida Sans Unicode"/>
                <a:cs typeface="Lucida Sans Unicode"/>
              </a:rPr>
              <a:t>Goog</a:t>
            </a:r>
            <a:r>
              <a:rPr sz="25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l</a:t>
            </a:r>
            <a:r>
              <a:rPr sz="2500" spc="5" dirty="0">
                <a:solidFill>
                  <a:srgbClr val="0D0D0D"/>
                </a:solidFill>
                <a:latin typeface="Lucida Sans Unicode"/>
                <a:cs typeface="Lucida Sans Unicode"/>
              </a:rPr>
              <a:t>e</a:t>
            </a:r>
            <a:r>
              <a:rPr sz="25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assiste</a:t>
            </a:r>
            <a:r>
              <a:rPr sz="2500" spc="-70" dirty="0">
                <a:solidFill>
                  <a:srgbClr val="0D0D0D"/>
                </a:solidFill>
                <a:latin typeface="Lucida Sans Unicode"/>
                <a:cs typeface="Lucida Sans Unicode"/>
              </a:rPr>
              <a:t>d</a:t>
            </a:r>
            <a:r>
              <a:rPr sz="2500" spc="-14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5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serv</a:t>
            </a:r>
            <a:r>
              <a:rPr sz="25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i</a:t>
            </a:r>
            <a:r>
              <a:rPr sz="25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ce  </a:t>
            </a:r>
            <a:r>
              <a:rPr sz="2500" spc="-145" dirty="0">
                <a:solidFill>
                  <a:srgbClr val="B71E42"/>
                </a:solidFill>
                <a:latin typeface="Lucida Sans Unicode"/>
                <a:cs typeface="Lucida Sans Unicode"/>
              </a:rPr>
              <a:t>2.</a:t>
            </a:r>
            <a:r>
              <a:rPr sz="2500" spc="15" dirty="0">
                <a:solidFill>
                  <a:srgbClr val="0D0D0D"/>
                </a:solidFill>
                <a:latin typeface="Lucida Sans Unicode"/>
                <a:cs typeface="Lucida Sans Unicode"/>
              </a:rPr>
              <a:t>Manua</a:t>
            </a:r>
            <a:r>
              <a:rPr sz="25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l</a:t>
            </a:r>
            <a:r>
              <a:rPr sz="2500" spc="-14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500" spc="-170" dirty="0">
                <a:solidFill>
                  <a:srgbClr val="0D0D0D"/>
                </a:solidFill>
                <a:latin typeface="Lucida Sans Unicode"/>
                <a:cs typeface="Lucida Sans Unicode"/>
              </a:rPr>
              <a:t>A</a:t>
            </a:r>
            <a:r>
              <a:rPr sz="25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l</a:t>
            </a:r>
            <a:r>
              <a:rPr sz="25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arm</a:t>
            </a:r>
            <a:r>
              <a:rPr sz="25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/</a:t>
            </a:r>
            <a:r>
              <a:rPr sz="25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Buzzer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500" spc="-190" dirty="0">
                <a:solidFill>
                  <a:srgbClr val="B71E42"/>
                </a:solidFill>
                <a:latin typeface="Lucida Sans Unicode"/>
                <a:cs typeface="Lucida Sans Unicode"/>
              </a:rPr>
              <a:t>3</a:t>
            </a:r>
            <a:r>
              <a:rPr sz="2500" spc="-100" dirty="0">
                <a:solidFill>
                  <a:srgbClr val="B71E42"/>
                </a:solidFill>
                <a:latin typeface="Lucida Sans Unicode"/>
                <a:cs typeface="Lucida Sans Unicode"/>
              </a:rPr>
              <a:t>.</a:t>
            </a:r>
            <a:r>
              <a:rPr sz="2500" spc="-325" dirty="0">
                <a:solidFill>
                  <a:srgbClr val="0D0D0D"/>
                </a:solidFill>
                <a:latin typeface="Lucida Sans Unicode"/>
                <a:cs typeface="Lucida Sans Unicode"/>
              </a:rPr>
              <a:t>T</a:t>
            </a:r>
            <a:r>
              <a:rPr sz="25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raf</a:t>
            </a:r>
            <a:r>
              <a:rPr sz="25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f</a:t>
            </a:r>
            <a:r>
              <a:rPr sz="25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ic</a:t>
            </a:r>
            <a:r>
              <a:rPr sz="25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5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D</a:t>
            </a:r>
            <a:r>
              <a:rPr sz="25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u</a:t>
            </a:r>
            <a:r>
              <a:rPr sz="25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t</a:t>
            </a:r>
            <a:r>
              <a:rPr sz="25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y</a:t>
            </a:r>
            <a:r>
              <a:rPr sz="2500" spc="-12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5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of</a:t>
            </a:r>
            <a:r>
              <a:rPr sz="25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f</a:t>
            </a:r>
            <a:r>
              <a:rPr sz="25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ic</a:t>
            </a:r>
            <a:r>
              <a:rPr sz="2500" spc="-70" dirty="0">
                <a:solidFill>
                  <a:srgbClr val="0D0D0D"/>
                </a:solidFill>
                <a:latin typeface="Lucida Sans Unicode"/>
                <a:cs typeface="Lucida Sans Unicode"/>
              </a:rPr>
              <a:t>e</a:t>
            </a:r>
            <a:r>
              <a:rPr sz="2500" spc="-204" dirty="0">
                <a:solidFill>
                  <a:srgbClr val="0D0D0D"/>
                </a:solidFill>
                <a:latin typeface="Lucida Sans Unicode"/>
                <a:cs typeface="Lucida Sans Unicode"/>
              </a:rPr>
              <a:t>r/</a:t>
            </a:r>
            <a:r>
              <a:rPr sz="2500" spc="-325" dirty="0">
                <a:solidFill>
                  <a:srgbClr val="0D0D0D"/>
                </a:solidFill>
                <a:latin typeface="Lucida Sans Unicode"/>
                <a:cs typeface="Lucida Sans Unicode"/>
              </a:rPr>
              <a:t>T</a:t>
            </a:r>
            <a:r>
              <a:rPr sz="25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raf</a:t>
            </a:r>
            <a:r>
              <a:rPr sz="25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f</a:t>
            </a:r>
            <a:r>
              <a:rPr sz="25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ic </a:t>
            </a:r>
            <a:r>
              <a:rPr sz="2500" spc="-80" dirty="0">
                <a:solidFill>
                  <a:srgbClr val="0D0D0D"/>
                </a:solidFill>
                <a:latin typeface="Lucida Sans Unicode"/>
                <a:cs typeface="Lucida Sans Unicode"/>
              </a:rPr>
              <a:t>signa</a:t>
            </a:r>
            <a:r>
              <a:rPr sz="25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ls(3</a:t>
            </a:r>
            <a:r>
              <a:rPr sz="2500" spc="-145" dirty="0">
                <a:solidFill>
                  <a:srgbClr val="0D0D0D"/>
                </a:solidFill>
                <a:latin typeface="Lucida Sans Unicode"/>
                <a:cs typeface="Lucida Sans Unicode"/>
              </a:rPr>
              <a:t>0</a:t>
            </a:r>
            <a:r>
              <a:rPr sz="2500" spc="-85" dirty="0">
                <a:solidFill>
                  <a:srgbClr val="0D0D0D"/>
                </a:solidFill>
                <a:latin typeface="Lucida Sans Unicode"/>
                <a:cs typeface="Lucida Sans Unicode"/>
              </a:rPr>
              <a:t>s</a:t>
            </a:r>
            <a:r>
              <a:rPr sz="2500" spc="-16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5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scheme)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58139"/>
            <a:ext cx="5589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14" dirty="0"/>
              <a:t>PROPOSED</a:t>
            </a:r>
            <a:r>
              <a:rPr sz="4000" spc="-130" dirty="0"/>
              <a:t> </a:t>
            </a:r>
            <a:r>
              <a:rPr sz="4000" spc="225" dirty="0"/>
              <a:t>SOLUTION</a:t>
            </a:r>
            <a:r>
              <a:rPr sz="4000" spc="-114" dirty="0"/>
              <a:t> </a:t>
            </a:r>
            <a:r>
              <a:rPr sz="4000" spc="-380" dirty="0"/>
              <a:t>:-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530477" y="2012695"/>
            <a:ext cx="9359900" cy="2975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666750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8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lang="en-US" sz="18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idea</a:t>
            </a:r>
            <a:r>
              <a:rPr lang="en-US" sz="18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behind</a:t>
            </a:r>
            <a:r>
              <a:rPr lang="en-US" sz="1800" spc="-12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this</a:t>
            </a:r>
            <a:r>
              <a:rPr lang="en-US" sz="18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project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is</a:t>
            </a:r>
            <a:r>
              <a:rPr lang="en-US" sz="18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to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implement</a:t>
            </a:r>
            <a:r>
              <a:rPr lang="en-US" sz="1800" spc="-13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5" dirty="0">
                <a:solidFill>
                  <a:srgbClr val="0D0D0D"/>
                </a:solidFill>
                <a:latin typeface="Lucida Sans Unicode"/>
                <a:cs typeface="Lucida Sans Unicode"/>
              </a:rPr>
              <a:t>a</a:t>
            </a:r>
            <a:r>
              <a:rPr lang="en-US" sz="1800" spc="38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RFID</a:t>
            </a:r>
            <a:r>
              <a:rPr lang="en-US" sz="18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sensor</a:t>
            </a:r>
            <a:r>
              <a:rPr lang="en-US" sz="1800" spc="-9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which</a:t>
            </a:r>
            <a:r>
              <a:rPr lang="en-US" sz="18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would</a:t>
            </a:r>
            <a:r>
              <a:rPr lang="en-US" sz="1800" spc="-13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help</a:t>
            </a:r>
            <a:r>
              <a:rPr lang="en-US" sz="18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to </a:t>
            </a:r>
            <a:r>
              <a:rPr lang="en-US" sz="1800" spc="-55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control</a:t>
            </a:r>
            <a:r>
              <a:rPr lang="en-US" sz="18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lang="en-US" sz="18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traffic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lights</a:t>
            </a:r>
            <a:r>
              <a:rPr lang="en-US" sz="18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in</a:t>
            </a:r>
            <a:r>
              <a:rPr lang="en-US" sz="1800" spc="-13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lang="en-US" sz="18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path</a:t>
            </a:r>
            <a:r>
              <a:rPr lang="en-US" sz="18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of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lang="en-US" sz="18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ambulance.</a:t>
            </a:r>
            <a:endParaRPr lang="en-US" sz="1800" dirty="0">
              <a:latin typeface="Lucida Sans Unicode"/>
              <a:cs typeface="Lucida Sans Unicode"/>
            </a:endParaRPr>
          </a:p>
          <a:p>
            <a:pPr marL="240665" marR="5080" indent="-228600">
              <a:lnSpc>
                <a:spcPct val="120000"/>
              </a:lnSpc>
              <a:spcBef>
                <a:spcPts val="1200"/>
              </a:spcBef>
              <a:buClr>
                <a:srgbClr val="B71E42"/>
              </a:buClr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lang="en-US" dirty="0"/>
              <a:t>	</a:t>
            </a:r>
            <a:r>
              <a:rPr lang="en-US" sz="18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The  </a:t>
            </a:r>
            <a:r>
              <a:rPr lang="en-US" sz="18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ambulance having the UID card is </a:t>
            </a:r>
            <a:r>
              <a:rPr lang="en-US" sz="18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sensed </a:t>
            </a:r>
            <a:r>
              <a:rPr lang="en-US" sz="18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by </a:t>
            </a:r>
            <a:r>
              <a:rPr lang="en-US" sz="18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the </a:t>
            </a:r>
            <a:r>
              <a:rPr lang="en-US" sz="18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RFID </a:t>
            </a:r>
            <a:r>
              <a:rPr lang="en-US" sz="18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reader </a:t>
            </a:r>
            <a:r>
              <a:rPr lang="en-US" sz="18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is </a:t>
            </a:r>
            <a:r>
              <a:rPr lang="en-US" sz="1800" spc="5" dirty="0">
                <a:solidFill>
                  <a:srgbClr val="0D0D0D"/>
                </a:solidFill>
                <a:latin typeface="Lucida Sans Unicode"/>
                <a:cs typeface="Lucida Sans Unicode"/>
              </a:rPr>
              <a:t>a </a:t>
            </a:r>
            <a:r>
              <a:rPr lang="en-US" sz="18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network </a:t>
            </a:r>
            <a:r>
              <a:rPr lang="en-US" sz="18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connected </a:t>
            </a:r>
            <a:r>
              <a:rPr lang="en-US" sz="18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device </a:t>
            </a:r>
            <a:r>
              <a:rPr lang="en-US" sz="18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that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can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be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portable</a:t>
            </a:r>
            <a:r>
              <a:rPr lang="en-US" sz="18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or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permanently</a:t>
            </a:r>
            <a:r>
              <a:rPr lang="en-US" sz="18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attached.</a:t>
            </a:r>
            <a:r>
              <a:rPr lang="en-US" sz="1800" spc="-8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It</a:t>
            </a:r>
            <a:r>
              <a:rPr lang="en-US" sz="18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uses</a:t>
            </a:r>
            <a:r>
              <a:rPr lang="en-US" sz="18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magnetic</a:t>
            </a:r>
            <a:r>
              <a:rPr lang="en-US" sz="18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waves</a:t>
            </a:r>
            <a:r>
              <a:rPr lang="en-US" sz="18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to</a:t>
            </a:r>
            <a:r>
              <a:rPr lang="en-US" sz="18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transmit</a:t>
            </a:r>
            <a:r>
              <a:rPr lang="en-US" sz="18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signals </a:t>
            </a:r>
            <a:r>
              <a:rPr lang="en-US" sz="18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that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activate</a:t>
            </a:r>
            <a:r>
              <a:rPr lang="en-US" sz="18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70" dirty="0">
                <a:solidFill>
                  <a:srgbClr val="0D0D0D"/>
                </a:solidFill>
                <a:latin typeface="Lucida Sans Unicode"/>
                <a:cs typeface="Lucida Sans Unicode"/>
              </a:rPr>
              <a:t>tag.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Once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activated,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tag</a:t>
            </a:r>
            <a:r>
              <a:rPr lang="en-US" sz="18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sends</a:t>
            </a:r>
            <a:r>
              <a:rPr lang="en-US" sz="18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5" dirty="0">
                <a:solidFill>
                  <a:srgbClr val="0D0D0D"/>
                </a:solidFill>
                <a:latin typeface="Lucida Sans Unicode"/>
                <a:cs typeface="Lucida Sans Unicode"/>
              </a:rPr>
              <a:t>a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5" dirty="0">
                <a:solidFill>
                  <a:srgbClr val="0D0D0D"/>
                </a:solidFill>
                <a:latin typeface="Lucida Sans Unicode"/>
                <a:cs typeface="Lucida Sans Unicode"/>
              </a:rPr>
              <a:t>wave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back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to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lang="en-US" sz="18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antenna,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0" dirty="0">
                <a:solidFill>
                  <a:srgbClr val="0D0D0D"/>
                </a:solidFill>
                <a:latin typeface="Lucida Sans Unicode"/>
                <a:cs typeface="Lucida Sans Unicode"/>
              </a:rPr>
              <a:t>where </a:t>
            </a:r>
            <a:r>
              <a:rPr lang="en-US" sz="1800" spc="-55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it</a:t>
            </a:r>
            <a:r>
              <a:rPr lang="en-US" sz="18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is</a:t>
            </a:r>
            <a:r>
              <a:rPr lang="en-US" sz="18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translated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into</a:t>
            </a:r>
            <a:r>
              <a:rPr lang="en-US" sz="18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data.</a:t>
            </a:r>
            <a:r>
              <a:rPr lang="en-US" sz="18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lang="en-US" sz="18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transponder</a:t>
            </a:r>
            <a:r>
              <a:rPr lang="en-US" sz="18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is</a:t>
            </a:r>
            <a:r>
              <a:rPr lang="en-US" sz="18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in</a:t>
            </a:r>
            <a:r>
              <a:rPr lang="en-US" sz="18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lang="en-US" sz="18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RFID</a:t>
            </a:r>
            <a:r>
              <a:rPr lang="en-US" sz="1800" spc="-12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tag</a:t>
            </a:r>
            <a:r>
              <a:rPr lang="en-US" sz="18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itself.</a:t>
            </a:r>
            <a:endParaRPr lang="en-US" sz="18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63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800" spc="45" dirty="0">
                <a:solidFill>
                  <a:srgbClr val="0D0D0D"/>
                </a:solidFill>
                <a:latin typeface="Lucida Sans Unicode"/>
                <a:cs typeface="Lucida Sans Unicode"/>
              </a:rPr>
              <a:t>By</a:t>
            </a:r>
            <a:r>
              <a:rPr lang="en-US" sz="18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this</a:t>
            </a:r>
            <a:r>
              <a:rPr lang="en-US" sz="18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lang="en-US" sz="18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ambulanc</a:t>
            </a:r>
            <a:r>
              <a:rPr lang="en-US" sz="1800" spc="5" dirty="0">
                <a:solidFill>
                  <a:srgbClr val="0D0D0D"/>
                </a:solidFill>
                <a:latin typeface="Lucida Sans Unicode"/>
                <a:cs typeface="Lucida Sans Unicode"/>
              </a:rPr>
              <a:t>e</a:t>
            </a:r>
            <a:r>
              <a:rPr lang="en-US" sz="18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c</a:t>
            </a:r>
            <a:r>
              <a:rPr lang="en-US" sz="18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a</a:t>
            </a:r>
            <a:r>
              <a:rPr lang="en-US" sz="18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n</a:t>
            </a:r>
            <a:r>
              <a:rPr lang="en-US" sz="18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r</a:t>
            </a:r>
            <a:r>
              <a:rPr lang="en-US" sz="1800" dirty="0">
                <a:solidFill>
                  <a:srgbClr val="0D0D0D"/>
                </a:solidFill>
                <a:latin typeface="Lucida Sans Unicode"/>
                <a:cs typeface="Lucida Sans Unicode"/>
              </a:rPr>
              <a:t>e</a:t>
            </a:r>
            <a:r>
              <a:rPr lang="en-US" sz="1800" spc="-5" dirty="0">
                <a:solidFill>
                  <a:srgbClr val="0D0D0D"/>
                </a:solidFill>
                <a:latin typeface="Lucida Sans Unicode"/>
                <a:cs typeface="Lucida Sans Unicode"/>
              </a:rPr>
              <a:t>a</a:t>
            </a:r>
            <a:r>
              <a:rPr lang="en-US" sz="18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c</a:t>
            </a:r>
            <a:r>
              <a:rPr lang="en-US" sz="18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h</a:t>
            </a:r>
            <a:r>
              <a:rPr lang="en-US" sz="18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to</a:t>
            </a:r>
            <a:r>
              <a:rPr lang="en-US" sz="18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lang="en-US" sz="18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ho</a:t>
            </a:r>
            <a:r>
              <a:rPr lang="en-US" sz="18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s</a:t>
            </a:r>
            <a:r>
              <a:rPr lang="en-US" sz="18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pital</a:t>
            </a:r>
            <a:r>
              <a:rPr lang="en-US" sz="1800" spc="-13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safe</a:t>
            </a:r>
            <a:r>
              <a:rPr lang="en-US" sz="18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an</a:t>
            </a:r>
            <a:r>
              <a:rPr lang="en-US" sz="18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d</a:t>
            </a:r>
            <a:r>
              <a:rPr lang="en-US" sz="18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on</a:t>
            </a:r>
            <a:r>
              <a:rPr lang="en-US" sz="18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ti</a:t>
            </a:r>
            <a:r>
              <a:rPr lang="en-US" sz="18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m</a:t>
            </a:r>
            <a:r>
              <a:rPr lang="en-US" sz="18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e.</a:t>
            </a:r>
            <a:endParaRPr lang="en-US" sz="1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58139"/>
            <a:ext cx="2908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25" dirty="0"/>
              <a:t>WORKING</a:t>
            </a:r>
            <a:r>
              <a:rPr sz="4000" spc="-160" dirty="0"/>
              <a:t> </a:t>
            </a:r>
            <a:r>
              <a:rPr sz="4000" spc="-385" dirty="0"/>
              <a:t>:-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02367" y="1635177"/>
            <a:ext cx="11963400" cy="446468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900" spc="-5" dirty="0">
                <a:latin typeface="Arial MT"/>
                <a:cs typeface="Arial MT"/>
              </a:rPr>
              <a:t>This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project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about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clear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ambulance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which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lang="en-IN" sz="1900" spc="-5" dirty="0">
                <a:latin typeface="Arial MT"/>
                <a:cs typeface="Arial MT"/>
              </a:rPr>
              <a:t>struck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traffic.</a:t>
            </a:r>
            <a:endParaRPr sz="19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lr>
                <a:srgbClr val="B71E42"/>
              </a:buClr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Arial MT"/>
                <a:cs typeface="Arial MT"/>
              </a:rPr>
              <a:t>First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RFID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sensor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permanently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connected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ambulance.</a:t>
            </a:r>
            <a:endParaRPr sz="1900" dirty="0">
              <a:latin typeface="Arial MT"/>
              <a:cs typeface="Arial MT"/>
            </a:endParaRPr>
          </a:p>
          <a:p>
            <a:pPr marL="240665" marR="5080" indent="-228600">
              <a:lnSpc>
                <a:spcPct val="120000"/>
              </a:lnSpc>
              <a:spcBef>
                <a:spcPts val="1200"/>
              </a:spcBef>
              <a:buClr>
                <a:srgbClr val="B71E42"/>
              </a:buClr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lang="en-US" sz="2000" dirty="0"/>
              <a:t>	</a:t>
            </a:r>
            <a:r>
              <a:rPr lang="en-US" sz="20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The UID </a:t>
            </a:r>
            <a:r>
              <a:rPr lang="en-US" sz="20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tag which is present on the top of the ambulance</a:t>
            </a:r>
            <a:r>
              <a:rPr lang="en-US" sz="20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is </a:t>
            </a:r>
            <a:r>
              <a:rPr lang="en-US" sz="20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sensed </a:t>
            </a:r>
            <a:r>
              <a:rPr lang="en-US" sz="20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by </a:t>
            </a:r>
            <a:r>
              <a:rPr lang="en-US" sz="20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the </a:t>
            </a:r>
            <a:r>
              <a:rPr lang="en-US" sz="20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RFID </a:t>
            </a:r>
            <a:r>
              <a:rPr lang="en-US" sz="20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reader </a:t>
            </a:r>
            <a:r>
              <a:rPr lang="en-US" sz="20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is </a:t>
            </a:r>
            <a:r>
              <a:rPr lang="en-US" sz="2000" spc="5" dirty="0">
                <a:solidFill>
                  <a:srgbClr val="0D0D0D"/>
                </a:solidFill>
                <a:latin typeface="Lucida Sans Unicode"/>
                <a:cs typeface="Lucida Sans Unicode"/>
              </a:rPr>
              <a:t>a </a:t>
            </a:r>
            <a:r>
              <a:rPr lang="en-US" sz="20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network </a:t>
            </a:r>
            <a:r>
              <a:rPr lang="en-US" sz="20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connected </a:t>
            </a:r>
            <a:r>
              <a:rPr lang="en-US" sz="20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device </a:t>
            </a:r>
            <a:r>
              <a:rPr lang="en-US" sz="20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that</a:t>
            </a:r>
            <a:r>
              <a:rPr lang="en-US" sz="20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can</a:t>
            </a:r>
            <a:r>
              <a:rPr lang="en-US" sz="20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be</a:t>
            </a:r>
            <a:r>
              <a:rPr lang="en-US" sz="20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portable</a:t>
            </a:r>
            <a:r>
              <a:rPr lang="en-US" sz="20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or</a:t>
            </a:r>
            <a:r>
              <a:rPr lang="en-US" sz="20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permanently</a:t>
            </a:r>
            <a:r>
              <a:rPr lang="en-US" sz="20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attached.</a:t>
            </a:r>
            <a:r>
              <a:rPr lang="en-US" sz="2000" spc="-8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It</a:t>
            </a:r>
            <a:r>
              <a:rPr lang="en-US" sz="20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uses</a:t>
            </a:r>
            <a:r>
              <a:rPr lang="en-US" sz="20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magnetic</a:t>
            </a:r>
            <a:r>
              <a:rPr lang="en-US" sz="20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waves</a:t>
            </a:r>
            <a:r>
              <a:rPr lang="en-US" sz="20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to</a:t>
            </a:r>
            <a:r>
              <a:rPr lang="en-US" sz="20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transmit</a:t>
            </a:r>
            <a:r>
              <a:rPr lang="en-US" sz="20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signals </a:t>
            </a:r>
            <a:r>
              <a:rPr lang="en-US" sz="20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that</a:t>
            </a:r>
            <a:r>
              <a:rPr lang="en-US" sz="20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activate</a:t>
            </a:r>
            <a:r>
              <a:rPr lang="en-US" sz="20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lang="en-US" sz="20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70" dirty="0">
                <a:solidFill>
                  <a:srgbClr val="0D0D0D"/>
                </a:solidFill>
                <a:latin typeface="Lucida Sans Unicode"/>
                <a:cs typeface="Lucida Sans Unicode"/>
              </a:rPr>
              <a:t>Reader to detect.</a:t>
            </a:r>
          </a:p>
          <a:p>
            <a:pPr marL="240665" marR="5080" indent="-228600">
              <a:lnSpc>
                <a:spcPct val="120000"/>
              </a:lnSpc>
              <a:spcBef>
                <a:spcPts val="1200"/>
              </a:spcBef>
              <a:buClr>
                <a:srgbClr val="B71E42"/>
              </a:buClr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lang="en-US" sz="20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Once if the reader detects a tag, the Arduino matches the serial number of the tag with the already saved register of serial numbers and confirms whether it is an ambulance or not.</a:t>
            </a:r>
          </a:p>
          <a:p>
            <a:pPr marL="240665" marR="5080" indent="-228600">
              <a:lnSpc>
                <a:spcPct val="120000"/>
              </a:lnSpc>
              <a:spcBef>
                <a:spcPts val="1200"/>
              </a:spcBef>
              <a:buClr>
                <a:srgbClr val="B71E42"/>
              </a:buClr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lang="en-US" sz="20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After the conformation if an ambulance is present in that lane, the lights turn Green for that lane and Red to other lanes. 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63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spc="45" dirty="0">
                <a:solidFill>
                  <a:srgbClr val="0D0D0D"/>
                </a:solidFill>
                <a:latin typeface="Lucida Sans Unicode"/>
                <a:cs typeface="Lucida Sans Unicode"/>
              </a:rPr>
              <a:t>By</a:t>
            </a:r>
            <a:r>
              <a:rPr lang="en-US" sz="20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this</a:t>
            </a:r>
            <a:r>
              <a:rPr lang="en-US" sz="20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lang="en-US" sz="20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ambulanc</a:t>
            </a:r>
            <a:r>
              <a:rPr lang="en-US" sz="2000" spc="5" dirty="0">
                <a:solidFill>
                  <a:srgbClr val="0D0D0D"/>
                </a:solidFill>
                <a:latin typeface="Lucida Sans Unicode"/>
                <a:cs typeface="Lucida Sans Unicode"/>
              </a:rPr>
              <a:t>e</a:t>
            </a:r>
            <a:r>
              <a:rPr lang="en-US" sz="20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c</a:t>
            </a:r>
            <a:r>
              <a:rPr lang="en-US" sz="20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a</a:t>
            </a:r>
            <a:r>
              <a:rPr lang="en-US" sz="20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n</a:t>
            </a:r>
            <a:r>
              <a:rPr lang="en-US" sz="20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r</a:t>
            </a:r>
            <a:r>
              <a:rPr lang="en-US" sz="2000" dirty="0">
                <a:solidFill>
                  <a:srgbClr val="0D0D0D"/>
                </a:solidFill>
                <a:latin typeface="Lucida Sans Unicode"/>
                <a:cs typeface="Lucida Sans Unicode"/>
              </a:rPr>
              <a:t>e</a:t>
            </a:r>
            <a:r>
              <a:rPr lang="en-US" sz="2000" spc="-5" dirty="0">
                <a:solidFill>
                  <a:srgbClr val="0D0D0D"/>
                </a:solidFill>
                <a:latin typeface="Lucida Sans Unicode"/>
                <a:cs typeface="Lucida Sans Unicode"/>
              </a:rPr>
              <a:t>a</a:t>
            </a:r>
            <a:r>
              <a:rPr lang="en-US" sz="20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c</a:t>
            </a:r>
            <a:r>
              <a:rPr lang="en-US" sz="20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h</a:t>
            </a:r>
            <a:r>
              <a:rPr lang="en-US" sz="20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to</a:t>
            </a:r>
            <a:r>
              <a:rPr lang="en-US" sz="20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lang="en-US" sz="20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ho</a:t>
            </a:r>
            <a:r>
              <a:rPr lang="en-US" sz="20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s</a:t>
            </a:r>
            <a:r>
              <a:rPr lang="en-US" sz="20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pital</a:t>
            </a:r>
            <a:r>
              <a:rPr lang="en-US" sz="2000" spc="-13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safe</a:t>
            </a:r>
            <a:r>
              <a:rPr lang="en-US" sz="20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an</a:t>
            </a:r>
            <a:r>
              <a:rPr lang="en-US" sz="20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d</a:t>
            </a:r>
            <a:r>
              <a:rPr lang="en-US" sz="20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on</a:t>
            </a:r>
            <a:r>
              <a:rPr lang="en-US" sz="20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ti</a:t>
            </a:r>
            <a:r>
              <a:rPr lang="en-US" sz="20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m</a:t>
            </a:r>
            <a:r>
              <a:rPr lang="en-US" sz="20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e.</a:t>
            </a:r>
            <a:endParaRPr lang="en-US"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58139"/>
            <a:ext cx="3816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0" dirty="0"/>
              <a:t>APPLICATIONS</a:t>
            </a:r>
            <a:r>
              <a:rPr sz="4000" spc="-160" dirty="0"/>
              <a:t> </a:t>
            </a:r>
            <a:r>
              <a:rPr sz="4000" spc="-380" dirty="0"/>
              <a:t>:-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530477" y="2072131"/>
            <a:ext cx="8985885" cy="2275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40" dirty="0">
                <a:solidFill>
                  <a:srgbClr val="0D0D0D"/>
                </a:solidFill>
                <a:latin typeface="Lucida Sans Unicode"/>
                <a:cs typeface="Lucida Sans Unicode"/>
              </a:rPr>
              <a:t>T</a:t>
            </a:r>
            <a:r>
              <a:rPr sz="22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o</a:t>
            </a:r>
            <a:r>
              <a:rPr sz="22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save</a:t>
            </a:r>
            <a:r>
              <a:rPr sz="2200" spc="-12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t</a:t>
            </a:r>
            <a:r>
              <a:rPr sz="2200" spc="-10" dirty="0">
                <a:solidFill>
                  <a:srgbClr val="0D0D0D"/>
                </a:solidFill>
                <a:latin typeface="Lucida Sans Unicode"/>
                <a:cs typeface="Lucida Sans Unicode"/>
              </a:rPr>
              <a:t>he</a:t>
            </a:r>
            <a:r>
              <a:rPr sz="2200" spc="-12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0D0D0D"/>
                </a:solidFill>
                <a:latin typeface="Lucida Sans Unicode"/>
                <a:cs typeface="Lucida Sans Unicode"/>
              </a:rPr>
              <a:t>human</a:t>
            </a:r>
            <a:r>
              <a:rPr sz="22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0D0D0D"/>
                </a:solidFill>
                <a:latin typeface="Lucida Sans Unicode"/>
                <a:cs typeface="Lucida Sans Unicode"/>
              </a:rPr>
              <a:t>l</a:t>
            </a:r>
            <a:r>
              <a:rPr sz="22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i</a:t>
            </a:r>
            <a:r>
              <a:rPr sz="22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fe.</a:t>
            </a:r>
            <a:endParaRPr sz="22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72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Avoid</a:t>
            </a:r>
            <a:r>
              <a:rPr sz="2200" spc="-13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disturbance</a:t>
            </a:r>
            <a:r>
              <a:rPr sz="22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and</a:t>
            </a:r>
            <a:r>
              <a:rPr sz="22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congestions</a:t>
            </a:r>
            <a:r>
              <a:rPr sz="22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0D0D0D"/>
                </a:solidFill>
                <a:latin typeface="Lucida Sans Unicode"/>
                <a:cs typeface="Lucida Sans Unicode"/>
              </a:rPr>
              <a:t>for</a:t>
            </a:r>
            <a:r>
              <a:rPr sz="2200" spc="-12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0D0D0D"/>
                </a:solidFill>
                <a:latin typeface="Lucida Sans Unicode"/>
                <a:cs typeface="Lucida Sans Unicode"/>
              </a:rPr>
              <a:t>Special</a:t>
            </a:r>
            <a:r>
              <a:rPr sz="2200" spc="-7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Category</a:t>
            </a:r>
            <a:r>
              <a:rPr sz="22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Vehicle</a:t>
            </a:r>
            <a:endParaRPr sz="2200" dirty="0">
              <a:latin typeface="Lucida Sans Unicode"/>
              <a:cs typeface="Lucida Sans Unicode"/>
            </a:endParaRPr>
          </a:p>
          <a:p>
            <a:pPr marL="240665">
              <a:lnSpc>
                <a:spcPct val="100000"/>
              </a:lnSpc>
              <a:spcBef>
                <a:spcPts val="535"/>
              </a:spcBef>
            </a:pPr>
            <a:r>
              <a:rPr sz="2200" spc="-90" dirty="0">
                <a:solidFill>
                  <a:srgbClr val="0D0D0D"/>
                </a:solidFill>
                <a:latin typeface="Lucida Sans Unicode"/>
                <a:cs typeface="Lucida Sans Unicode"/>
              </a:rPr>
              <a:t>like</a:t>
            </a:r>
            <a:r>
              <a:rPr sz="22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Ambulance,</a:t>
            </a:r>
            <a:r>
              <a:rPr sz="2200" spc="-9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0D0D0D"/>
                </a:solidFill>
                <a:latin typeface="Lucida Sans Unicode"/>
                <a:cs typeface="Lucida Sans Unicode"/>
              </a:rPr>
              <a:t>Fire</a:t>
            </a:r>
            <a:r>
              <a:rPr sz="22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0D0D0D"/>
                </a:solidFill>
                <a:latin typeface="Lucida Sans Unicode"/>
                <a:cs typeface="Lucida Sans Unicode"/>
              </a:rPr>
              <a:t>E</a:t>
            </a:r>
            <a:r>
              <a:rPr lang="en-IN" sz="2200" spc="-70" dirty="0" err="1">
                <a:solidFill>
                  <a:srgbClr val="0D0D0D"/>
                </a:solidFill>
                <a:latin typeface="Lucida Sans Unicode"/>
                <a:cs typeface="Lucida Sans Unicode"/>
              </a:rPr>
              <a:t>ngines</a:t>
            </a:r>
            <a:r>
              <a:rPr sz="2200" spc="-70" dirty="0">
                <a:solidFill>
                  <a:srgbClr val="0D0D0D"/>
                </a:solidFill>
                <a:latin typeface="Lucida Sans Unicode"/>
                <a:cs typeface="Lucida Sans Unicode"/>
              </a:rPr>
              <a:t>,</a:t>
            </a:r>
            <a:r>
              <a:rPr sz="2200" spc="-8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0D0D0D"/>
                </a:solidFill>
                <a:latin typeface="Lucida Sans Unicode"/>
                <a:cs typeface="Lucida Sans Unicode"/>
              </a:rPr>
              <a:t>VIP's,</a:t>
            </a:r>
            <a:r>
              <a:rPr sz="2200" spc="-10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0D0D0D"/>
                </a:solidFill>
                <a:latin typeface="Lucida Sans Unicode"/>
                <a:cs typeface="Lucida Sans Unicode"/>
              </a:rPr>
              <a:t>VVIP's</a:t>
            </a:r>
            <a:r>
              <a:rPr sz="22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and</a:t>
            </a:r>
            <a:r>
              <a:rPr sz="22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so</a:t>
            </a:r>
            <a:r>
              <a:rPr sz="2200" spc="-12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on.</a:t>
            </a:r>
            <a:endParaRPr sz="2200" dirty="0">
              <a:latin typeface="Lucida Sans Unicode"/>
              <a:cs typeface="Lucida Sans Unicode"/>
            </a:endParaRPr>
          </a:p>
          <a:p>
            <a:pPr marL="240665" marR="601980" indent="-228600">
              <a:lnSpc>
                <a:spcPct val="120100"/>
              </a:lnSpc>
              <a:spcBef>
                <a:spcPts val="11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5" dirty="0">
                <a:solidFill>
                  <a:srgbClr val="0D0D0D"/>
                </a:solidFill>
                <a:latin typeface="Lucida Sans Unicode"/>
                <a:cs typeface="Lucida Sans Unicode"/>
              </a:rPr>
              <a:t>Hazard</a:t>
            </a:r>
            <a:r>
              <a:rPr sz="22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and</a:t>
            </a:r>
            <a:r>
              <a:rPr sz="22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proof</a:t>
            </a:r>
            <a:r>
              <a:rPr sz="22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concept</a:t>
            </a:r>
            <a:r>
              <a:rPr sz="2200" spc="-10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0D0D0D"/>
                </a:solidFill>
                <a:latin typeface="Lucida Sans Unicode"/>
                <a:cs typeface="Lucida Sans Unicode"/>
              </a:rPr>
              <a:t>if</a:t>
            </a:r>
            <a:r>
              <a:rPr sz="22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0D0D0D"/>
                </a:solidFill>
                <a:latin typeface="Lucida Sans Unicode"/>
                <a:cs typeface="Lucida Sans Unicode"/>
              </a:rPr>
              <a:t>apply</a:t>
            </a:r>
            <a:r>
              <a:rPr sz="2200" spc="-9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camera</a:t>
            </a:r>
            <a:r>
              <a:rPr sz="2200" spc="-9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0D0D0D"/>
                </a:solidFill>
                <a:latin typeface="Lucida Sans Unicode"/>
                <a:cs typeface="Lucida Sans Unicode"/>
              </a:rPr>
              <a:t>and</a:t>
            </a:r>
            <a:r>
              <a:rPr sz="2200" spc="-110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0D0D0D"/>
                </a:solidFill>
                <a:latin typeface="Lucida Sans Unicode"/>
                <a:cs typeface="Lucida Sans Unicode"/>
              </a:rPr>
              <a:t>database </a:t>
            </a:r>
            <a:r>
              <a:rPr sz="2200" spc="-685" dirty="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interface</a:t>
            </a:r>
            <a:r>
              <a:rPr lang="en-IN" sz="2200" spc="-35" dirty="0">
                <a:solidFill>
                  <a:srgbClr val="0D0D0D"/>
                </a:solidFill>
                <a:latin typeface="Lucida Sans Unicode"/>
                <a:cs typeface="Lucida Sans Unicode"/>
              </a:rPr>
              <a:t>.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58139"/>
            <a:ext cx="3852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05" dirty="0"/>
              <a:t>CONCLUSIO</a:t>
            </a:r>
            <a:r>
              <a:rPr sz="4000" spc="350" dirty="0"/>
              <a:t>N</a:t>
            </a:r>
            <a:r>
              <a:rPr sz="4000" spc="-70" dirty="0"/>
              <a:t> </a:t>
            </a:r>
            <a:r>
              <a:rPr sz="4000" spc="-595" dirty="0"/>
              <a:t>:</a:t>
            </a:r>
            <a:r>
              <a:rPr sz="4000" spc="-495" dirty="0"/>
              <a:t> </a:t>
            </a:r>
            <a:r>
              <a:rPr sz="4000" spc="-180" dirty="0"/>
              <a:t>-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96240" indent="-228600">
              <a:lnSpc>
                <a:spcPct val="100000"/>
              </a:lnSpc>
              <a:spcBef>
                <a:spcPts val="625"/>
              </a:spcBef>
              <a:buClr>
                <a:srgbClr val="B71E42"/>
              </a:buClr>
              <a:buFont typeface="Arial MT"/>
              <a:buChar char="•"/>
              <a:tabLst>
                <a:tab pos="395605" algn="l"/>
                <a:tab pos="396240" algn="l"/>
                <a:tab pos="8597265" algn="l"/>
              </a:tabLst>
            </a:pPr>
            <a:r>
              <a:rPr spc="-20" dirty="0"/>
              <a:t>In</a:t>
            </a:r>
            <a:r>
              <a:rPr spc="-125" dirty="0"/>
              <a:t> </a:t>
            </a:r>
            <a:r>
              <a:rPr spc="-60" dirty="0"/>
              <a:t>thi</a:t>
            </a:r>
            <a:r>
              <a:rPr spc="-65" dirty="0"/>
              <a:t>s</a:t>
            </a:r>
            <a:r>
              <a:rPr spc="-110" dirty="0"/>
              <a:t> </a:t>
            </a:r>
            <a:r>
              <a:rPr spc="-30" dirty="0"/>
              <a:t>p</a:t>
            </a:r>
            <a:r>
              <a:rPr spc="-70" dirty="0"/>
              <a:t>r</a:t>
            </a:r>
            <a:r>
              <a:rPr spc="-55" dirty="0"/>
              <a:t>ojec</a:t>
            </a:r>
            <a:r>
              <a:rPr spc="-40" dirty="0"/>
              <a:t>t</a:t>
            </a:r>
            <a:r>
              <a:rPr spc="-160" dirty="0"/>
              <a:t>,</a:t>
            </a:r>
            <a:r>
              <a:rPr spc="-110" dirty="0"/>
              <a:t> </a:t>
            </a:r>
            <a:r>
              <a:rPr spc="5" dirty="0"/>
              <a:t>we</a:t>
            </a:r>
            <a:r>
              <a:rPr spc="-110" dirty="0"/>
              <a:t> </a:t>
            </a:r>
            <a:r>
              <a:rPr spc="-15" dirty="0"/>
              <a:t>have</a:t>
            </a:r>
            <a:r>
              <a:rPr spc="-120" dirty="0"/>
              <a:t> </a:t>
            </a:r>
            <a:r>
              <a:rPr spc="-50" dirty="0"/>
              <a:t>s</a:t>
            </a:r>
            <a:r>
              <a:rPr spc="-65" dirty="0"/>
              <a:t>u</a:t>
            </a:r>
            <a:r>
              <a:rPr spc="-60" dirty="0"/>
              <a:t>ccessf</a:t>
            </a:r>
            <a:r>
              <a:rPr spc="-85" dirty="0"/>
              <a:t>u</a:t>
            </a:r>
            <a:r>
              <a:rPr spc="-80" dirty="0"/>
              <a:t>ll</a:t>
            </a:r>
            <a:r>
              <a:rPr spc="-45" dirty="0"/>
              <a:t>y</a:t>
            </a:r>
            <a:r>
              <a:rPr spc="-80" dirty="0"/>
              <a:t> </a:t>
            </a:r>
            <a:r>
              <a:rPr spc="-45" dirty="0"/>
              <a:t>im</a:t>
            </a:r>
            <a:r>
              <a:rPr spc="-55" dirty="0"/>
              <a:t>p</a:t>
            </a:r>
            <a:r>
              <a:rPr spc="-20" dirty="0"/>
              <a:t>lemente</a:t>
            </a:r>
            <a:r>
              <a:rPr spc="-40" dirty="0"/>
              <a:t>d </a:t>
            </a:r>
            <a:r>
              <a:rPr spc="-50" dirty="0"/>
              <a:t>RF</a:t>
            </a:r>
            <a:r>
              <a:rPr spc="-30" dirty="0"/>
              <a:t>I</a:t>
            </a:r>
            <a:r>
              <a:rPr spc="-50" dirty="0"/>
              <a:t>D</a:t>
            </a:r>
            <a:r>
              <a:rPr spc="-105" dirty="0"/>
              <a:t> </a:t>
            </a:r>
            <a:r>
              <a:rPr spc="-50" dirty="0"/>
              <a:t>sens</a:t>
            </a:r>
            <a:r>
              <a:rPr spc="-15" dirty="0"/>
              <a:t>or</a:t>
            </a:r>
            <a:r>
              <a:rPr dirty="0"/>
              <a:t>	</a:t>
            </a:r>
            <a:r>
              <a:rPr spc="-35" dirty="0"/>
              <a:t>for</a:t>
            </a:r>
            <a:r>
              <a:rPr spc="-120" dirty="0"/>
              <a:t> </a:t>
            </a:r>
            <a:r>
              <a:rPr spc="10" dirty="0"/>
              <a:t>a</a:t>
            </a:r>
            <a:r>
              <a:rPr spc="-20" dirty="0"/>
              <a:t>n</a:t>
            </a:r>
          </a:p>
          <a:p>
            <a:pPr marL="395605">
              <a:lnSpc>
                <a:spcPct val="100000"/>
              </a:lnSpc>
              <a:spcBef>
                <a:spcPts val="525"/>
              </a:spcBef>
            </a:pPr>
            <a:r>
              <a:rPr spc="-40" dirty="0"/>
              <a:t>emergency</a:t>
            </a:r>
            <a:r>
              <a:rPr spc="-95" dirty="0"/>
              <a:t> </a:t>
            </a:r>
            <a:r>
              <a:rPr spc="-30" dirty="0"/>
              <a:t>ambulance</a:t>
            </a:r>
            <a:r>
              <a:rPr spc="-75" dirty="0"/>
              <a:t> </a:t>
            </a:r>
            <a:r>
              <a:rPr spc="-30" dirty="0"/>
              <a:t>route</a:t>
            </a:r>
            <a:r>
              <a:rPr spc="-114" dirty="0"/>
              <a:t> </a:t>
            </a:r>
            <a:r>
              <a:rPr spc="-60" dirty="0"/>
              <a:t>clearing</a:t>
            </a:r>
            <a:r>
              <a:rPr spc="-95" dirty="0"/>
              <a:t> </a:t>
            </a:r>
            <a:r>
              <a:rPr spc="-60" dirty="0"/>
              <a:t>system.</a:t>
            </a:r>
          </a:p>
          <a:p>
            <a:pPr marL="395605" marR="5080" indent="-228600">
              <a:lnSpc>
                <a:spcPct val="120000"/>
              </a:lnSpc>
              <a:spcBef>
                <a:spcPts val="1205"/>
              </a:spcBef>
              <a:buClr>
                <a:srgbClr val="B71E42"/>
              </a:buClr>
              <a:buFont typeface="Arial MT"/>
              <a:buChar char="•"/>
              <a:tabLst>
                <a:tab pos="395605" algn="l"/>
                <a:tab pos="396240" algn="l"/>
              </a:tabLst>
            </a:pPr>
            <a:r>
              <a:rPr spc="-45" dirty="0"/>
              <a:t>If</a:t>
            </a:r>
            <a:r>
              <a:rPr spc="-120" dirty="0"/>
              <a:t> </a:t>
            </a:r>
            <a:r>
              <a:rPr spc="-55" dirty="0"/>
              <a:t>such</a:t>
            </a:r>
            <a:r>
              <a:rPr spc="-105" dirty="0"/>
              <a:t> </a:t>
            </a:r>
            <a:r>
              <a:rPr spc="-45" dirty="0"/>
              <a:t>system</a:t>
            </a:r>
            <a:r>
              <a:rPr spc="-85" dirty="0"/>
              <a:t> </a:t>
            </a:r>
            <a:r>
              <a:rPr spc="-60" dirty="0"/>
              <a:t>will</a:t>
            </a:r>
            <a:r>
              <a:rPr spc="-90" dirty="0"/>
              <a:t> </a:t>
            </a:r>
            <a:r>
              <a:rPr spc="-35" dirty="0"/>
              <a:t>come</a:t>
            </a:r>
            <a:r>
              <a:rPr spc="-100" dirty="0"/>
              <a:t> </a:t>
            </a:r>
            <a:r>
              <a:rPr spc="-50" dirty="0"/>
              <a:t>in</a:t>
            </a:r>
            <a:r>
              <a:rPr spc="-114" dirty="0"/>
              <a:t> </a:t>
            </a:r>
            <a:r>
              <a:rPr spc="-45" dirty="0"/>
              <a:t>market</a:t>
            </a:r>
            <a:r>
              <a:rPr spc="-100" dirty="0"/>
              <a:t> </a:t>
            </a:r>
            <a:r>
              <a:rPr spc="-65" dirty="0"/>
              <a:t>it</a:t>
            </a:r>
            <a:r>
              <a:rPr spc="-120" dirty="0"/>
              <a:t> </a:t>
            </a:r>
            <a:r>
              <a:rPr spc="-80" dirty="0"/>
              <a:t>is</a:t>
            </a:r>
            <a:r>
              <a:rPr spc="-110" dirty="0"/>
              <a:t> </a:t>
            </a:r>
            <a:r>
              <a:rPr spc="-30" dirty="0"/>
              <a:t>not</a:t>
            </a:r>
            <a:r>
              <a:rPr spc="-114" dirty="0"/>
              <a:t> </a:t>
            </a:r>
            <a:r>
              <a:rPr spc="-45" dirty="0"/>
              <a:t>only</a:t>
            </a:r>
            <a:r>
              <a:rPr spc="-114" dirty="0"/>
              <a:t> </a:t>
            </a:r>
            <a:r>
              <a:rPr spc="-50" dirty="0"/>
              <a:t>useful</a:t>
            </a:r>
            <a:r>
              <a:rPr spc="-90" dirty="0"/>
              <a:t> </a:t>
            </a:r>
            <a:r>
              <a:rPr spc="-35" dirty="0"/>
              <a:t>for</a:t>
            </a:r>
            <a:r>
              <a:rPr spc="-114" dirty="0"/>
              <a:t> </a:t>
            </a:r>
            <a:r>
              <a:rPr spc="-40" dirty="0"/>
              <a:t>ambulance. </a:t>
            </a:r>
            <a:r>
              <a:rPr spc="-680" dirty="0"/>
              <a:t> </a:t>
            </a:r>
            <a:r>
              <a:rPr spc="30" dirty="0"/>
              <a:t>But</a:t>
            </a:r>
            <a:r>
              <a:rPr spc="-120" dirty="0"/>
              <a:t> </a:t>
            </a:r>
            <a:r>
              <a:rPr spc="-25" dirty="0"/>
              <a:t>the</a:t>
            </a:r>
            <a:r>
              <a:rPr spc="-120" dirty="0"/>
              <a:t> </a:t>
            </a:r>
            <a:r>
              <a:rPr spc="-45" dirty="0"/>
              <a:t>most</a:t>
            </a:r>
            <a:r>
              <a:rPr spc="-120" dirty="0"/>
              <a:t> </a:t>
            </a:r>
            <a:r>
              <a:rPr spc="-35" dirty="0"/>
              <a:t>important</a:t>
            </a:r>
            <a:r>
              <a:rPr spc="-110" dirty="0"/>
              <a:t> </a:t>
            </a:r>
            <a:r>
              <a:rPr spc="-35" dirty="0"/>
              <a:t>use</a:t>
            </a:r>
            <a:r>
              <a:rPr spc="-110" dirty="0"/>
              <a:t> </a:t>
            </a:r>
            <a:r>
              <a:rPr spc="-45" dirty="0"/>
              <a:t>of</a:t>
            </a:r>
            <a:r>
              <a:rPr spc="-120" dirty="0"/>
              <a:t> </a:t>
            </a:r>
            <a:r>
              <a:rPr spc="-60" dirty="0"/>
              <a:t>this</a:t>
            </a:r>
            <a:r>
              <a:rPr spc="-110" dirty="0"/>
              <a:t> </a:t>
            </a:r>
            <a:r>
              <a:rPr spc="-45" dirty="0"/>
              <a:t>system</a:t>
            </a:r>
            <a:r>
              <a:rPr spc="-105" dirty="0"/>
              <a:t> </a:t>
            </a:r>
            <a:r>
              <a:rPr spc="-80" dirty="0"/>
              <a:t>is</a:t>
            </a:r>
            <a:r>
              <a:rPr spc="-114" dirty="0"/>
              <a:t> </a:t>
            </a:r>
            <a:r>
              <a:rPr spc="-65" dirty="0"/>
              <a:t>it</a:t>
            </a:r>
            <a:r>
              <a:rPr spc="-110" dirty="0"/>
              <a:t> </a:t>
            </a:r>
            <a:r>
              <a:rPr spc="-60" dirty="0"/>
              <a:t>will</a:t>
            </a:r>
            <a:r>
              <a:rPr spc="-95" dirty="0"/>
              <a:t> </a:t>
            </a:r>
            <a:r>
              <a:rPr spc="-35" dirty="0"/>
              <a:t>help</a:t>
            </a:r>
            <a:r>
              <a:rPr spc="-105" dirty="0"/>
              <a:t> </a:t>
            </a:r>
            <a:r>
              <a:rPr spc="-40" dirty="0"/>
              <a:t>to</a:t>
            </a:r>
            <a:r>
              <a:rPr spc="-125" dirty="0"/>
              <a:t> </a:t>
            </a:r>
            <a:r>
              <a:rPr spc="-30" dirty="0"/>
              <a:t>save</a:t>
            </a:r>
            <a:r>
              <a:rPr spc="-125" dirty="0"/>
              <a:t> </a:t>
            </a:r>
            <a:r>
              <a:rPr spc="-55" dirty="0"/>
              <a:t>life</a:t>
            </a:r>
            <a:r>
              <a:rPr spc="-100" dirty="0"/>
              <a:t> </a:t>
            </a:r>
            <a:r>
              <a:rPr spc="-45" dirty="0"/>
              <a:t>of </a:t>
            </a:r>
            <a:r>
              <a:rPr spc="-40" dirty="0"/>
              <a:t> </a:t>
            </a:r>
            <a:r>
              <a:rPr spc="-20" dirty="0"/>
              <a:t>any</a:t>
            </a:r>
            <a:r>
              <a:rPr spc="-125" dirty="0"/>
              <a:t> </a:t>
            </a:r>
            <a:r>
              <a:rPr spc="-25" dirty="0"/>
              <a:t>person</a:t>
            </a:r>
            <a:r>
              <a:rPr spc="-114" dirty="0"/>
              <a:t> </a:t>
            </a:r>
            <a:r>
              <a:rPr spc="-40" dirty="0"/>
              <a:t>.He</a:t>
            </a:r>
            <a:r>
              <a:rPr spc="-110" dirty="0"/>
              <a:t> </a:t>
            </a:r>
            <a:r>
              <a:rPr spc="-15" dirty="0"/>
              <a:t>or</a:t>
            </a:r>
            <a:r>
              <a:rPr spc="-130" dirty="0"/>
              <a:t> </a:t>
            </a:r>
            <a:r>
              <a:rPr spc="-35" dirty="0"/>
              <a:t>she</a:t>
            </a:r>
            <a:r>
              <a:rPr spc="-110" dirty="0"/>
              <a:t> </a:t>
            </a:r>
            <a:r>
              <a:rPr spc="-60" dirty="0"/>
              <a:t>will</a:t>
            </a:r>
            <a:r>
              <a:rPr spc="-100" dirty="0"/>
              <a:t> </a:t>
            </a:r>
            <a:r>
              <a:rPr spc="-20" dirty="0"/>
              <a:t>never</a:t>
            </a:r>
            <a:r>
              <a:rPr spc="-105" dirty="0"/>
              <a:t> </a:t>
            </a:r>
            <a:r>
              <a:rPr spc="-10" dirty="0"/>
              <a:t>have</a:t>
            </a:r>
            <a:r>
              <a:rPr spc="-125" dirty="0"/>
              <a:t> </a:t>
            </a:r>
            <a:r>
              <a:rPr spc="-35" dirty="0"/>
              <a:t>to</a:t>
            </a:r>
            <a:r>
              <a:rPr spc="-125" dirty="0"/>
              <a:t> </a:t>
            </a:r>
            <a:r>
              <a:rPr spc="-60" dirty="0"/>
              <a:t>take</a:t>
            </a:r>
            <a:r>
              <a:rPr spc="-125" dirty="0"/>
              <a:t> </a:t>
            </a:r>
            <a:r>
              <a:rPr spc="-65" dirty="0"/>
              <a:t>his</a:t>
            </a:r>
            <a:r>
              <a:rPr spc="-105" dirty="0"/>
              <a:t> </a:t>
            </a:r>
            <a:r>
              <a:rPr spc="-15" dirty="0"/>
              <a:t>or</a:t>
            </a:r>
            <a:r>
              <a:rPr spc="-130" dirty="0"/>
              <a:t> </a:t>
            </a:r>
            <a:r>
              <a:rPr spc="-5" dirty="0"/>
              <a:t>her</a:t>
            </a:r>
            <a:r>
              <a:rPr spc="-114" dirty="0"/>
              <a:t> </a:t>
            </a:r>
            <a:r>
              <a:rPr spc="-55" dirty="0"/>
              <a:t>last</a:t>
            </a:r>
            <a:r>
              <a:rPr spc="-110" dirty="0"/>
              <a:t> </a:t>
            </a:r>
            <a:r>
              <a:rPr spc="-25" dirty="0"/>
              <a:t>breath</a:t>
            </a:r>
            <a:r>
              <a:rPr spc="-114" dirty="0"/>
              <a:t> </a:t>
            </a:r>
            <a:r>
              <a:rPr spc="-50" dirty="0"/>
              <a:t>in </a:t>
            </a:r>
            <a:r>
              <a:rPr spc="-45" dirty="0"/>
              <a:t> </a:t>
            </a:r>
            <a:r>
              <a:rPr spc="-40" dirty="0"/>
              <a:t>ambulance.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561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MT</vt:lpstr>
      <vt:lpstr>Calibri</vt:lpstr>
      <vt:lpstr>Lucida Sans Unicode</vt:lpstr>
      <vt:lpstr>Trebuchet MS</vt:lpstr>
      <vt:lpstr>Office Theme</vt:lpstr>
      <vt:lpstr>TRAFFIC CLEARANCE SYSTEM  FOR AN AMBULANCE</vt:lpstr>
      <vt:lpstr>NEED STATEMENT :-</vt:lpstr>
      <vt:lpstr>COMPONENTS :-</vt:lpstr>
      <vt:lpstr>EXISTING SOLUTIONS :-</vt:lpstr>
      <vt:lpstr>PROPOSED SOLUTION :-</vt:lpstr>
      <vt:lpstr>WORKING :-</vt:lpstr>
      <vt:lpstr>APPLICATIONS :-</vt:lpstr>
      <vt:lpstr>CONCLUSION :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route clearing system</dc:title>
  <dc:creator>Elluru Sriram;Kruthik Reddy</dc:creator>
  <cp:lastModifiedBy>Elluru Sriram</cp:lastModifiedBy>
  <cp:revision>2</cp:revision>
  <dcterms:created xsi:type="dcterms:W3CDTF">2022-08-27T12:08:59Z</dcterms:created>
  <dcterms:modified xsi:type="dcterms:W3CDTF">2022-08-27T12:36:53Z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2022-08-27T00:00:00Z</vt:filetime>
  </property>
</Properties>
</file>