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8EC9EE"/>
    <a:srgbClr val="8EC926"/>
    <a:srgbClr val="3BA2E2"/>
    <a:srgbClr val="196FA5"/>
    <a:srgbClr val="B9EDFF"/>
    <a:srgbClr val="45474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24264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1206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1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A1BBB9E-373F-4B96-8A27-119324810CCD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72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AEC6AC1-6853-417A-8C85-D6E4E0641A6E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3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63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E38F04A-84B0-4E5D-A1A7-EE43D6EF2A66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0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60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9C241F0-74C1-46CD-90F1-00994A913CAB}" type="slidenum">
              <a:rPr altLang="en-US" lang="zh-CN" smtClean="0">
                <a:latin typeface="Calibri" pitchFamily="34" charset="0"/>
              </a:rPr>
              <a:t>22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9C241F0-74C1-46CD-90F1-00994A913CAB}" type="slidenum">
              <a:rPr altLang="en-US" lang="zh-CN" smtClean="0">
                <a:latin typeface="Calibri" pitchFamily="34" charset="0"/>
              </a:rPr>
              <a:t>23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5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8A2A69B6-D114-45A0-BCC5-85C7A03A0066}" type="slidenum">
              <a:rPr altLang="en-US" lang="zh-CN" smtClean="0">
                <a:latin typeface="Calibri" pitchFamily="34" charset="0"/>
              </a:rPr>
              <a:t>24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0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60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8A2A69B6-D114-45A0-BCC5-85C7A03A0066}" type="slidenum">
              <a:rPr altLang="en-US" lang="zh-CN" smtClean="0">
                <a:latin typeface="Calibri" pitchFamily="34" charset="0"/>
              </a:rPr>
              <a:t>25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69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8A2A69B6-D114-45A0-BCC5-85C7A03A0066}" type="slidenum">
              <a:rPr altLang="en-US" lang="zh-CN" smtClean="0">
                <a:latin typeface="Calibri" pitchFamily="34" charset="0"/>
              </a:rPr>
              <a:t>26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70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70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 anchorCtr="0" compatLnSpc="1" numCol="1" wrap="square"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9A273-1ECA-47B4-B9DF-EAC6107F527C}" type="slidenum">
              <a:rPr altLang="en-US" lang="zh-CN" smtClean="0">
                <a:latin typeface="Calibri" pitchFamily="34" charset="0"/>
                <a:ea typeface="宋体" pitchFamily="2" charset="-122"/>
              </a:rPr>
              <a:t>33</a:t>
            </a:fld>
            <a:endParaRPr altLang="en-US" lang="zh-CN" smtClean="0"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3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AEC6AC1-6853-417A-8C85-D6E4E0641A6E}" type="slidenum">
              <a:rPr altLang="en-US" lang="zh-CN" smtClean="0"/>
              <a:t>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4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AEC6AC1-6853-417A-8C85-D6E4E0641A6E}" type="slidenum">
              <a:rPr altLang="en-US" lang="zh-CN" smtClean="0"/>
              <a:t>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6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AEC6AC1-6853-417A-8C85-D6E4E0641A6E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104867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5AEC6AC1-6853-417A-8C85-D6E4E0641A6E}" type="slidenum">
              <a:rPr altLang="en-US" lang="zh-CN" smtClean="0"/>
              <a:t>13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8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681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9C241F0-74C1-46CD-90F1-00994A913CAB}" type="slidenum">
              <a:rPr altLang="en-US" lang="zh-CN" smtClean="0">
                <a:latin typeface="Calibri" pitchFamily="34" charset="0"/>
              </a:rPr>
              <a:t>18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8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68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9C241F0-74C1-46CD-90F1-00994A913CAB}" type="slidenum">
              <a:rPr altLang="en-US" lang="zh-CN" smtClean="0">
                <a:latin typeface="Calibri" pitchFamily="34" charset="0"/>
              </a:rPr>
              <a:t>19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6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9C241F0-74C1-46CD-90F1-00994A913CAB}" type="slidenum">
              <a:rPr altLang="en-US" lang="zh-CN" smtClean="0">
                <a:latin typeface="Calibri" pitchFamily="34" charset="0"/>
              </a:rPr>
              <a:t>20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幻灯片图像占位符 1"/>
          <p:cNvSpPr>
            <a:spLocks noChangeAspect="1" noRot="1" noGrp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04860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/>
          <a:p>
            <a:pPr eaLnBrk="1" hangingPunct="1">
              <a:spcBef>
                <a:spcPct val="0"/>
              </a:spcBef>
            </a:pPr>
            <a:endParaRPr altLang="en-US" lang="zh-CN" smtClean="0"/>
          </a:p>
        </p:txBody>
      </p:sp>
      <p:sp>
        <p:nvSpPr>
          <p:cNvPr id="104861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indent="-285750" marL="74295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indent="-228600" marL="11430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indent="-228600" marL="16002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indent="-228600" marL="2057400"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fld id="{B9C241F0-74C1-46CD-90F1-00994A913CAB}" type="slidenum">
              <a:rPr altLang="en-US" lang="zh-CN" smtClean="0">
                <a:latin typeface="Calibri" pitchFamily="34" charset="0"/>
              </a:rPr>
              <a:t>21</a:t>
            </a:fld>
            <a:endParaRPr altLang="en-US" lang="zh-CN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blipFill rotWithShape="1" dpi="0">
          <a:blip xmlns:r="http://schemas.openxmlformats.org/officeDocument/2006/relationships"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ctrTitle"/>
          </p:nvPr>
        </p:nvSpPr>
        <p:spPr>
          <a:xfrm>
            <a:off x="1524000" y="846137"/>
            <a:ext cx="9144000" cy="1125538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626" name="Subtitle 2"/>
          <p:cNvSpPr>
            <a:spLocks noGrp="1"/>
          </p:cNvSpPr>
          <p:nvPr>
            <p:ph type="subTitle" idx="1"/>
          </p:nvPr>
        </p:nvSpPr>
        <p:spPr>
          <a:xfrm>
            <a:off x="1524000" y="2116138"/>
            <a:ext cx="9144000" cy="730249"/>
          </a:xfrm>
        </p:spPr>
        <p:txBody>
          <a:bodyPr/>
          <a:lstStyle>
            <a:lvl1pPr algn="ctr" indent="0" marL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单击此处编辑母版副标题样式</a:t>
            </a:r>
            <a:endParaRPr dirty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52" name="图片 9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194721" y="4152917"/>
            <a:ext cx="5802558" cy="1828637"/>
          </a:xfrm>
          <a:prstGeom prst="rect"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altLang="en-US" dirty="0" lang="zh-CN" smtClean="0"/>
              <a:t>单击此处编辑母版文本样式</a:t>
            </a:r>
          </a:p>
          <a:p>
            <a:pPr lvl="1"/>
            <a:r>
              <a:rPr altLang="en-US" dirty="0" lang="zh-CN" smtClean="0"/>
              <a:t>第二级</a:t>
            </a:r>
          </a:p>
          <a:p>
            <a:pPr lvl="2"/>
            <a:r>
              <a:rPr altLang="en-US" dirty="0" lang="zh-CN" smtClean="0"/>
              <a:t>第三级</a:t>
            </a:r>
          </a:p>
          <a:p>
            <a:pPr lvl="3"/>
            <a:r>
              <a:rPr altLang="en-US" dirty="0" lang="zh-CN" smtClean="0"/>
              <a:t>第四级</a:t>
            </a:r>
          </a:p>
          <a:p>
            <a:pPr lvl="4"/>
            <a:r>
              <a:rPr altLang="en-US" dirty="0" lang="zh-CN" smtClean="0"/>
              <a:t>第五级</a:t>
            </a:r>
            <a:endParaRPr altLang="en-US" dirty="0" lang="zh-CN"/>
          </a:p>
        </p:txBody>
      </p:sp>
      <p:sp>
        <p:nvSpPr>
          <p:cNvPr id="10487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EF2F5ED-D19D-4097-92A9-D6092B3D6E68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7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7AAEAA2-D029-4D23-B6D5-DE004B8B3ED2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58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云形 7"/>
          <p:cNvSpPr/>
          <p:nvPr userDrawn="1"/>
        </p:nvSpPr>
        <p:spPr>
          <a:xfrm>
            <a:off x="4677410" y="1920831"/>
            <a:ext cx="2837180" cy="1640503"/>
          </a:xfrm>
          <a:prstGeom prst="cloud"/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  <p:txBody>
          <a:bodyPr anchor="ctr" bIns="0" lIns="0" rIns="0" tIns="0"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altLang="en-US" b="1" dirty="0" sz="2800" kern="0" lang="zh-CN">
              <a:solidFill>
                <a:schemeClr val="accent1">
                  <a:lumMod val="75000"/>
                </a:schemeClr>
              </a:solidFill>
              <a:latin typeface="Arial Black" pitchFamily="34" charset="0"/>
              <a:ea typeface="黑体" pitchFamily="49" charset="-122"/>
              <a:cs typeface="Microsoft New Tai Lue" pitchFamily="34" charset="0"/>
            </a:endParaRPr>
          </a:p>
        </p:txBody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018087" y="2320020"/>
            <a:ext cx="2143125" cy="842124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4092575" y="3620579"/>
            <a:ext cx="4006850" cy="501869"/>
          </a:xfrm>
        </p:spPr>
        <p:txBody>
          <a:bodyPr/>
          <a:lstStyle>
            <a:lvl1pPr algn="ctr" indent="0" marL="0">
              <a:buNone/>
              <a:defRPr b="1"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 smtClean="0"/>
              <a:t>单击此处编辑母版文本样式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-column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5776"/>
            <a:ext cx="5181600" cy="4571187"/>
          </a:xfrm>
        </p:spPr>
        <p:txBody>
          <a:bodyPr/>
          <a:p>
            <a:pPr lvl="0"/>
            <a:r>
              <a:rPr altLang="en-US" dirty="0" lang="zh-CN" smtClean="0"/>
              <a:t>单击此处编辑母版文本样式</a:t>
            </a:r>
          </a:p>
          <a:p>
            <a:pPr lvl="1"/>
            <a:r>
              <a:rPr altLang="en-US" dirty="0" lang="zh-CN" smtClean="0"/>
              <a:t>第二级</a:t>
            </a:r>
          </a:p>
          <a:p>
            <a:pPr lvl="2"/>
            <a:r>
              <a:rPr altLang="en-US" dirty="0" lang="zh-CN" smtClean="0"/>
              <a:t>第三级</a:t>
            </a:r>
          </a:p>
          <a:p>
            <a:pPr lvl="3"/>
            <a:r>
              <a:rPr altLang="en-US" dirty="0" lang="zh-CN" smtClean="0"/>
              <a:t>第四级</a:t>
            </a:r>
          </a:p>
          <a:p>
            <a:pPr lvl="4"/>
            <a:r>
              <a:rPr altLang="en-US" dirty="0" lang="zh-CN" smtClean="0"/>
              <a:t>第五级</a:t>
            </a:r>
            <a:endParaRPr dirty="0" lang="en-US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5776"/>
            <a:ext cx="5181600" cy="4571187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4935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5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dirty="0" lang="en-US"/>
          </a:p>
        </p:txBody>
      </p:sp>
      <p:sp>
        <p:nvSpPr>
          <p:cNvPr id="10486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6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6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695" name="任意多边形 8"/>
          <p:cNvSpPr/>
          <p:nvPr userDrawn="1"/>
        </p:nvSpPr>
        <p:spPr>
          <a:xfrm>
            <a:off x="3607363" y="3013519"/>
            <a:ext cx="4960869" cy="782860"/>
          </a:xfrm>
          <a:custGeom>
            <a:avLst/>
            <a:gdLst>
              <a:gd name="connsiteX0" fmla="*/ 304800 w 4800600"/>
              <a:gd name="connsiteY0" fmla="*/ 0 h 640080"/>
              <a:gd name="connsiteX1" fmla="*/ 4800600 w 4800600"/>
              <a:gd name="connsiteY1" fmla="*/ 7620 h 640080"/>
              <a:gd name="connsiteX2" fmla="*/ 4495800 w 4800600"/>
              <a:gd name="connsiteY2" fmla="*/ 640080 h 640080"/>
              <a:gd name="connsiteX3" fmla="*/ 0 w 4800600"/>
              <a:gd name="connsiteY3" fmla="*/ 640080 h 640080"/>
              <a:gd name="connsiteX4" fmla="*/ 304800 w 4800600"/>
              <a:gd name="connsiteY4" fmla="*/ 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0600" h="640080">
                <a:moveTo>
                  <a:pt x="304800" y="0"/>
                </a:moveTo>
                <a:lnTo>
                  <a:pt x="4800600" y="7620"/>
                </a:lnTo>
                <a:lnTo>
                  <a:pt x="4495800" y="640080"/>
                </a:lnTo>
                <a:lnTo>
                  <a:pt x="0" y="640080"/>
                </a:lnTo>
                <a:lnTo>
                  <a:pt x="3048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altLang="en-US" dirty="0" sz="4400" i="1" lang="zh-CN">
              <a:solidFill>
                <a:srgbClr val="FFFFFF"/>
              </a:solidFill>
              <a:latin typeface="Bodoni MT Black" pitchFamily="18" charset="0"/>
              <a:ea typeface="HanWangWCL10" panose="02020500000000000000" pitchFamily="18" charset="-120"/>
              <a:cs typeface="Aharoni" pitchFamily="2" charset="-79"/>
            </a:endParaRPr>
          </a:p>
        </p:txBody>
      </p:sp>
      <p:sp>
        <p:nvSpPr>
          <p:cNvPr id="1048696" name="任意多边形 9"/>
          <p:cNvSpPr/>
          <p:nvPr userDrawn="1"/>
        </p:nvSpPr>
        <p:spPr>
          <a:xfrm>
            <a:off x="8290989" y="3227205"/>
            <a:ext cx="716897" cy="672133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697" name="任意多边形 10"/>
          <p:cNvSpPr/>
          <p:nvPr userDrawn="1"/>
        </p:nvSpPr>
        <p:spPr>
          <a:xfrm flipH="1" flipV="1">
            <a:off x="3184115" y="2883365"/>
            <a:ext cx="715258" cy="670191"/>
          </a:xfrm>
          <a:custGeom>
            <a:avLst/>
            <a:gdLst>
              <a:gd name="connsiteX0" fmla="*/ 274320 w 693420"/>
              <a:gd name="connsiteY0" fmla="*/ 0 h 548640"/>
              <a:gd name="connsiteX1" fmla="*/ 693420 w 693420"/>
              <a:gd name="connsiteY1" fmla="*/ 7620 h 548640"/>
              <a:gd name="connsiteX2" fmla="*/ 449580 w 693420"/>
              <a:gd name="connsiteY2" fmla="*/ 259080 h 548640"/>
              <a:gd name="connsiteX3" fmla="*/ 571500 w 693420"/>
              <a:gd name="connsiteY3" fmla="*/ 548640 h 548640"/>
              <a:gd name="connsiteX4" fmla="*/ 0 w 693420"/>
              <a:gd name="connsiteY4" fmla="*/ 533400 h 548640"/>
              <a:gd name="connsiteX5" fmla="*/ 274320 w 693420"/>
              <a:gd name="connsiteY5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420" h="548640">
                <a:moveTo>
                  <a:pt x="274320" y="0"/>
                </a:moveTo>
                <a:lnTo>
                  <a:pt x="693420" y="7620"/>
                </a:lnTo>
                <a:lnTo>
                  <a:pt x="449580" y="259080"/>
                </a:lnTo>
                <a:lnTo>
                  <a:pt x="571500" y="548640"/>
                </a:lnTo>
                <a:lnTo>
                  <a:pt x="0" y="533400"/>
                </a:lnTo>
                <a:lnTo>
                  <a:pt x="2743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endParaRPr altLang="en-US" sz="1800" lang="zh-CN">
              <a:solidFill>
                <a:srgbClr val="FFFFFF"/>
              </a:solidFill>
            </a:endParaRPr>
          </a:p>
        </p:txBody>
      </p:sp>
      <p:sp>
        <p:nvSpPr>
          <p:cNvPr id="104869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842524" y="3087463"/>
            <a:ext cx="4469525" cy="634972"/>
          </a:xfrm>
        </p:spPr>
        <p:txBody>
          <a:bodyPr/>
          <a:lstStyle>
            <a:lvl1pPr algn="ctr"/>
          </a:lstStyle>
          <a:p>
            <a:r>
              <a:rPr altLang="en-US" dirty="0" lang="zh-CN" smtClean="0"/>
              <a:t>编辑标题</a:t>
            </a:r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3C7616F-2C6D-4E4B-9A0E-EB47A9E9DA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7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465C654-C0F5-4C87-9856-8AAB82CD5973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57" name="图片 4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4032" t="113" r="610" b="13860"/>
          <a:stretch>
            <a:fillRect/>
          </a:stretch>
        </p:blipFill>
        <p:spPr>
          <a:xfrm>
            <a:off x="-11805" y="0"/>
            <a:ext cx="12203805" cy="6858000"/>
          </a:xfrm>
          <a:prstGeom prst="rect"/>
        </p:spPr>
      </p:pic>
      <p:sp>
        <p:nvSpPr>
          <p:cNvPr id="1048715" name="任意多边形 5"/>
          <p:cNvSpPr/>
          <p:nvPr userDrawn="1"/>
        </p:nvSpPr>
        <p:spPr>
          <a:xfrm>
            <a:off x="8695557" y="0"/>
            <a:ext cx="3496643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716" name="云形 6"/>
          <p:cNvSpPr/>
          <p:nvPr userDrawn="1"/>
        </p:nvSpPr>
        <p:spPr>
          <a:xfrm>
            <a:off x="6096001" y="617001"/>
            <a:ext cx="1254035" cy="511888"/>
          </a:xfrm>
          <a:prstGeom prst="cloud"/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717" name="云形 7"/>
          <p:cNvSpPr/>
          <p:nvPr userDrawn="1"/>
        </p:nvSpPr>
        <p:spPr>
          <a:xfrm>
            <a:off x="155833" y="647009"/>
            <a:ext cx="682369" cy="278538"/>
          </a:xfrm>
          <a:prstGeom prst="cloud"/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and titl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562818" y="536677"/>
            <a:ext cx="9259049" cy="868423"/>
          </a:xfrm>
        </p:spPr>
        <p:txBody>
          <a:bodyPr anchor="ctr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altLang="en-US" lang="zh-CN" smtClean="0"/>
              <a:t>单击此处编辑母版标题样式</a:t>
            </a:r>
            <a:endParaRPr dirty="0" lang="en-US"/>
          </a:p>
        </p:txBody>
      </p:sp>
      <p:sp>
        <p:nvSpPr>
          <p:cNvPr id="104866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562818" y="1742537"/>
            <a:ext cx="3647537" cy="4096240"/>
          </a:xfrm>
        </p:spPr>
        <p:txBody>
          <a:bodyPr anchor="ctr">
            <a:normAutofit/>
          </a:bodyPr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dirty="0" lang="zh-CN" smtClean="0"/>
              <a:t>单击图标添加图片</a:t>
            </a:r>
            <a:endParaRPr dirty="0" lang="en-US"/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62114" y="1742537"/>
            <a:ext cx="5611512" cy="4096240"/>
          </a:xfrm>
        </p:spPr>
        <p:txBody>
          <a:bodyPr>
            <a:normAutofit/>
          </a:bodyPr>
          <a:lstStyle>
            <a:lvl1pPr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dirty="0" lang="zh-CN" smtClean="0"/>
              <a:t>单击此处编辑母版文本样式</a:t>
            </a:r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ly-arranged title and text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10144664" y="365125"/>
            <a:ext cx="1209136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168442" cy="581183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altLang="en-US" dirty="0" lang="zh-CN" smtClean="0"/>
              <a:t>单击此处编辑母版文本样式</a:t>
            </a:r>
          </a:p>
          <a:p>
            <a:pPr lvl="1"/>
            <a:r>
              <a:rPr altLang="en-US" dirty="0" lang="zh-CN" smtClean="0"/>
              <a:t>第二级</a:t>
            </a:r>
          </a:p>
          <a:p>
            <a:pPr lvl="2"/>
            <a:r>
              <a:rPr altLang="en-US" dirty="0" lang="zh-CN" smtClean="0"/>
              <a:t>第三级</a:t>
            </a:r>
          </a:p>
          <a:p>
            <a:pPr lvl="3"/>
            <a:r>
              <a:rPr altLang="en-US" dirty="0" lang="zh-CN" smtClean="0"/>
              <a:t>第四级</a:t>
            </a:r>
          </a:p>
          <a:p>
            <a:pPr lvl="4"/>
            <a:r>
              <a:rPr altLang="en-US" dirty="0" lang="zh-CN" smtClean="0"/>
              <a:t>第五级</a:t>
            </a:r>
            <a:endParaRPr dirty="0"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image" Target="../media/image4.jpeg"/><Relationship Id="rId12" Type="http://schemas.openxmlformats.org/officeDocument/2006/relationships/tags" Target="../tags/tag1.xml"/><Relationship Id="rId13" Type="http://schemas.openxmlformats.org/officeDocument/2006/relationships/tags" Target="../tags/tag2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03505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dirty="0" lang="zh-CN" smtClean="0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652051"/>
            <a:ext cx="10515600" cy="4524912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dirty="0" lang="zh-CN" smtClean="0"/>
              <a:t>单击此处编辑母版文本样式</a:t>
            </a:r>
          </a:p>
          <a:p>
            <a:pPr lvl="1"/>
            <a:r>
              <a:rPr altLang="en-US" dirty="0" lang="zh-CN" smtClean="0"/>
              <a:t>第二级</a:t>
            </a:r>
          </a:p>
          <a:p>
            <a:pPr lvl="2"/>
            <a:r>
              <a:rPr altLang="en-US" dirty="0" lang="zh-CN" smtClean="0"/>
              <a:t>第三级</a:t>
            </a:r>
          </a:p>
          <a:p>
            <a:pPr lvl="3"/>
            <a:r>
              <a:rPr altLang="en-US" dirty="0" lang="zh-CN" smtClean="0"/>
              <a:t>第四级</a:t>
            </a:r>
          </a:p>
          <a:p>
            <a:pPr lvl="4"/>
            <a:r>
              <a:rPr altLang="en-US" dirty="0" lang="zh-CN" smtClean="0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29F3-70FF-4BD1-912A-25B696348CFF}" type="datetimeFigureOut">
              <a:rPr altLang="en-US" lang="zh-CN" smtClean="0"/>
              <a:t>2016/12/22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BCFE8-AB45-4CE0-AC07-8F1CF089FFE0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581" name="任意多边形 7"/>
          <p:cNvSpPr/>
          <p:nvPr userDrawn="1"/>
        </p:nvSpPr>
        <p:spPr>
          <a:xfrm>
            <a:off x="9569518" y="0"/>
            <a:ext cx="2622482" cy="1696338"/>
          </a:xfrm>
          <a:custGeom>
            <a:avLst/>
            <a:gdLst>
              <a:gd name="connsiteX0" fmla="*/ 1162691 w 2622482"/>
              <a:gd name="connsiteY0" fmla="*/ 0 h 1696338"/>
              <a:gd name="connsiteX1" fmla="*/ 2622482 w 2622482"/>
              <a:gd name="connsiteY1" fmla="*/ 0 h 1696338"/>
              <a:gd name="connsiteX2" fmla="*/ 2622482 w 2622482"/>
              <a:gd name="connsiteY2" fmla="*/ 1452169 h 1696338"/>
              <a:gd name="connsiteX3" fmla="*/ 2598950 w 2622482"/>
              <a:gd name="connsiteY3" fmla="*/ 1457772 h 1696338"/>
              <a:gd name="connsiteX4" fmla="*/ 2252397 w 2622482"/>
              <a:gd name="connsiteY4" fmla="*/ 1415703 h 1696338"/>
              <a:gd name="connsiteX5" fmla="*/ 1867328 w 2622482"/>
              <a:gd name="connsiteY5" fmla="*/ 1685434 h 1696338"/>
              <a:gd name="connsiteX6" fmla="*/ 1301149 w 2622482"/>
              <a:gd name="connsiteY6" fmla="*/ 1520791 h 1696338"/>
              <a:gd name="connsiteX7" fmla="*/ 460112 w 2622482"/>
              <a:gd name="connsiteY7" fmla="*/ 1358121 h 1696338"/>
              <a:gd name="connsiteX8" fmla="*/ 90326 w 2622482"/>
              <a:gd name="connsiteY8" fmla="*/ 1177100 h 1696338"/>
              <a:gd name="connsiteX9" fmla="*/ 169341 w 2622482"/>
              <a:gd name="connsiteY9" fmla="*/ 932752 h 1696338"/>
              <a:gd name="connsiteX10" fmla="*/ 2488 w 2622482"/>
              <a:gd name="connsiteY10" fmla="*/ 682058 h 1696338"/>
              <a:gd name="connsiteX11" fmla="*/ 307203 w 2622482"/>
              <a:gd name="connsiteY11" fmla="*/ 459233 h 1696338"/>
              <a:gd name="connsiteX12" fmla="*/ 310118 w 2622482"/>
              <a:gd name="connsiteY12" fmla="*/ 453359 h 1696338"/>
              <a:gd name="connsiteX13" fmla="*/ 445853 w 2622482"/>
              <a:gd name="connsiteY13" fmla="*/ 133378 h 1696338"/>
              <a:gd name="connsiteX14" fmla="*/ 1106173 w 2622482"/>
              <a:gd name="connsiteY14" fmla="*/ 60275 h 1696338"/>
              <a:gd name="connsiteX15" fmla="*/ 1106299 w 2622482"/>
              <a:gd name="connsiteY15" fmla="*/ 60140 h 16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22482" h="1696338">
                <a:moveTo>
                  <a:pt x="1162691" y="0"/>
                </a:moveTo>
                <a:lnTo>
                  <a:pt x="2622482" y="0"/>
                </a:lnTo>
                <a:lnTo>
                  <a:pt x="2622482" y="1452169"/>
                </a:lnTo>
                <a:lnTo>
                  <a:pt x="2598950" y="1457772"/>
                </a:lnTo>
                <a:cubicBezTo>
                  <a:pt x="2483186" y="1478070"/>
                  <a:pt x="2358206" y="1464581"/>
                  <a:pt x="2252397" y="1415703"/>
                </a:cubicBezTo>
                <a:cubicBezTo>
                  <a:pt x="2197646" y="1550032"/>
                  <a:pt x="2051039" y="1652720"/>
                  <a:pt x="1867328" y="1685434"/>
                </a:cubicBezTo>
                <a:cubicBezTo>
                  <a:pt x="1650846" y="1723979"/>
                  <a:pt x="1424910" y="1658293"/>
                  <a:pt x="1301149" y="1520791"/>
                </a:cubicBezTo>
                <a:cubicBezTo>
                  <a:pt x="1009039" y="1651305"/>
                  <a:pt x="629643" y="1577945"/>
                  <a:pt x="460112" y="1358121"/>
                </a:cubicBezTo>
                <a:cubicBezTo>
                  <a:pt x="293574" y="1372570"/>
                  <a:pt x="137199" y="1296037"/>
                  <a:pt x="90326" y="1177100"/>
                </a:cubicBezTo>
                <a:cubicBezTo>
                  <a:pt x="56373" y="1091049"/>
                  <a:pt x="86387" y="998180"/>
                  <a:pt x="169341" y="932752"/>
                </a:cubicBezTo>
                <a:cubicBezTo>
                  <a:pt x="51646" y="881430"/>
                  <a:pt x="-13898" y="782944"/>
                  <a:pt x="2488" y="682058"/>
                </a:cubicBezTo>
                <a:cubicBezTo>
                  <a:pt x="21710" y="563935"/>
                  <a:pt x="148228" y="471410"/>
                  <a:pt x="307203" y="459233"/>
                </a:cubicBezTo>
                <a:cubicBezTo>
                  <a:pt x="308148" y="457261"/>
                  <a:pt x="309172" y="455331"/>
                  <a:pt x="310118" y="453359"/>
                </a:cubicBezTo>
                <a:cubicBezTo>
                  <a:pt x="288769" y="337038"/>
                  <a:pt x="338557" y="219730"/>
                  <a:pt x="445853" y="133378"/>
                </a:cubicBezTo>
                <a:cubicBezTo>
                  <a:pt x="615384" y="-3009"/>
                  <a:pt x="890241" y="-33408"/>
                  <a:pt x="1106173" y="60275"/>
                </a:cubicBezTo>
                <a:lnTo>
                  <a:pt x="1106299" y="60140"/>
                </a:lnTo>
                <a:close/>
              </a:path>
            </a:pathLst>
          </a:custGeom>
          <a:solidFill>
            <a:srgbClr val="8EC9E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582" name="云形 8"/>
          <p:cNvSpPr/>
          <p:nvPr userDrawn="1"/>
        </p:nvSpPr>
        <p:spPr>
          <a:xfrm>
            <a:off x="7619851" y="617001"/>
            <a:ext cx="940526" cy="511888"/>
          </a:xfrm>
          <a:prstGeom prst="cloud"/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583" name="云形 9"/>
          <p:cNvSpPr/>
          <p:nvPr userDrawn="1"/>
        </p:nvSpPr>
        <p:spPr>
          <a:xfrm>
            <a:off x="116875" y="647009"/>
            <a:ext cx="511777" cy="278538"/>
          </a:xfrm>
          <a:prstGeom prst="cloud"/>
          <a:solidFill>
            <a:srgbClr val="8EC9EE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sz="32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ebdings" panose="05030102010509060703" pitchFamily="18" charset="2"/>
        <a:buChar char="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tags" Target="../tags/tag13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image" Target="../media/image10.png"/><Relationship Id="rId3" Type="http://schemas.openxmlformats.org/officeDocument/2006/relationships/tags" Target="../tags/tag1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image" Target="../media/image11.png"/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tags" Target="../tags/tag20.xml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tags" Target="../tags/tag5.xml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tags" Target="../tags/tag7.xml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tags" Target="../tags/tag8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tags" Target="../tags/tag9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7"/>
          <p:cNvSpPr txBox="1">
            <a:spLocks noGrp="1"/>
          </p:cNvSpPr>
          <p:nvPr/>
        </p:nvSpPr>
        <p:spPr>
          <a:xfrm>
            <a:off x="0" y="322743"/>
            <a:ext cx="10989253" cy="1654811"/>
          </a:xfrm>
          <a:prstGeom prst="rect"/>
          <a:noFill/>
          <a:ln>
            <a:noFill/>
            <a:prstDash val="solid"/>
          </a:ln>
        </p:spPr>
        <p:txBody>
          <a:bodyPr bIns="0" lIns="0" rIns="0" rtlCol="0" tIns="16510" vert="horz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b="1" dirty="0" sz="5400" i="0" lang="en-US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sz="5400" i="0" lang="en-US">
                <a:solidFill>
                  <a:srgbClr val="FFFFFF"/>
                </a:solidFill>
                <a:effectLst/>
                <a:latin typeface="Roboto" panose="020F0502020204030204" pitchFamily="2" charset="0"/>
              </a:rPr>
            </a:br>
            <a:endParaRPr dirty="0" spc="15">
              <a:solidFill>
                <a:srgbClr val="FFFFFF"/>
              </a:solidFill>
            </a:endParaRPr>
          </a:p>
        </p:txBody>
      </p:sp>
      <p:sp>
        <p:nvSpPr>
          <p:cNvPr id="1048631" name="TextBox 13"/>
          <p:cNvSpPr txBox="1"/>
          <p:nvPr/>
        </p:nvSpPr>
        <p:spPr>
          <a:xfrm>
            <a:off x="1014844" y="1579551"/>
            <a:ext cx="11442124" cy="2682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2800" lang="en-US">
                <a:solidFill>
                  <a:srgbClr val="0000FF"/>
                </a:solidFill>
                <a:latin typeface="Arial"/>
              </a:rPr>
              <a:t>STUDENT NAME: 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K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.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s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r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i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r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a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m</a:t>
            </a:r>
            <a:endParaRPr altLang="en-US" b="1" sz="3200" lang="zh-CN">
              <a:solidFill>
                <a:srgbClr val="0000FF"/>
              </a:solidFill>
            </a:endParaRPr>
          </a:p>
          <a:p>
            <a:r>
              <a:rPr b="1" dirty="0" sz="2800" lang="en-US">
                <a:solidFill>
                  <a:srgbClr val="0000FF"/>
                </a:solidFill>
                <a:latin typeface="Arial"/>
              </a:rPr>
              <a:t>REGISTER N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u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m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b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e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r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: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2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4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2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2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k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2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2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1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9</a:t>
            </a:r>
            <a:endParaRPr b="1" dirty="0" sz="3200" lang="en-US">
              <a:solidFill>
                <a:srgbClr val="0000FF"/>
              </a:solidFill>
              <a:cs typeface="Calibri"/>
            </a:endParaRPr>
          </a:p>
          <a:p>
            <a:r>
              <a:rPr b="1" dirty="0" sz="2800" lang="en-US">
                <a:solidFill>
                  <a:srgbClr val="0000FF"/>
                </a:solidFill>
                <a:latin typeface="Arial"/>
              </a:rPr>
              <a:t> NMID: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altLang="en-IN" b="1" dirty="0" sz="2800" lang="en-US">
                <a:solidFill>
                  <a:srgbClr val="0000FF"/>
                </a:solidFill>
                <a:latin typeface="Arial"/>
              </a:rPr>
              <a:t>0E1382C525EB38A835A46D63016A8B45</a:t>
            </a:r>
            <a:endParaRPr b="1" dirty="0" sz="3200" lang="en-US">
              <a:solidFill>
                <a:srgbClr val="0000FF"/>
              </a:solidFill>
              <a:cs typeface="Calibri"/>
            </a:endParaRPr>
          </a:p>
          <a:p>
            <a:r>
              <a:rPr b="1" dirty="0" sz="2800" lang="en-US">
                <a:solidFill>
                  <a:srgbClr val="0000FF"/>
                </a:solidFill>
                <a:latin typeface="Arial"/>
              </a:rPr>
              <a:t>DEPARTMENT: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C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o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m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p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uter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science</a:t>
            </a:r>
            <a:endParaRPr altLang="en-US" b="1" sz="3200" lang="zh-CN">
              <a:solidFill>
                <a:srgbClr val="0000FF"/>
              </a:solidFill>
            </a:endParaRPr>
          </a:p>
          <a:p>
            <a:r>
              <a:rPr b="1" dirty="0" sz="2800" lang="en-US">
                <a:solidFill>
                  <a:srgbClr val="0000FF"/>
                </a:solidFill>
                <a:latin typeface="Arial"/>
              </a:rPr>
              <a:t>COLLEGE: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P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u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r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a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t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c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h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i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thalaivi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amma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arts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and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science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college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,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 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p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a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l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l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a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d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a</a:t>
            </a:r>
            <a:r>
              <a:rPr b="1" dirty="0" sz="2800" lang="en-US">
                <a:solidFill>
                  <a:srgbClr val="0000FF"/>
                </a:solidFill>
                <a:latin typeface="Arial"/>
              </a:rPr>
              <a:t>m</a:t>
            </a:r>
            <a:endParaRPr altLang="en-US" b="1" sz="3200" lang="zh-CN">
              <a:solidFill>
                <a:srgbClr val="0000FF"/>
              </a:solidFill>
            </a:endParaRPr>
          </a:p>
          <a:p>
            <a:r>
              <a:rPr b="1" dirty="0" sz="2800" lang="en-US">
                <a:solidFill>
                  <a:srgbClr val="0000FF"/>
                </a:solidFill>
                <a:latin typeface="Arial"/>
              </a:rPr>
              <a:t>           </a:t>
            </a:r>
            <a:endParaRPr b="1" dirty="0" sz="2400" lang="en-IN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7"/>
          <p:cNvSpPr txBox="1">
            <a:spLocks noGrp="1"/>
          </p:cNvSpPr>
          <p:nvPr/>
        </p:nvSpPr>
        <p:spPr>
          <a:xfrm>
            <a:off x="739775" y="654938"/>
            <a:ext cx="8480425" cy="7531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800" lang="en-IN" spc="15">
                <a:solidFill>
                  <a:srgbClr val="FFFFFF"/>
                </a:solidFill>
                <a:latin typeface="Calibri"/>
              </a:rPr>
              <a:t>RESULT</a:t>
            </a:r>
            <a:endParaRPr dirty="0" sz="4250">
              <a:solidFill>
                <a:srgbClr val="FFFFFF"/>
              </a:solidFill>
            </a:endParaRPr>
          </a:p>
        </p:txBody>
      </p:sp>
      <p:sp>
        <p:nvSpPr>
          <p:cNvPr id="1048598" name="Content Placeholder 7"/>
          <p:cNvSpPr/>
          <p:nvPr/>
        </p:nvSpPr>
        <p:spPr>
          <a:xfrm>
            <a:off x="458470" y="1691640"/>
            <a:ext cx="11334115" cy="480441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Working portfolio website hosted online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Successfully displays personal details, projects, and certificates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Easy navigation and user-friendly UI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Attracts recruiters by showcasing both skills and creativity</a:t>
            </a:r>
            <a:endParaRPr altLang="en-US" i="1" 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"/>
          <p:cNvSpPr>
            <a:spLocks noGrp="1"/>
          </p:cNvSpPr>
          <p:nvPr/>
        </p:nvSpPr>
        <p:spPr>
          <a:xfrm>
            <a:off x="755332" y="385444"/>
            <a:ext cx="10681335" cy="838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sz="5400" lang="en-US">
                <a:solidFill>
                  <a:srgbClr val="FFFFFF"/>
                </a:solidFill>
                <a:latin typeface="Arial"/>
              </a:rPr>
              <a:t>S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c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r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een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 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s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h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ot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 </a:t>
            </a:r>
            <a:r>
              <a:rPr sz="5400" lang="en-US">
                <a:solidFill>
                  <a:srgbClr val="FFFFFF"/>
                </a:solidFill>
                <a:latin typeface="Arial"/>
              </a:rPr>
              <a:t>1</a:t>
            </a:r>
            <a:endParaRPr lang="en-IN">
              <a:solidFill>
                <a:srgbClr val="FFFFFF"/>
              </a:solidFill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21047" y="1394687"/>
            <a:ext cx="3619138" cy="4612132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 9"/>
          <p:cNvSpPr txBox="1"/>
          <p:nvPr>
            <p:custDataLst>
              <p:tags r:id="rId1"/>
            </p:custDataLst>
          </p:nvPr>
        </p:nvSpPr>
        <p:spPr>
          <a:xfrm>
            <a:off x="667752" y="392212"/>
            <a:ext cx="8292045" cy="699594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baseline="0" b="1" sz="3200" i="0"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altLang="en-US" dirty="0" sz="4000" lang="en-US">
                <a:latin typeface="+mj-lt"/>
                <a:ea typeface="+mj-ea"/>
              </a:rPr>
              <a:t>S</a:t>
            </a:r>
            <a:r>
              <a:rPr altLang="en-US" dirty="0" sz="4000" lang="en-US">
                <a:latin typeface="+mj-lt"/>
                <a:ea typeface="+mj-ea"/>
              </a:rPr>
              <a:t>C</a:t>
            </a:r>
            <a:r>
              <a:rPr altLang="en-US" dirty="0" sz="4000" lang="en-US">
                <a:latin typeface="+mj-lt"/>
                <a:ea typeface="+mj-ea"/>
              </a:rPr>
              <a:t>R</a:t>
            </a:r>
            <a:r>
              <a:rPr altLang="en-US" dirty="0" sz="4000" lang="en-US">
                <a:latin typeface="+mj-lt"/>
                <a:ea typeface="+mj-ea"/>
              </a:rPr>
              <a:t>E</a:t>
            </a:r>
            <a:r>
              <a:rPr altLang="en-US" dirty="0" sz="4000" lang="en-US">
                <a:latin typeface="+mj-lt"/>
                <a:ea typeface="+mj-ea"/>
              </a:rPr>
              <a:t>E</a:t>
            </a:r>
            <a:r>
              <a:rPr altLang="en-US" dirty="0" sz="4000" lang="en-US">
                <a:latin typeface="+mj-lt"/>
                <a:ea typeface="+mj-ea"/>
              </a:rPr>
              <a:t>N</a:t>
            </a:r>
            <a:r>
              <a:rPr altLang="en-US" dirty="0" sz="4000" lang="en-US">
                <a:latin typeface="+mj-lt"/>
                <a:ea typeface="+mj-ea"/>
              </a:rPr>
              <a:t> </a:t>
            </a:r>
            <a:r>
              <a:rPr altLang="en-US" dirty="0" sz="4000" lang="en-US">
                <a:latin typeface="+mj-lt"/>
                <a:ea typeface="+mj-ea"/>
              </a:rPr>
              <a:t>S</a:t>
            </a:r>
            <a:r>
              <a:rPr altLang="en-US" dirty="0" sz="4000" lang="en-US">
                <a:latin typeface="+mj-lt"/>
                <a:ea typeface="+mj-ea"/>
              </a:rPr>
              <a:t>H</a:t>
            </a:r>
            <a:r>
              <a:rPr altLang="en-US" dirty="0" sz="4000" lang="en-US">
                <a:latin typeface="+mj-lt"/>
                <a:ea typeface="+mj-ea"/>
              </a:rPr>
              <a:t>O</a:t>
            </a:r>
            <a:r>
              <a:rPr altLang="en-US" dirty="0" sz="4000" lang="en-US">
                <a:latin typeface="+mj-lt"/>
                <a:ea typeface="+mj-ea"/>
              </a:rPr>
              <a:t>R</a:t>
            </a:r>
            <a:r>
              <a:rPr altLang="en-US" dirty="0" sz="4000" lang="en-US">
                <a:latin typeface="+mj-lt"/>
                <a:ea typeface="+mj-ea"/>
              </a:rPr>
              <a:t>T</a:t>
            </a:r>
            <a:r>
              <a:rPr altLang="en-US" dirty="0" sz="4000" lang="en-US">
                <a:latin typeface="+mj-lt"/>
                <a:ea typeface="+mj-ea"/>
              </a:rPr>
              <a:t> </a:t>
            </a:r>
            <a:r>
              <a:rPr altLang="en-US" dirty="0" sz="4000" lang="en-US">
                <a:latin typeface="+mj-lt"/>
                <a:ea typeface="+mj-ea"/>
              </a:rPr>
              <a:t>2</a:t>
            </a:r>
            <a:endParaRPr altLang="en-US" dirty="0" lang="zh-CN">
              <a:latin typeface="+mj-lt"/>
              <a:ea typeface="+mj-ea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550202" y="1102494"/>
            <a:ext cx="4089981" cy="5343268"/>
          </a:xfrm>
          <a:prstGeom prst="rect"/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文本框 11"/>
          <p:cNvSpPr txBox="1"/>
          <p:nvPr>
            <p:custDataLst>
              <p:tags r:id="rId1"/>
            </p:custDataLst>
          </p:nvPr>
        </p:nvSpPr>
        <p:spPr>
          <a:xfrm>
            <a:off x="667752" y="392212"/>
            <a:ext cx="8292045" cy="699594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baseline="0" b="1" sz="3200" i="0">
                <a:effectLst/>
                <a:latin typeface="Arial" pitchFamily="34" charset="0"/>
                <a:ea typeface="黑体" pitchFamily="49" charset="-122"/>
                <a:cs typeface="+mj-cs"/>
              </a:defRPr>
            </a:lvl1pPr>
          </a:lstStyle>
          <a:p>
            <a:r>
              <a:rPr altLang="en-US" dirty="0" sz="4400" lang="en-US">
                <a:latin typeface="+mj-lt"/>
                <a:ea typeface="+mj-ea"/>
              </a:rPr>
              <a:t>S</a:t>
            </a:r>
            <a:r>
              <a:rPr altLang="en-US" dirty="0" sz="4400" lang="en-US">
                <a:latin typeface="+mj-lt"/>
                <a:ea typeface="+mj-ea"/>
              </a:rPr>
              <a:t>C</a:t>
            </a:r>
            <a:r>
              <a:rPr altLang="en-US" dirty="0" sz="4400" lang="en-US">
                <a:latin typeface="+mj-lt"/>
                <a:ea typeface="+mj-ea"/>
              </a:rPr>
              <a:t>R</a:t>
            </a:r>
            <a:r>
              <a:rPr altLang="en-US" dirty="0" sz="4400" lang="en-US">
                <a:latin typeface="+mj-lt"/>
                <a:ea typeface="+mj-ea"/>
              </a:rPr>
              <a:t>E</a:t>
            </a:r>
            <a:r>
              <a:rPr altLang="en-US" dirty="0" sz="4400" lang="en-US">
                <a:latin typeface="+mj-lt"/>
                <a:ea typeface="+mj-ea"/>
              </a:rPr>
              <a:t>E</a:t>
            </a:r>
            <a:r>
              <a:rPr altLang="en-US" dirty="0" sz="4400" lang="en-US">
                <a:latin typeface="+mj-lt"/>
                <a:ea typeface="+mj-ea"/>
              </a:rPr>
              <a:t>N</a:t>
            </a:r>
            <a:r>
              <a:rPr altLang="en-US" dirty="0" sz="4400" lang="en-US">
                <a:latin typeface="+mj-lt"/>
                <a:ea typeface="+mj-ea"/>
              </a:rPr>
              <a:t> </a:t>
            </a:r>
            <a:r>
              <a:rPr altLang="en-US" dirty="0" sz="4400" lang="en-US">
                <a:latin typeface="+mj-lt"/>
                <a:ea typeface="+mj-ea"/>
              </a:rPr>
              <a:t>SHORT</a:t>
            </a:r>
            <a:r>
              <a:rPr altLang="en-US" dirty="0" sz="4400" lang="en-US">
                <a:latin typeface="+mj-lt"/>
                <a:ea typeface="+mj-ea"/>
              </a:rPr>
              <a:t> </a:t>
            </a:r>
            <a:r>
              <a:rPr altLang="en-US" dirty="0" sz="4400" lang="en-US">
                <a:latin typeface="+mj-lt"/>
                <a:ea typeface="+mj-ea"/>
              </a:rPr>
              <a:t>3</a:t>
            </a:r>
            <a:endParaRPr altLang="en-US" dirty="0" lang="zh-CN">
              <a:latin typeface="+mj-lt"/>
              <a:ea typeface="+mj-ea"/>
            </a:endParaRPr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375101" y="1255322"/>
            <a:ext cx="4265083" cy="5602677"/>
          </a:xfrm>
          <a:prstGeom prst="rect"/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"/>
          <p:cNvSpPr>
            <a:spLocks noGrp="1"/>
          </p:cNvSpPr>
          <p:nvPr>
            <p:ph type="title"/>
          </p:nvPr>
        </p:nvSpPr>
        <p:spPr>
          <a:xfrm>
            <a:off x="481444" y="520863"/>
            <a:ext cx="11710555" cy="197612"/>
          </a:xfrm>
        </p:spPr>
        <p:txBody>
          <a:bodyPr>
            <a:noAutofit/>
          </a:bodyPr>
          <a:p>
            <a:r>
              <a:rPr sz="4800" lang="en-US"/>
              <a:t>S</a:t>
            </a:r>
            <a:r>
              <a:rPr sz="4800" lang="en-US"/>
              <a:t>C</a:t>
            </a:r>
            <a:r>
              <a:rPr sz="4800" lang="en-US"/>
              <a:t>R</a:t>
            </a:r>
            <a:r>
              <a:rPr sz="4800" lang="en-US"/>
              <a:t>E</a:t>
            </a:r>
            <a:r>
              <a:rPr sz="4800" lang="en-US"/>
              <a:t>EN</a:t>
            </a:r>
            <a:r>
              <a:rPr sz="4800" lang="en-US"/>
              <a:t> </a:t>
            </a:r>
            <a:r>
              <a:rPr sz="4800" lang="en-US"/>
              <a:t>SHORT</a:t>
            </a:r>
            <a:r>
              <a:rPr sz="4800" lang="en-US"/>
              <a:t> </a:t>
            </a:r>
            <a:r>
              <a:rPr sz="4800" lang="en-US"/>
              <a:t>4</a:t>
            </a:r>
            <a:endParaRPr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755274" y="1463944"/>
            <a:ext cx="3884910" cy="50050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/>
        </p:nvSpPr>
        <p:spPr>
          <a:xfrm>
            <a:off x="755332" y="385444"/>
            <a:ext cx="10681335" cy="927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sz="6000" lang="en-US">
                <a:solidFill>
                  <a:srgbClr val="FFFFFF"/>
                </a:solidFill>
                <a:latin typeface="Arial"/>
              </a:rPr>
              <a:t>C</a:t>
            </a:r>
            <a:r>
              <a:rPr sz="6000" lang="en-US">
                <a:solidFill>
                  <a:srgbClr val="FFFFFF"/>
                </a:solidFill>
                <a:latin typeface="Arial"/>
              </a:rPr>
              <a:t>o</a:t>
            </a:r>
            <a:r>
              <a:rPr sz="6000" lang="en-US">
                <a:solidFill>
                  <a:srgbClr val="FFFFFF"/>
                </a:solidFill>
                <a:latin typeface="Arial"/>
              </a:rPr>
              <a:t>n</a:t>
            </a:r>
            <a:r>
              <a:rPr sz="6000" lang="en-US">
                <a:solidFill>
                  <a:srgbClr val="FFFFFF"/>
                </a:solidFill>
                <a:latin typeface="Arial"/>
              </a:rPr>
              <a:t>c</a:t>
            </a:r>
            <a:r>
              <a:rPr sz="6000" lang="en-US">
                <a:solidFill>
                  <a:srgbClr val="FFFFFF"/>
                </a:solidFill>
                <a:latin typeface="Arial"/>
              </a:rPr>
              <a:t>l</a:t>
            </a:r>
            <a:r>
              <a:rPr sz="6000" lang="en-US">
                <a:solidFill>
                  <a:srgbClr val="FFFFFF"/>
                </a:solidFill>
                <a:latin typeface="Arial"/>
              </a:rPr>
              <a:t>u</a:t>
            </a:r>
            <a:r>
              <a:rPr sz="6000" lang="en-US">
                <a:solidFill>
                  <a:srgbClr val="FFFFFF"/>
                </a:solidFill>
                <a:latin typeface="Arial"/>
              </a:rPr>
              <a:t>sion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048688" name="Content Placeholder 2"/>
          <p:cNvSpPr>
            <a:spLocks noGrp="1"/>
          </p:cNvSpPr>
          <p:nvPr/>
        </p:nvSpPr>
        <p:spPr>
          <a:xfrm>
            <a:off x="443230" y="1691005"/>
            <a:ext cx="11262360" cy="488188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altLang="en-US" i="1" lang="en-US">
                <a:latin typeface="Arial"/>
              </a:rPr>
              <a:t>The digital portfolio acts as a modern resume, improving online visibility, Professionalism, and opportunities for internships and jobs. It Demonstrates both technical skills and personal branding.</a:t>
            </a:r>
            <a:endParaRPr altLang="en-US" i="1" 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zh-CN" lang="en-US" smtClean="0">
                <a:latin typeface="+mj-lt"/>
                <a:ea typeface="+mj-ea"/>
              </a:rPr>
              <a:t>THANKS</a:t>
            </a:r>
            <a:endParaRPr altLang="en-US" dirty="0" lang="zh-CN">
              <a:latin typeface="+mj-lt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Content Placeholder 2"/>
          <p:cNvSpPr>
            <a:spLocks noGrp="1"/>
          </p:cNvSpPr>
          <p:nvPr/>
        </p:nvSpPr>
        <p:spPr>
          <a:xfrm>
            <a:off x="460691" y="1611442"/>
            <a:ext cx="11270615" cy="485603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i="1" lang="en-US">
                <a:latin typeface="Arial"/>
              </a:rPr>
              <a:t>modern protfolio website with a clean,responsive,and user-friendly design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it includes dark mode feature and smooth animations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sections: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About me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skills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project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certificate</a:t>
            </a:r>
            <a:endParaRPr i="1" lang="en-US"/>
          </a:p>
          <a:p>
            <a:pPr algn="just"/>
            <a:r>
              <a:rPr i="1" lang="en-US">
                <a:latin typeface="Arial"/>
              </a:rPr>
              <a:t>contact</a:t>
            </a:r>
            <a:endParaRPr i="1" lang="en-US"/>
          </a:p>
        </p:txBody>
      </p:sp>
      <p:sp>
        <p:nvSpPr>
          <p:cNvPr id="1048636" name="object 17"/>
          <p:cNvSpPr txBox="1">
            <a:spLocks noGrp="1"/>
          </p:cNvSpPr>
          <p:nvPr/>
        </p:nvSpPr>
        <p:spPr>
          <a:xfrm>
            <a:off x="823286" y="236032"/>
            <a:ext cx="10545428" cy="6769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FFFFFF"/>
                </a:solidFill>
                <a:latin typeface="Arial"/>
              </a:rPr>
              <a:t>P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r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o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j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ect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 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T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i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t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t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l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e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 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: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D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I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G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I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TAL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 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P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O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R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T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F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O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L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I</a:t>
            </a:r>
            <a:r>
              <a:rPr dirty="0" sz="4250" lang="en-US" spc="5">
                <a:solidFill>
                  <a:srgbClr val="FFFFFF"/>
                </a:solidFill>
                <a:latin typeface="Arial"/>
              </a:rPr>
              <a:t>O</a:t>
            </a:r>
            <a:endParaRPr sz="425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extBox 22"/>
          <p:cNvSpPr txBox="1"/>
          <p:nvPr/>
        </p:nvSpPr>
        <p:spPr>
          <a:xfrm>
            <a:off x="2509807" y="1041533"/>
            <a:ext cx="5029200" cy="3977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2097153" name="object 20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 flipH="0" flipV="0">
            <a:off x="47625" y="3819523"/>
            <a:ext cx="1733550" cy="3009898"/>
          </a:xfrm>
          <a:prstGeom prst="rect"/>
        </p:spPr>
      </p:pic>
      <p:sp>
        <p:nvSpPr>
          <p:cNvPr id="1048647" name="object 21"/>
          <p:cNvSpPr txBox="1">
            <a:spLocks noGrp="1"/>
          </p:cNvSpPr>
          <p:nvPr/>
        </p:nvSpPr>
        <p:spPr>
          <a:xfrm>
            <a:off x="705136" y="445388"/>
            <a:ext cx="8409825" cy="851535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25">
                <a:solidFill>
                  <a:srgbClr val="FFFFFF"/>
                </a:solidFill>
              </a:rPr>
              <a:t>A</a:t>
            </a:r>
            <a:r>
              <a:rPr dirty="0" sz="5400" spc="-5">
                <a:solidFill>
                  <a:srgbClr val="FFFFFF"/>
                </a:solidFill>
              </a:rPr>
              <a:t>G</a:t>
            </a:r>
            <a:r>
              <a:rPr dirty="0" sz="5400" spc="-35">
                <a:solidFill>
                  <a:srgbClr val="FFFFFF"/>
                </a:solidFill>
              </a:rPr>
              <a:t>E</a:t>
            </a:r>
            <a:r>
              <a:rPr dirty="0" sz="5400" spc="15">
                <a:solidFill>
                  <a:srgbClr val="FFFFFF"/>
                </a:solidFill>
              </a:rPr>
              <a:t>N</a:t>
            </a:r>
            <a:r>
              <a:rPr dirty="0" sz="5400">
                <a:solidFill>
                  <a:srgbClr val="FFFFFF"/>
                </a:solidFill>
              </a:rPr>
              <a:t>DA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2"/>
          <p:cNvSpPr>
            <a:spLocks noGrp="1"/>
          </p:cNvSpPr>
          <p:nvPr/>
        </p:nvSpPr>
        <p:spPr>
          <a:xfrm>
            <a:off x="424180" y="1446530"/>
            <a:ext cx="11314430" cy="50450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i="1" lang="en-US">
                <a:latin typeface="Arial"/>
              </a:rPr>
              <a:t>In today’s competitive enviroment,showcashing technical </a:t>
            </a:r>
            <a:r>
              <a:rPr i="1" lang="en-US">
                <a:latin typeface="Arial"/>
                <a:sym typeface="+mn-ea"/>
              </a:rPr>
              <a:t>skills,projects,and Achievements is essential for carrer growth.Traditional resumes are limited In presenting interactive and visual content.There is a need for a Modren,responsive,and personalized protfolio website that highlights my Skills,projects,and certicates in a professional way.</a:t>
            </a:r>
            <a:endParaRPr i="1" lang="en-US"/>
          </a:p>
        </p:txBody>
      </p:sp>
      <p:sp>
        <p:nvSpPr>
          <p:cNvPr id="1048658" name="object 7"/>
          <p:cNvSpPr txBox="1">
            <a:spLocks noGrp="1"/>
          </p:cNvSpPr>
          <p:nvPr/>
        </p:nvSpPr>
        <p:spPr>
          <a:xfrm>
            <a:off x="799435" y="575055"/>
            <a:ext cx="8719533" cy="702311"/>
          </a:xfrm>
          <a:prstGeom prst="rect"/>
          <a:noFill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400" spc="-20">
                <a:solidFill>
                  <a:srgbClr val="FFFFFF"/>
                </a:solidFill>
              </a:rPr>
              <a:t>P</a:t>
            </a:r>
            <a:r>
              <a:rPr dirty="0" sz="4400" spc="15">
                <a:solidFill>
                  <a:srgbClr val="FFFFFF"/>
                </a:solidFill>
              </a:rPr>
              <a:t>ROB</a:t>
            </a:r>
            <a:r>
              <a:rPr dirty="0" sz="4400" spc="55">
                <a:solidFill>
                  <a:srgbClr val="FFFFFF"/>
                </a:solidFill>
              </a:rPr>
              <a:t>L</a:t>
            </a:r>
            <a:r>
              <a:rPr dirty="0" sz="4400" spc="-20">
                <a:solidFill>
                  <a:srgbClr val="FFFFFF"/>
                </a:solidFill>
              </a:rPr>
              <a:t>E</a:t>
            </a:r>
            <a:r>
              <a:rPr dirty="0" sz="4400" spc="20">
                <a:solidFill>
                  <a:srgbClr val="FFFFFF"/>
                </a:solidFill>
              </a:rPr>
              <a:t>M</a:t>
            </a:r>
            <a:r>
              <a:rPr dirty="0" sz="4400">
                <a:solidFill>
                  <a:srgbClr val="FFFFFF"/>
                </a:solidFill>
              </a:rPr>
              <a:t>	</a:t>
            </a:r>
            <a:r>
              <a:rPr dirty="0" sz="4400" spc="10">
                <a:solidFill>
                  <a:srgbClr val="FFFFFF"/>
                </a:solidFill>
              </a:rPr>
              <a:t>S</a:t>
            </a:r>
            <a:r>
              <a:rPr dirty="0" sz="4400" spc="-370">
                <a:solidFill>
                  <a:srgbClr val="FFFFFF"/>
                </a:solidFill>
              </a:rPr>
              <a:t>T</a:t>
            </a:r>
            <a:r>
              <a:rPr dirty="0" sz="4400" spc="-375">
                <a:solidFill>
                  <a:srgbClr val="FFFFFF"/>
                </a:solidFill>
              </a:rPr>
              <a:t>A</a:t>
            </a:r>
            <a:r>
              <a:rPr dirty="0" sz="4400" spc="15">
                <a:solidFill>
                  <a:srgbClr val="FFFFFF"/>
                </a:solidFill>
              </a:rPr>
              <a:t>T</a:t>
            </a:r>
            <a:r>
              <a:rPr dirty="0" sz="4400" spc="-10">
                <a:solidFill>
                  <a:srgbClr val="FFFFFF"/>
                </a:solidFill>
              </a:rPr>
              <a:t>E</a:t>
            </a:r>
            <a:r>
              <a:rPr dirty="0" sz="4400" spc="-20">
                <a:solidFill>
                  <a:srgbClr val="FFFFFF"/>
                </a:solidFill>
              </a:rPr>
              <a:t>ME</a:t>
            </a:r>
            <a:r>
              <a:rPr dirty="0" sz="4400" spc="10">
                <a:solidFill>
                  <a:srgbClr val="FFFFFF"/>
                </a:solidFill>
              </a:rPr>
              <a:t>NT</a:t>
            </a:r>
            <a:endParaRPr sz="4250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7"/>
          <p:cNvSpPr txBox="1">
            <a:spLocks noGrp="1"/>
          </p:cNvSpPr>
          <p:nvPr/>
        </p:nvSpPr>
        <p:spPr>
          <a:xfrm>
            <a:off x="745457" y="283844"/>
            <a:ext cx="7939431" cy="7023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400" spc="5">
                <a:solidFill>
                  <a:srgbClr val="FFFFFF"/>
                </a:solidFill>
              </a:rPr>
              <a:t>PROJECT	</a:t>
            </a:r>
            <a:r>
              <a:rPr dirty="0" sz="4400" spc="-20">
                <a:solidFill>
                  <a:srgbClr val="FFFFFF"/>
                </a:solidFill>
              </a:rPr>
              <a:t>OVERVIEW</a:t>
            </a:r>
            <a:endParaRPr sz="4250">
              <a:solidFill>
                <a:srgbClr val="FFFFFF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/>
        </p:nvSpPr>
        <p:spPr>
          <a:xfrm>
            <a:off x="427990" y="1691005"/>
            <a:ext cx="11306175" cy="480822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None/>
            </a:pPr>
            <a:r>
              <a:rPr altLang="en-US" i="1" lang="en-US">
                <a:latin typeface="Arial"/>
              </a:rPr>
              <a:t>The Digital Portfolio website is a personal website built to highlight academic Background, technical skills, projects, certificates, and contact details. It Provides recruiters and peers with a professional, interactive, And modern Way to view achievements.</a:t>
            </a:r>
            <a:endParaRPr altLang="en-US" i="1" lang="en-US"/>
          </a:p>
        </p:txBody>
      </p:sp>
      <p:grpSp>
        <p:nvGrpSpPr>
          <p:cNvPr id="67" name="object 2"/>
          <p:cNvGrpSpPr/>
          <p:nvPr/>
        </p:nvGrpSpPr>
        <p:grpSpPr>
          <a:xfrm>
            <a:off x="8971915" y="3600449"/>
            <a:ext cx="2762250" cy="3257550"/>
            <a:chOff x="7991475" y="2933700"/>
            <a:chExt cx="2762250" cy="325755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 txBox="1">
            <a:spLocks noGrp="1"/>
          </p:cNvSpPr>
          <p:nvPr/>
        </p:nvSpPr>
        <p:spPr>
          <a:xfrm>
            <a:off x="334240" y="251531"/>
            <a:ext cx="9803072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spc="25">
                <a:solidFill>
                  <a:srgbClr val="FFFFFF"/>
                </a:solidFill>
              </a:rPr>
              <a:t>W</a:t>
            </a:r>
            <a:r>
              <a:rPr dirty="0" sz="4000" spc="-20">
                <a:solidFill>
                  <a:srgbClr val="FFFFFF"/>
                </a:solidFill>
              </a:rPr>
              <a:t>H</a:t>
            </a:r>
            <a:r>
              <a:rPr dirty="0" sz="4000" spc="20">
                <a:solidFill>
                  <a:srgbClr val="FFFFFF"/>
                </a:solidFill>
              </a:rPr>
              <a:t>O</a:t>
            </a:r>
            <a:r>
              <a:rPr dirty="0" sz="4000" spc="-235">
                <a:solidFill>
                  <a:srgbClr val="FFFFFF"/>
                </a:solidFill>
              </a:rPr>
              <a:t> </a:t>
            </a:r>
            <a:r>
              <a:rPr dirty="0" sz="4000" spc="-10">
                <a:solidFill>
                  <a:srgbClr val="FFFFFF"/>
                </a:solidFill>
              </a:rPr>
              <a:t>AR</a:t>
            </a:r>
            <a:r>
              <a:rPr dirty="0" sz="4000" spc="15">
                <a:solidFill>
                  <a:srgbClr val="FFFFFF"/>
                </a:solidFill>
              </a:rPr>
              <a:t>E</a:t>
            </a:r>
            <a:r>
              <a:rPr dirty="0" sz="4000" spc="-35">
                <a:solidFill>
                  <a:srgbClr val="FFFFFF"/>
                </a:solidFill>
              </a:rPr>
              <a:t> </a:t>
            </a:r>
            <a:r>
              <a:rPr dirty="0" sz="4000" spc="-10">
                <a:solidFill>
                  <a:srgbClr val="FFFFFF"/>
                </a:solidFill>
              </a:rPr>
              <a:t>T</a:t>
            </a:r>
            <a:r>
              <a:rPr dirty="0" sz="4000" spc="-15">
                <a:solidFill>
                  <a:srgbClr val="FFFFFF"/>
                </a:solidFill>
              </a:rPr>
              <a:t>H</a:t>
            </a:r>
            <a:r>
              <a:rPr dirty="0" sz="4000" spc="15">
                <a:solidFill>
                  <a:srgbClr val="FFFFFF"/>
                </a:solidFill>
              </a:rPr>
              <a:t>E</a:t>
            </a:r>
            <a:r>
              <a:rPr dirty="0" sz="4000" spc="-35">
                <a:solidFill>
                  <a:srgbClr val="FFFFFF"/>
                </a:solidFill>
              </a:rPr>
              <a:t> </a:t>
            </a:r>
            <a:r>
              <a:rPr dirty="0" sz="4000" spc="-20">
                <a:solidFill>
                  <a:srgbClr val="FFFFFF"/>
                </a:solidFill>
              </a:rPr>
              <a:t>E</a:t>
            </a:r>
            <a:r>
              <a:rPr dirty="0" sz="4000" spc="30">
                <a:solidFill>
                  <a:srgbClr val="FFFFFF"/>
                </a:solidFill>
              </a:rPr>
              <a:t>N</a:t>
            </a:r>
            <a:r>
              <a:rPr dirty="0" sz="4000" spc="15">
                <a:solidFill>
                  <a:srgbClr val="FFFFFF"/>
                </a:solidFill>
              </a:rPr>
              <a:t>D</a:t>
            </a:r>
            <a:r>
              <a:rPr dirty="0" sz="4000" spc="-45">
                <a:solidFill>
                  <a:srgbClr val="FFFFFF"/>
                </a:solidFill>
              </a:rPr>
              <a:t> </a:t>
            </a:r>
            <a:r>
              <a:rPr dirty="0" sz="4000">
                <a:solidFill>
                  <a:srgbClr val="FFFFFF"/>
                </a:solidFill>
              </a:rPr>
              <a:t>U</a:t>
            </a:r>
            <a:r>
              <a:rPr dirty="0" sz="4000" spc="10">
                <a:solidFill>
                  <a:srgbClr val="FFFFFF"/>
                </a:solidFill>
              </a:rPr>
              <a:t>S</a:t>
            </a:r>
            <a:r>
              <a:rPr dirty="0" sz="4000" spc="-25">
                <a:solidFill>
                  <a:srgbClr val="FFFFFF"/>
                </a:solidFill>
              </a:rPr>
              <a:t>E</a:t>
            </a:r>
            <a:r>
              <a:rPr dirty="0" sz="4000" spc="-10">
                <a:solidFill>
                  <a:srgbClr val="FFFFFF"/>
                </a:solidFill>
              </a:rPr>
              <a:t>R</a:t>
            </a:r>
            <a:r>
              <a:rPr dirty="0" sz="4000" spc="5">
                <a:solidFill>
                  <a:srgbClr val="FFFFFF"/>
                </a:solidFill>
              </a:rPr>
              <a:t>S?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1048676" name="Content Placeholder 2"/>
          <p:cNvSpPr>
            <a:spLocks noGrp="1"/>
          </p:cNvSpPr>
          <p:nvPr/>
        </p:nvSpPr>
        <p:spPr>
          <a:xfrm>
            <a:off x="442595" y="1797050"/>
            <a:ext cx="11334750" cy="471551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Recruiters/HR Managers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College Faculty for Evaluation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Fellow Developers &amp; Collaborators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Internship/Job Providers</a:t>
            </a:r>
            <a:endParaRPr altLang="en-US" i="1" lang="en-US"/>
          </a:p>
          <a:p>
            <a:endParaRPr altLang="en-US" i="1" lang="en-US"/>
          </a:p>
        </p:txBody>
      </p:sp>
      <p:grpSp>
        <p:nvGrpSpPr>
          <p:cNvPr id="7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6"/>
          <p:cNvSpPr txBox="1">
            <a:spLocks noGrp="1"/>
          </p:cNvSpPr>
          <p:nvPr/>
        </p:nvSpPr>
        <p:spPr>
          <a:xfrm>
            <a:off x="1268202" y="183014"/>
            <a:ext cx="9503353" cy="635635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lang="en-IN" spc="10">
                <a:solidFill>
                  <a:srgbClr val="FFFFFF"/>
                </a:solidFill>
                <a:latin typeface="Calibri"/>
              </a:rPr>
              <a:t>TOOLS AND TECHNIQUES</a:t>
            </a:r>
            <a:endParaRPr dirty="0" sz="3600">
              <a:solidFill>
                <a:srgbClr val="FFFFFF"/>
              </a:solidFill>
            </a:endParaRPr>
          </a:p>
        </p:txBody>
      </p:sp>
      <p:sp>
        <p:nvSpPr>
          <p:cNvPr id="1048683" name="Content Placeholder 2"/>
          <p:cNvSpPr>
            <a:spLocks noGrp="1"/>
          </p:cNvSpPr>
          <p:nvPr/>
        </p:nvSpPr>
        <p:spPr>
          <a:xfrm>
            <a:off x="438785" y="1129248"/>
            <a:ext cx="12709425" cy="534775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altLang="en-US" i="1" lang="en-US">
                <a:latin typeface="Arial"/>
              </a:rPr>
              <a:t>Frontend: HTML5, CSS3, JavaScript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Icons: Font Awesome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Animation &amp; Effects: Typing effect, Dark mode toggle, Smooth scrolling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Hosting: GitHub Pages</a:t>
            </a:r>
            <a:endParaRPr altLang="en-US" i="1" lang="en-US"/>
          </a:p>
          <a:p>
            <a:pPr algn="just" indent="0" marL="0">
              <a:buNone/>
            </a:pPr>
            <a:r>
              <a:rPr altLang="en-US" i="1" lang="en-US">
                <a:latin typeface="Arial"/>
              </a:rPr>
              <a:t> </a:t>
            </a:r>
            <a:endParaRPr altLang="en-US" i="1" lang="en-US"/>
          </a:p>
          <a:p>
            <a:pPr algn="just"/>
            <a:r>
              <a:rPr altLang="en-US" i="1" lang="en-US">
                <a:latin typeface="Arial"/>
              </a:rPr>
              <a:t>Tools:VS CODE</a:t>
            </a:r>
            <a:endParaRPr altLang="en-US" i="1" lang="en-US"/>
          </a:p>
          <a:p>
            <a:pPr algn="just" indent="0" marL="0">
              <a:buNone/>
            </a:pPr>
            <a:endParaRPr altLang="en-US" i="1" lang="en-US"/>
          </a:p>
        </p:txBody>
      </p:sp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771556" y="4701043"/>
            <a:ext cx="1465983" cy="1766432"/>
          </a:xfrm>
          <a:prstGeom prst="rect"/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8"/>
          <p:cNvSpPr txBox="1"/>
          <p:nvPr/>
        </p:nvSpPr>
        <p:spPr>
          <a:xfrm>
            <a:off x="739775" y="291147"/>
            <a:ext cx="8794750" cy="699136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IN" spc="15">
                <a:solidFill>
                  <a:srgbClr val="FFFFFF"/>
                </a:solidFill>
                <a:latin typeface="Trebuchet MS"/>
                <a:cs typeface="Trebuchet MS"/>
              </a:rPr>
              <a:t>POTFOLIO DESIGN AND LAYOUT</a:t>
            </a:r>
            <a:endParaRPr dirty="0" sz="400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sp>
        <p:nvSpPr>
          <p:cNvPr id="1048621" name="Content Placeholder 2"/>
          <p:cNvSpPr>
            <a:spLocks noGrp="1"/>
          </p:cNvSpPr>
          <p:nvPr/>
        </p:nvSpPr>
        <p:spPr>
          <a:xfrm>
            <a:off x="428625" y="1690370"/>
            <a:ext cx="11334750" cy="479361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/>
              </a:rPr>
              <a:t>Clean, modern single-page layout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Sections: Home, About Me, Skills, Projects, Certificates, Contact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Responsive design with dark mode support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/>
              </a:rPr>
              <a:t>Smooth navigation and UI-friendly interactions</a:t>
            </a:r>
            <a:endParaRPr altLang="en-US" i="1" 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/>
        </p:nvSpPr>
        <p:spPr>
          <a:xfrm>
            <a:off x="755332" y="385444"/>
            <a:ext cx="10681335" cy="736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IN">
                <a:solidFill>
                  <a:srgbClr val="FFFFFF"/>
                </a:solidFill>
                <a:latin typeface="Calibri"/>
              </a:rPr>
              <a:t>FEATURES AND FUNCTIONALITY</a:t>
            </a:r>
            <a:endParaRPr dirty="0" lang="en-IN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48607" name="Content Placeholder 2"/>
          <p:cNvSpPr>
            <a:spLocks noGrp="1"/>
          </p:cNvSpPr>
          <p:nvPr/>
        </p:nvSpPr>
        <p:spPr>
          <a:xfrm>
            <a:off x="428625" y="1691005"/>
            <a:ext cx="11335385" cy="4823460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b="1" sz="2400" i="1" lang="en-US"/>
              <a:t>1. Navigation Buttons – Sections like About, Certificates, Experience, Education, Skills, Contact link to respective parts of the page.</a:t>
            </a:r>
            <a:endParaRPr altLang="en-US" b="1" sz="2000" i="1" lang="en-US"/>
          </a:p>
          <a:p>
            <a:r>
              <a:rPr altLang="en-US" b="1" sz="2400" i="1" lang="en-US"/>
              <a:t>2. About Section – Short introduction about </a:t>
            </a:r>
            <a:r>
              <a:rPr altLang="en-US" b="1" sz="2400" i="1" lang="en-US"/>
              <a:t>m</a:t>
            </a:r>
            <a:r>
              <a:rPr altLang="en-US" b="1" sz="2400" i="1" lang="en-US"/>
              <a:t>e</a:t>
            </a:r>
            <a:r>
              <a:rPr altLang="en-US" b="1" sz="2400" i="1" lang="en-US"/>
              <a:t>.</a:t>
            </a:r>
            <a:r>
              <a:rPr altLang="en-US" b="1" sz="2400" i="1" lang="en-US"/>
              <a:t> </a:t>
            </a:r>
            <a:endParaRPr altLang="en-US" b="1" sz="2000" i="1" lang="en-US"/>
          </a:p>
          <a:p>
            <a:r>
              <a:rPr altLang="en-US" b="1" sz="2400" i="1" lang="en-US"/>
              <a:t>3. Certificates Section – Display list or images of certifications.</a:t>
            </a:r>
            <a:endParaRPr altLang="en-US" b="1" sz="2000" i="1" lang="en-US"/>
          </a:p>
          <a:p>
            <a:r>
              <a:rPr altLang="en-US" b="1" sz="2400" i="1" lang="en-US"/>
              <a:t>4. Experience Section – Show past projects, internships, or work experience.</a:t>
            </a:r>
            <a:endParaRPr altLang="en-US" b="1" sz="2000" i="1" lang="en-US"/>
          </a:p>
          <a:p>
            <a:r>
              <a:rPr altLang="en-US" b="1" sz="2400" i="1" lang="en-US"/>
              <a:t>5. Education Section – Academic details with year &amp; institution.</a:t>
            </a:r>
            <a:endParaRPr altLang="en-US" b="1" sz="2000" i="1" lang="en-US"/>
          </a:p>
          <a:p>
            <a:r>
              <a:rPr altLang="en-US" b="1" sz="2400" i="1" lang="en-US"/>
              <a:t>6. Skills Section – List technical &amp; soft skills (with progress bars or icons if needed).</a:t>
            </a:r>
            <a:endParaRPr altLang="en-US" b="1" sz="2000" i="1" lang="en-US"/>
          </a:p>
          <a:p>
            <a:r>
              <a:rPr altLang="en-US" b="1" sz="2400" i="1" lang="en-US"/>
              <a:t>7. Contact Section – Email, phone, or contact </a:t>
            </a:r>
            <a:r>
              <a:rPr altLang="en-US" b="1" sz="2400" i="1" lang="en-US"/>
              <a:t>N</a:t>
            </a:r>
            <a:r>
              <a:rPr altLang="en-US" b="1" sz="2400" i="1" lang="en-US"/>
              <a:t>u</a:t>
            </a:r>
            <a:r>
              <a:rPr altLang="en-US" b="1" sz="2400" i="1" lang="en-US"/>
              <a:t>mber</a:t>
            </a:r>
            <a:r>
              <a:rPr altLang="en-US" b="1" sz="2400" i="1" lang="en-US"/>
              <a:t> </a:t>
            </a:r>
            <a:r>
              <a:rPr altLang="en-US" b="1" sz="2400" i="1" lang="en-US"/>
              <a:t>and</a:t>
            </a:r>
            <a:r>
              <a:rPr altLang="en-US" b="1" sz="2400" i="1" lang="en-US"/>
              <a:t> </a:t>
            </a:r>
            <a:r>
              <a:rPr altLang="en-US" b="1" sz="2400" i="1" lang="en-US"/>
              <a:t>m</a:t>
            </a:r>
            <a:r>
              <a:rPr altLang="en-US" b="1" sz="2400" i="1" lang="en-US"/>
              <a:t>y</a:t>
            </a:r>
            <a:r>
              <a:rPr altLang="en-US" b="1" sz="2400" i="1" lang="en-US"/>
              <a:t> </a:t>
            </a:r>
            <a:r>
              <a:rPr altLang="en-US" b="1" sz="2400" i="1" lang="en-US"/>
              <a:t>d</a:t>
            </a:r>
            <a:r>
              <a:rPr altLang="en-US" b="1" sz="2400" i="1" lang="en-US"/>
              <a:t>e</a:t>
            </a:r>
            <a:r>
              <a:rPr altLang="en-US" b="1" sz="2400" i="1" lang="en-US"/>
              <a:t>t</a:t>
            </a:r>
            <a:r>
              <a:rPr altLang="en-US" b="1" sz="2400" i="1" lang="en-US"/>
              <a:t>a</a:t>
            </a:r>
            <a:r>
              <a:rPr altLang="en-US" b="1" sz="2400" i="1" lang="en-US"/>
              <a:t>ils</a:t>
            </a:r>
            <a:endParaRPr altLang="en-US" b="1" sz="2000" i="1"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1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0"/>
  <p:tag name="KSO_WM_SLIDE_INDEX" val="20"/>
  <p:tag name="KSO_WM_SLIDE_ITEM_CNT" val="3"/>
  <p:tag name="KSO_WM_SLIDE_LAYOUT" val="a_m"/>
  <p:tag name="KSO_WM_SLIDE_LAYOUT_CNT" val="1_1"/>
  <p:tag name="KSO_WM_SLIDE_TYPE" val="text"/>
  <p:tag name="KSO_WM_BEAUTIFY_FLAG" val="#wm#"/>
  <p:tag name="KSO_WM_SLIDE_POSITION" val="270*142"/>
  <p:tag name="KSO_WM_SLIDE_SIZE" val="418*280"/>
  <p:tag name="KSO_WM_DIAGRAM_GROUP_CODE" val="m1-1"/>
</p:tagLst>
</file>

<file path=ppt/tags/tag11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1"/>
  <p:tag name="KSO_WM_SLIDE_INDEX" val="21"/>
  <p:tag name="KSO_WM_SLIDE_ITEM_CNT" val="4"/>
  <p:tag name="KSO_WM_SLIDE_LAYOUT" val="a_m"/>
  <p:tag name="KSO_WM_SLIDE_LAYOUT_CNT" val="1_1"/>
  <p:tag name="KSO_WM_SLIDE_TYPE" val="text"/>
  <p:tag name="KSO_WM_BEAUTIFY_FLAG" val="#wm#"/>
  <p:tag name="KSO_WM_SLIDE_POSITION" val="235*142"/>
  <p:tag name="KSO_WM_SLIDE_SIZE" val="489*280"/>
  <p:tag name="KSO_WM_DIAGRAM_GROUP_CODE" val="m1-1"/>
</p:tagLst>
</file>

<file path=ppt/tags/tag12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2"/>
  <p:tag name="KSO_WM_SLIDE_INDEX" val="22"/>
  <p:tag name="KSO_WM_SLIDE_ITEM_CNT" val="5"/>
  <p:tag name="KSO_WM_SLIDE_LAYOUT" val="a_m"/>
  <p:tag name="KSO_WM_SLIDE_LAYOUT_CNT" val="1_1"/>
  <p:tag name="KSO_WM_SLIDE_TYPE" val="text"/>
  <p:tag name="KSO_WM_BEAUTIFY_FLAG" val="#wm#"/>
  <p:tag name="KSO_WM_SLIDE_POSITION" val="221*142"/>
  <p:tag name="KSO_WM_SLIDE_SIZE" val="515*280"/>
  <p:tag name="KSO_WM_DIAGRAM_GROUP_CODE" val="m1-1"/>
</p:tagLst>
</file>

<file path=ppt/tags/tag13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3"/>
  <p:tag name="KSO_WM_SLIDE_INDEX" val="23"/>
  <p:tag name="KSO_WM_SLIDE_ITEM_CNT" val="6"/>
  <p:tag name="KSO_WM_SLIDE_LAYOUT" val="a_m"/>
  <p:tag name="KSO_WM_SLIDE_LAYOUT_CNT" val="1_1"/>
  <p:tag name="KSO_WM_SLIDE_TYPE" val="text"/>
  <p:tag name="KSO_WM_BEAUTIFY_FLAG" val="#wm#"/>
  <p:tag name="KSO_WM_SLIDE_POSITION" val="164*142"/>
  <p:tag name="KSO_WM_SLIDE_SIZE" val="616*280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4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4"/>
  <p:tag name="KSO_WM_SLIDE_INDEX" val="24"/>
  <p:tag name="KSO_WM_SLIDE_ITEM_CNT" val="2"/>
  <p:tag name="KSO_WM_SLIDE_LAYOUT" val="a_l"/>
  <p:tag name="KSO_WM_SLIDE_LAYOUT_CNT" val="1_1"/>
  <p:tag name="KSO_WM_SLIDE_TYPE" val="text"/>
  <p:tag name="KSO_WM_BEAUTIFY_FLAG" val="#wm#"/>
  <p:tag name="KSO_WM_SLIDE_POSITION" val="285*182"/>
  <p:tag name="KSO_WM_SLIDE_SIZE" val="390*225"/>
  <p:tag name="KSO_WM_DIAGRAM_GROUP_CODE" val="l1-3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25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5"/>
  <p:tag name="KSO_WM_SLIDE_INDEX" val="25"/>
  <p:tag name="KSO_WM_SLIDE_ITEM_CNT" val="3"/>
  <p:tag name="KSO_WM_SLIDE_LAYOUT" val="a_l"/>
  <p:tag name="KSO_WM_SLIDE_LAYOUT_CNT" val="1_1"/>
  <p:tag name="KSO_WM_SLIDE_TYPE" val="text"/>
  <p:tag name="KSO_WM_BEAUTIFY_FLAG" val="#wm#"/>
  <p:tag name="KSO_WM_SLIDE_POSITION" val="199*182"/>
  <p:tag name="KSO_WM_SLIDE_SIZE" val="563*225"/>
  <p:tag name="KSO_WM_DIAGRAM_GROUP_CODE" val="l1-3"/>
</p:tagLst>
</file>

<file path=ppt/tags/tag1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6"/>
  <p:tag name="KSO_WM_SLIDE_INDEX" val="26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145*182"/>
  <p:tag name="KSO_WM_SLIDE_SIZE" val="670*176"/>
  <p:tag name="KSO_WM_DIAGRAM_GROUP_CODE" val="l1-3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15"/>
  <p:tag name="KSO_WM_UNIT_TYPE" val="a"/>
  <p:tag name="KSO_WM_UNIT_INDEX" val="1"/>
  <p:tag name="KSO_WM_UNIT_ID" val="custom160415_33*a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S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15"/>
</p:tagLst>
</file>

<file path=ppt/tags/tag20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33"/>
  <p:tag name="KSO_WM_SLIDE_INDEX" val="33"/>
  <p:tag name="KSO_WM_SLIDE_ITEM_CNT" val="1"/>
  <p:tag name="KSO_WM_SLIDE_LAYOUT" val="a"/>
  <p:tag name="KSO_WM_SLIDE_LAYOUT_CNT" val="1"/>
  <p:tag name="KSO_WM_SLIDE_TYPE" val="endPage"/>
  <p:tag name="KSO_WM_BEAUTIFY_FLAG" val="#wm#"/>
</p:tagLst>
</file>

<file path=ppt/tags/tag3.xml><?xml version="1.0" encoding="utf-8"?>
<p:tagLst xmlns:p="http://schemas.openxmlformats.org/presentationml/2006/main">
  <p:tag name="KSO_WM_TEMPLATE_THUMBS_INDEX" val="1、8、12、15、16、21、25、29、33"/>
  <p:tag name="KSO_WM_TEMPLATE_CATEGORY" val="custom"/>
  <p:tag name="KSO_WM_TEMPLATE_INDEX" val="160415"/>
  <p:tag name="KSO_WM_TAG_VERSION" val="1.0"/>
  <p:tag name="KSO_WM_SLIDE_ID" val="custom16041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30"/>
  <p:tag name="KSO_WM_SLIDE_SIZE" val="828*356"/>
</p:tagLst>
</file>

<file path=ppt/tags/tag5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26"/>
  <p:tag name="KSO_WM_SLIDE_SIZE" val="828*360"/>
</p:tagLst>
</file>

<file path=ppt/tags/tag6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</p:tagLst>
</file>

<file path=ppt/tags/tag7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3"/>
  <p:tag name="KSO_WM_SLIDE_INDEX" val="13"/>
  <p:tag name="KSO_WM_SLIDE_ITEM_CNT" val="2"/>
  <p:tag name="KSO_WM_SLIDE_LAYOUT" val="a_f_d"/>
  <p:tag name="KSO_WM_SLIDE_LAYOUT_CNT" val="1_1_1"/>
  <p:tag name="KSO_WM_SLIDE_TYPE" val="text"/>
  <p:tag name="KSO_WM_BEAUTIFY_FLAG" val="#wm#"/>
  <p:tag name="KSO_WM_SLIDE_POSITION" val="123*137"/>
  <p:tag name="KSO_WM_SLIDE_SIZE" val="733*323"/>
</p:tagLst>
</file>

<file path=ppt/tags/tag8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8"/>
  <p:tag name="KSO_WM_SLIDE_INDEX" val="18"/>
  <p:tag name="KSO_WM_SLIDE_ITEM_CNT" val="1"/>
  <p:tag name="KSO_WM_SLIDE_LAYOUT" val="a_m"/>
  <p:tag name="KSO_WM_SLIDE_LAYOUT_CNT" val="1_1"/>
  <p:tag name="KSO_WM_SLIDE_TYPE" val="text"/>
  <p:tag name="KSO_WM_BEAUTIFY_FLAG" val="#wm#"/>
  <p:tag name="KSO_WM_SLIDE_POSITION" val="396*178"/>
  <p:tag name="KSO_WM_SLIDE_SIZE" val="165*187"/>
  <p:tag name="KSO_WM_DIAGRAM_GROUP_CODE" val="m1-1"/>
</p:tagLst>
</file>

<file path=ppt/tags/tag9.xml><?xml version="1.0" encoding="utf-8"?>
<p:tagLst xmlns:p="http://schemas.openxmlformats.org/presentationml/2006/main">
  <p:tag name="KSO_WM_TEMPLATE_CATEGORY" val="custom"/>
  <p:tag name="KSO_WM_TEMPLATE_INDEX" val="160415"/>
  <p:tag name="KSO_WM_TAG_VERSION" val="1.0"/>
  <p:tag name="KSO_WM_SLIDE_ID" val="custom160415_19"/>
  <p:tag name="KSO_WM_SLIDE_INDEX" val="19"/>
  <p:tag name="KSO_WM_SLIDE_ITEM_CNT" val="2"/>
  <p:tag name="KSO_WM_SLIDE_LAYOUT" val="a_m"/>
  <p:tag name="KSO_WM_SLIDE_LAYOUT_CNT" val="1_1"/>
  <p:tag name="KSO_WM_SLIDE_TYPE" val="text"/>
  <p:tag name="KSO_WM_BEAUTIFY_FLAG" val="#wm#"/>
  <p:tag name="KSO_WM_SLIDE_POSITION" val="304*142"/>
  <p:tag name="KSO_WM_SLIDE_SIZE" val="349*280"/>
  <p:tag name="KSO_WM_DIAGRAM_GROUP_CODE" val="m1-1"/>
</p:tagLst>
</file>

<file path=ppt/theme/theme1.xml><?xml version="1.0" encoding="utf-8"?>
<a:theme xmlns:a="http://schemas.openxmlformats.org/drawingml/2006/main" name="Office Theme">
  <a:themeElements>
    <a:clrScheme name="127">
      <a:dk1>
        <a:srgbClr val="FFFFFF"/>
      </a:dk1>
      <a:lt1>
        <a:srgbClr val="454749"/>
      </a:lt1>
      <a:dk2>
        <a:srgbClr val="FFFFFF"/>
      </a:dk2>
      <a:lt2>
        <a:srgbClr val="454749"/>
      </a:lt2>
      <a:accent1>
        <a:srgbClr val="8EC9EE"/>
      </a:accent1>
      <a:accent2>
        <a:srgbClr val="8ADCDE"/>
      </a:accent2>
      <a:accent3>
        <a:srgbClr val="ACDDC7"/>
      </a:accent3>
      <a:accent4>
        <a:srgbClr val="8BE1FF"/>
      </a:accent4>
      <a:accent5>
        <a:srgbClr val="A3C2EB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admin</dc:creator>
  <cp:lastModifiedBy>kingsoft</cp:lastModifiedBy>
  <dcterms:created xsi:type="dcterms:W3CDTF">2015-04-06T10:51:00Z</dcterms:created>
  <dcterms:modified xsi:type="dcterms:W3CDTF">2025-09-03T04:51:02Z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2052-10.1.0.5420</vt:lpwstr>
  </property>
  <property fmtid="{D5CDD505-2E9C-101B-9397-08002B2CF9AE}" pid="3" name="ICV">
    <vt:lpwstr>e92840c68da74efb9d4a6c2f5e80b2ea</vt:lpwstr>
  </property>
</Properties>
</file>