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370" y="1943100"/>
            <a:ext cx="9144000" cy="1454785"/>
          </a:xfrm>
        </p:spPr>
        <p:txBody>
          <a:bodyPr/>
          <a:lstStyle/>
          <a:p>
            <a:br>
              <a:rPr lang="en-US" sz="4800" dirty="0"/>
            </a:br>
            <a:r>
              <a:rPr lang="en-US" sz="4800" dirty="0"/>
              <a:t>End Semester Presentation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Learnings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 Initial Knowledge Transfer</a:t>
            </a:r>
            <a:endParaRPr lang="en-US" sz="2400"/>
          </a:p>
          <a:p>
            <a:r>
              <a:rPr lang="en-US" sz="2400"/>
              <a:t> Understand about how Omeka works and how to perform operations like upload a file</a:t>
            </a:r>
            <a:endParaRPr lang="en-US" sz="2400"/>
          </a:p>
          <a:p>
            <a:r>
              <a:rPr lang="en-US" sz="2400"/>
              <a:t> Debugging the errors the faced during pdf upload in Omeka</a:t>
            </a:r>
            <a:endParaRPr lang="en-US" sz="2400"/>
          </a:p>
          <a:p>
            <a:r>
              <a:rPr lang="en-US" sz="2400"/>
              <a:t> Desiging website using Figma</a:t>
            </a:r>
            <a:endParaRPr lang="en-US" sz="2400"/>
          </a:p>
          <a:p>
            <a:r>
              <a:rPr lang="en-US" sz="2400"/>
              <a:t> Learned about Reactjs</a:t>
            </a:r>
            <a:endParaRPr lang="en-US" sz="2400"/>
          </a:p>
          <a:p>
            <a:r>
              <a:rPr lang="en-US" sz="2400"/>
              <a:t> Stylizing the website using bootstrap</a:t>
            </a:r>
            <a:endParaRPr lang="en-US" sz="2400"/>
          </a:p>
          <a:p>
            <a:r>
              <a:rPr lang="en-US" sz="2400"/>
              <a:t> Responsive Website</a:t>
            </a:r>
            <a:endParaRPr lang="en-US" sz="2400"/>
          </a:p>
          <a:p>
            <a:r>
              <a:rPr lang="en-US" sz="2400"/>
              <a:t> Data Parsing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Images of the Website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059815"/>
            <a:ext cx="5384800" cy="26111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6950" y="3815715"/>
            <a:ext cx="4500245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Images of the Website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5384800" cy="26314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5655" y="1777365"/>
            <a:ext cx="266319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849995" cy="4953000"/>
          </a:xfrm>
        </p:spPr>
        <p:txBody>
          <a:bodyPr/>
          <a:p>
            <a:r>
              <a:rPr lang="en-US"/>
              <a:t> Push my code to git.</a:t>
            </a:r>
            <a:endParaRPr lang="en-US"/>
          </a:p>
          <a:p>
            <a:endParaRPr lang="en-US"/>
          </a:p>
          <a:p>
            <a:r>
              <a:rPr lang="en-US"/>
              <a:t>Work on the New Design</a:t>
            </a:r>
            <a:endParaRPr lang="en-US"/>
          </a:p>
          <a:p>
            <a:endParaRPr lang="en-US"/>
          </a:p>
          <a:p>
            <a:r>
              <a:rPr lang="en-US"/>
              <a:t> Gather data and generate a perfect json file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654040" y="14649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935085" cy="4953000"/>
          </a:xfrm>
        </p:spPr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45255" y="2875915"/>
            <a:ext cx="430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THANK YOU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 End Semester Presentation</vt:lpstr>
      <vt:lpstr>Learnings</vt:lpstr>
      <vt:lpstr>Some Images of the Website</vt:lpstr>
      <vt:lpstr>Some Images of the Website</vt:lpstr>
      <vt:lpstr>Future Steps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_x000B_End Semester Presentation</dc:title>
  <dc:creator/>
  <cp:lastModifiedBy>gutti</cp:lastModifiedBy>
  <cp:revision>4</cp:revision>
  <dcterms:created xsi:type="dcterms:W3CDTF">2022-11-21T01:44:00Z</dcterms:created>
  <dcterms:modified xsi:type="dcterms:W3CDTF">2022-11-27T17:25:47Z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9B77CBA1254B46E9B20A4CFC65B96F95</vt:lpwstr>
  </property>
  <property fmtid="{D5CDD505-2E9C-101B-9397-08002B2CF9AE}" pid="3" name="KSOProductBuildVer">
    <vt:lpwstr>1033-11.2.0.11417</vt:lpwstr>
  </property>
</Properties>
</file>