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l.acm.org/doi/abs/10.1145/3397271.3401190#:~:text=In%20this%20video%2C%20we%20describe%20our%20short%20paper,or%20journal%20editor%20in%20writing%20the%20meta-review.%20mp4" TargetMode="Externa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ieeexplore.ieee.org/abstract/document/9651825?casa_token=ujw-SHYj9OgAAAAA:VuQRj01_JhnK3gY8x2IwGRVvb9vsK-aSFiUdxd0ysgIAYODCKvFSiraIVi-VtdUSMgbHQIdW6A" TargetMode="Externa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link.springer.com/chapter/10.1007/978-3-031-16270-1_23" TargetMode="External"/><Relationship Id="rId1" Type="http://schemas.openxmlformats.org/officeDocument/2006/relationships/hyperlink" Target="https://link.springer.com/chapter/10.1007/978-3-031-16802-4_17#chapter-inf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597" y="2040890"/>
            <a:ext cx="10943167" cy="1082675"/>
          </a:xfrm>
        </p:spPr>
        <p:txBody>
          <a:bodyPr/>
          <a:lstStyle/>
          <a:p>
            <a:r>
              <a:rPr lang="en-US" dirty="0"/>
              <a:t>META REVIEW GENERATION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425180" y="5542915"/>
            <a:ext cx="3575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                   -  G Sri Ram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874125" cy="4953000"/>
          </a:xfrm>
        </p:spPr>
        <p:txBody>
          <a:bodyPr/>
          <a:p>
            <a:r>
              <a:rPr lang="en-US" sz="2800"/>
              <a:t> Evaluation</a:t>
            </a:r>
            <a:endParaRPr lang="en-US" sz="2800"/>
          </a:p>
          <a:p>
            <a:pPr lvl="1"/>
            <a:r>
              <a:rPr lang="en-US" sz="2400"/>
              <a:t> ROUGE is the common metric used in earlier works.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lvl="1"/>
            <a:r>
              <a:rPr lang="en-US" sz="2400"/>
              <a:t> ROUGE is not semantic aware hence not good for evaluating the Meta-Review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lvl="1"/>
            <a:r>
              <a:rPr lang="en-US" sz="2400"/>
              <a:t> BartScore can be used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</a:t>
            </a:r>
            <a:endParaRPr lang="en-US" sz="2400"/>
          </a:p>
          <a:p>
            <a:pPr lvl="1"/>
            <a:r>
              <a:rPr lang="en-US" sz="2400"/>
              <a:t> Try to get human reviews if the generated meta review is acceptable</a:t>
            </a:r>
            <a:endParaRPr lang="en-US" sz="2400"/>
          </a:p>
          <a:p>
            <a:pPr marL="457200" lvl="1" indent="0">
              <a:buNone/>
            </a:pPr>
            <a:endParaRPr lang="en-US" sz="2450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686810" y="2814955"/>
            <a:ext cx="3144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US" sz="44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9135110" cy="4953000"/>
          </a:xfrm>
        </p:spPr>
        <p:txBody>
          <a:bodyPr/>
          <a:p>
            <a:r>
              <a:rPr lang="en-US" sz="2400"/>
              <a:t>Idea is to develop a system capabale of generating Meta-Reviews given Peer-Reviews.</a:t>
            </a:r>
            <a:endParaRPr lang="en-US" sz="2400"/>
          </a:p>
          <a:p>
            <a:endParaRPr lang="en-US" sz="2400"/>
          </a:p>
          <a:p>
            <a:r>
              <a:rPr lang="en-US" sz="2400"/>
              <a:t> Research on ways to come up with an approach which                                                                          gives results better than the exsisting baseline models.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Peer-Review System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5766"/>
          <a:stretch>
            <a:fillRect/>
          </a:stretch>
        </p:blipFill>
        <p:spPr>
          <a:xfrm>
            <a:off x="609600" y="1362710"/>
            <a:ext cx="8934450" cy="29679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2790" y="4839970"/>
            <a:ext cx="8968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Author Submits the Paper to the Conference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Paper is sent to review to 3 Reviewers / Peers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Each Peer / Reviewer gives their review.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Program Chair takes decision on the paper and writedown comments.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MetaGen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4039870" cy="2321560"/>
          </a:xfrm>
        </p:spPr>
        <p:txBody>
          <a:bodyPr/>
          <a:p>
            <a:r>
              <a:rPr lang="en-US" sz="2000"/>
              <a:t> First generates an extractive draft and then uses fine-tuned UniLM (Unified Langauge Model) for predicting the acceptance de_x0002_cision and making the final meta-review in an abstractive manner.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93005" y="1112520"/>
            <a:ext cx="4367530" cy="19418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8965" y="3714750"/>
            <a:ext cx="9162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Random Walk with Restart(RWR) is used to generate the Draft.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Darft is biased based on the training data.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Acceptance Decision is added to Final Review Generation, but is not explicitly used to alter the network.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7370" y="6128385"/>
            <a:ext cx="7728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000">
                <a:hlinkClick r:id="rId2" tooltip="" action="ppaction://hlinkfile"/>
              </a:rPr>
              <a:t>https://dl.acm.org/doi/abs/10.1145/3397271.3401190#:~:text=In%20this%20video%2C%20we%20describe%20our%20short%20paper,or%20journal%20editor%20in%20writing%20the%20meta-review.%20mp4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Decision-Aware Meta-Review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22705" y="1364615"/>
            <a:ext cx="7273925" cy="4349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69975" y="6344920"/>
            <a:ext cx="852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>
                <a:hlinkClick r:id="rId2" tooltip="" action="ppaction://hlinkfile"/>
              </a:rPr>
              <a:t>https://ieeexplore.ieee.org/abstract/document/9651825?casa_token=ujw-SHYj9OgAAAAA:VuQRj01_JhnK3gY8x2IwGRVvb9vsK-aSFiUdxd0ysgIAYODCKvFSiraIVi-VtdUSMgbHQIdW6A</a:t>
            </a:r>
            <a:endParaRPr lang="en-US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812530" cy="4953000"/>
          </a:xfrm>
        </p:spPr>
        <p:txBody>
          <a:bodyPr/>
          <a:p>
            <a:r>
              <a:rPr lang="en-US"/>
              <a:t> </a:t>
            </a:r>
            <a:r>
              <a:rPr lang="en-US" sz="2400"/>
              <a:t> A multi-encoder transformer network for peer-review decision prediction and subsequent meta-review generation.</a:t>
            </a:r>
            <a:endParaRPr lang="en-US" sz="2400"/>
          </a:p>
          <a:p>
            <a:endParaRPr lang="en-US" sz="2400"/>
          </a:p>
          <a:p>
            <a:r>
              <a:rPr lang="en-US" sz="2400"/>
              <a:t> Highly Desicion Dependent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other links: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1" tooltip="" action="ppaction://hlinkfile"/>
              </a:rPr>
              <a:t>https://link.springer.com/chapter/10.1007/978-3-031-16802-4_17#chapter-info</a:t>
            </a:r>
            <a:endParaRPr lang="en-US" sz="2400">
              <a:hlinkClick r:id="rId1" tooltip="" action="ppaction://hlinkfile"/>
            </a:endParaRP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hlinkClick r:id="rId2" tooltip="" action="ppaction://hlinkfile"/>
              </a:rPr>
              <a:t>https://link.springer.com/chapter/10.1007/978-3-031-16270-1_23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Research Plan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880350" cy="4953000"/>
          </a:xfrm>
        </p:spPr>
        <p:txBody>
          <a:bodyPr/>
          <a:p>
            <a:r>
              <a:rPr lang="en-US" sz="2800"/>
              <a:t>Dataset:</a:t>
            </a:r>
            <a:endParaRPr lang="en-US" sz="2800"/>
          </a:p>
          <a:p>
            <a:pPr marL="0" indent="0">
              <a:buNone/>
            </a:pPr>
            <a:endParaRPr lang="en-US" sz="2400"/>
          </a:p>
          <a:p>
            <a:pPr lvl="1"/>
            <a:r>
              <a:rPr lang="en-US" sz="2100"/>
              <a:t>No other standard datasets other than PeerRead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pPr lvl="1"/>
            <a:r>
              <a:rPr lang="en-US" sz="2100"/>
              <a:t> PeerRead crawler scripts are not upto date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pPr lvl="1"/>
            <a:r>
              <a:rPr lang="en-US" sz="2100"/>
              <a:t> Its very hard to scrape the OpenReview and get data</a:t>
            </a:r>
            <a:endParaRPr lang="en-US" sz="2100"/>
          </a:p>
          <a:p>
            <a:pPr lvl="1"/>
            <a:endParaRPr lang="en-US" sz="2100"/>
          </a:p>
          <a:p>
            <a:pPr lvl="1"/>
            <a:r>
              <a:rPr lang="en-US" sz="2100"/>
              <a:t> Only have limited data, might be able to get a dataset of 1000 datapoints.</a:t>
            </a:r>
            <a:endParaRPr lang="en-US"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620125" cy="4953000"/>
          </a:xfrm>
        </p:spPr>
        <p:txBody>
          <a:bodyPr/>
          <a:p>
            <a:r>
              <a:rPr lang="en-US" sz="2800"/>
              <a:t> Methods:</a:t>
            </a:r>
            <a:endParaRPr lang="en-US" sz="2800"/>
          </a:p>
          <a:p>
            <a:pPr lvl="1"/>
            <a:r>
              <a:rPr lang="en-US" sz="2400"/>
              <a:t> Extractive Summarization</a:t>
            </a:r>
            <a:endParaRPr lang="en-US" sz="2400"/>
          </a:p>
          <a:p>
            <a:pPr lvl="2"/>
            <a:r>
              <a:rPr lang="en-US" sz="2400"/>
              <a:t> Text Rank</a:t>
            </a:r>
            <a:endParaRPr lang="en-US" sz="2400"/>
          </a:p>
          <a:p>
            <a:pPr lvl="2"/>
            <a:r>
              <a:rPr lang="en-US" sz="2400"/>
              <a:t> Lex Rank</a:t>
            </a:r>
            <a:endParaRPr lang="en-US" sz="2400"/>
          </a:p>
          <a:p>
            <a:pPr lvl="2"/>
            <a:r>
              <a:rPr lang="en-US" sz="2400"/>
              <a:t> LSA</a:t>
            </a:r>
            <a:endParaRPr lang="en-US" sz="2400"/>
          </a:p>
          <a:p>
            <a:pPr marL="914400" lvl="2" indent="0">
              <a:buNone/>
            </a:pPr>
            <a:endParaRPr lang="en-US" sz="2400"/>
          </a:p>
          <a:p>
            <a:pPr lvl="1"/>
            <a:r>
              <a:rPr lang="en-US" sz="2400">
                <a:sym typeface="+mn-ea"/>
              </a:rPr>
              <a:t> Abstractive Summarization</a:t>
            </a:r>
            <a:endParaRPr lang="en-US" sz="2400"/>
          </a:p>
          <a:p>
            <a:pPr lvl="2"/>
            <a:r>
              <a:rPr lang="en-US" sz="2400">
                <a:sym typeface="+mn-ea"/>
              </a:rPr>
              <a:t> Using SeqtoSeq Transformers like BART.</a:t>
            </a:r>
            <a:endParaRPr lang="en-US" sz="2400"/>
          </a:p>
          <a:p>
            <a:pPr lvl="2"/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4420"/>
            <a:ext cx="8316595" cy="5053330"/>
          </a:xfrm>
        </p:spPr>
        <p:txBody>
          <a:bodyPr/>
          <a:p>
            <a:r>
              <a:rPr lang="en-US" sz="2800"/>
              <a:t>Hypothesis:</a:t>
            </a:r>
            <a:endParaRPr lang="en-US" sz="2800"/>
          </a:p>
          <a:p>
            <a:pPr lvl="1"/>
            <a:r>
              <a:rPr lang="en-US" sz="2400"/>
              <a:t> Meta-Review comprises mostly of common sentences and less uncommon sentences.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lvl="1"/>
            <a:r>
              <a:rPr lang="en-US" sz="2400"/>
              <a:t> Generate a sequence consisting of common sentences and few uncommon sentences and give it to the seq2seq to get MetaReview</a:t>
            </a:r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 Study if Meta-Review need to be abstractive</a:t>
            </a:r>
            <a:endParaRPr lang="en-US" sz="2400"/>
          </a:p>
          <a:p>
            <a:pPr marL="457200" lvl="1" indent="0">
              <a:buNone/>
            </a:pPr>
            <a:endParaRPr lang="en-US" sz="2400"/>
          </a:p>
          <a:p>
            <a:pPr lvl="1"/>
            <a:r>
              <a:rPr lang="en-US" sz="2400"/>
              <a:t> Study if we require a decision predictor</a:t>
            </a:r>
            <a:endParaRPr lang="en-US" sz="24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2520</Words>
  <Application>WPS Presentation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REVIEW GENERATION</dc:title>
  <dc:creator/>
  <cp:lastModifiedBy>sriram</cp:lastModifiedBy>
  <cp:revision>13</cp:revision>
  <dcterms:created xsi:type="dcterms:W3CDTF">2022-10-10T22:57:03Z</dcterms:created>
  <dcterms:modified xsi:type="dcterms:W3CDTF">2022-10-11T02:20:57Z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F3C4AB6A18F148A5A226A08BE772C65B</vt:lpwstr>
  </property>
  <property fmtid="{D5CDD505-2E9C-101B-9397-08002B2CF9AE}" pid="3" name="KSOProductBuildVer">
    <vt:lpwstr>1033-11.2.0.11341</vt:lpwstr>
  </property>
</Properties>
</file>