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bookmarkIdSeed="11">
  <p:sldMasterIdLst>
    <p:sldMasterId id="2147483683" r:id="rId1"/>
  </p:sldMasterIdLst>
  <p:notesMasterIdLst>
    <p:notesMasterId r:id="rId26"/>
  </p:notesMasterIdLst>
  <p:sldIdLst>
    <p:sldId id="256" r:id="rId2"/>
    <p:sldId id="305" r:id="rId3"/>
    <p:sldId id="327" r:id="rId4"/>
    <p:sldId id="306" r:id="rId5"/>
    <p:sldId id="308" r:id="rId6"/>
    <p:sldId id="259" r:id="rId7"/>
    <p:sldId id="309" r:id="rId8"/>
    <p:sldId id="310" r:id="rId9"/>
    <p:sldId id="311" r:id="rId10"/>
    <p:sldId id="312" r:id="rId11"/>
    <p:sldId id="313" r:id="rId12"/>
    <p:sldId id="314" r:id="rId13"/>
    <p:sldId id="315" r:id="rId14"/>
    <p:sldId id="316" r:id="rId15"/>
    <p:sldId id="317" r:id="rId16"/>
    <p:sldId id="318" r:id="rId17"/>
    <p:sldId id="320" r:id="rId18"/>
    <p:sldId id="321" r:id="rId19"/>
    <p:sldId id="322" r:id="rId20"/>
    <p:sldId id="323" r:id="rId21"/>
    <p:sldId id="324" r:id="rId22"/>
    <p:sldId id="325" r:id="rId23"/>
    <p:sldId id="326" r:id="rId24"/>
    <p:sldId id="328" r:id="rId25"/>
  </p:sldIdLst>
  <p:sldSz cx="9144000" cy="5143500" type="screen16x9"/>
  <p:notesSz cx="6858000" cy="9144000"/>
  <p:embeddedFontLst>
    <p:embeddedFont>
      <p:font typeface="Montserrat ExtraBold" panose="020B0604020202020204" charset="0"/>
      <p:bold r:id="rId27"/>
      <p:boldItalic r:id="rId28"/>
    </p:embeddedFont>
    <p:embeddedFont>
      <p:font typeface="Montserrat" panose="020B0604020202020204" charset="0"/>
      <p:regular r:id="rId29"/>
      <p:bold r:id="rId30"/>
      <p:italic r:id="rId31"/>
      <p:boldItalic r:id="rId32"/>
    </p:embeddedFont>
    <p:embeddedFont>
      <p:font typeface="Montserrat ExtraLight" panose="020B0604020202020204" charset="0"/>
      <p:regular r:id="rId33"/>
      <p:bold r:id="rId34"/>
      <p:italic r:id="rId35"/>
      <p:boldItalic r:id="rId36"/>
    </p:embeddedFont>
    <p:embeddedFont>
      <p:font typeface="Raleway" panose="020B0403030101060003" pitchFamily="34" charset="0"/>
      <p:regular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5E9FA365-C6C8-4180-A21C-EA7AB0AD8BFC}">
          <p14:sldIdLst>
            <p14:sldId id="256"/>
            <p14:sldId id="305"/>
            <p14:sldId id="327"/>
            <p14:sldId id="306"/>
            <p14:sldId id="308"/>
            <p14:sldId id="259"/>
            <p14:sldId id="309"/>
            <p14:sldId id="310"/>
            <p14:sldId id="311"/>
            <p14:sldId id="312"/>
            <p14:sldId id="313"/>
            <p14:sldId id="314"/>
            <p14:sldId id="315"/>
            <p14:sldId id="316"/>
            <p14:sldId id="317"/>
            <p14:sldId id="318"/>
            <p14:sldId id="320"/>
            <p14:sldId id="321"/>
            <p14:sldId id="322"/>
            <p14:sldId id="323"/>
            <p14:sldId id="324"/>
            <p14:sldId id="325"/>
            <p14:sldId id="326"/>
            <p14:sldId id="328"/>
          </p14:sldIdLst>
        </p14:section>
      </p14:sectionLst>
    </p:ex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8835EA8-ABC0-47D0-8D87-57DBF0D56303}">
  <a:tblStyle styleId="{58835EA8-ABC0-47D0-8D87-57DBF0D5630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612"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7290233416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729023341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75900" y="1950100"/>
            <a:ext cx="4792200" cy="644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3600"/>
              <a:buNone/>
              <a:defRPr sz="3600" b="1">
                <a:solidFill>
                  <a:schemeClr val="lt1"/>
                </a:solidFill>
              </a:defRPr>
            </a:lvl1pPr>
            <a:lvl2pPr lvl="1" algn="ctr">
              <a:spcBef>
                <a:spcPts val="0"/>
              </a:spcBef>
              <a:spcAft>
                <a:spcPts val="0"/>
              </a:spcAft>
              <a:buClr>
                <a:schemeClr val="lt1"/>
              </a:buClr>
              <a:buSzPts val="3600"/>
              <a:buNone/>
              <a:defRPr sz="3600" b="1">
                <a:solidFill>
                  <a:schemeClr val="lt1"/>
                </a:solidFill>
              </a:defRPr>
            </a:lvl2pPr>
            <a:lvl3pPr lvl="2" algn="ctr">
              <a:spcBef>
                <a:spcPts val="0"/>
              </a:spcBef>
              <a:spcAft>
                <a:spcPts val="0"/>
              </a:spcAft>
              <a:buClr>
                <a:schemeClr val="lt1"/>
              </a:buClr>
              <a:buSzPts val="3600"/>
              <a:buNone/>
              <a:defRPr sz="3600" b="1">
                <a:solidFill>
                  <a:schemeClr val="lt1"/>
                </a:solidFill>
              </a:defRPr>
            </a:lvl3pPr>
            <a:lvl4pPr lvl="3" algn="ctr">
              <a:spcBef>
                <a:spcPts val="0"/>
              </a:spcBef>
              <a:spcAft>
                <a:spcPts val="0"/>
              </a:spcAft>
              <a:buClr>
                <a:schemeClr val="lt1"/>
              </a:buClr>
              <a:buSzPts val="3600"/>
              <a:buNone/>
              <a:defRPr sz="3600" b="1">
                <a:solidFill>
                  <a:schemeClr val="lt1"/>
                </a:solidFill>
              </a:defRPr>
            </a:lvl4pPr>
            <a:lvl5pPr lvl="4" algn="ctr">
              <a:spcBef>
                <a:spcPts val="0"/>
              </a:spcBef>
              <a:spcAft>
                <a:spcPts val="0"/>
              </a:spcAft>
              <a:buClr>
                <a:schemeClr val="lt1"/>
              </a:buClr>
              <a:buSzPts val="3600"/>
              <a:buNone/>
              <a:defRPr sz="3600" b="1">
                <a:solidFill>
                  <a:schemeClr val="lt1"/>
                </a:solidFill>
              </a:defRPr>
            </a:lvl5pPr>
            <a:lvl6pPr lvl="5" algn="ctr">
              <a:spcBef>
                <a:spcPts val="0"/>
              </a:spcBef>
              <a:spcAft>
                <a:spcPts val="0"/>
              </a:spcAft>
              <a:buClr>
                <a:schemeClr val="lt1"/>
              </a:buClr>
              <a:buSzPts val="3600"/>
              <a:buNone/>
              <a:defRPr sz="3600" b="1">
                <a:solidFill>
                  <a:schemeClr val="lt1"/>
                </a:solidFill>
              </a:defRPr>
            </a:lvl6pPr>
            <a:lvl7pPr lvl="6" algn="ctr">
              <a:spcBef>
                <a:spcPts val="0"/>
              </a:spcBef>
              <a:spcAft>
                <a:spcPts val="0"/>
              </a:spcAft>
              <a:buClr>
                <a:schemeClr val="lt1"/>
              </a:buClr>
              <a:buSzPts val="3600"/>
              <a:buNone/>
              <a:defRPr sz="3600" b="1">
                <a:solidFill>
                  <a:schemeClr val="lt1"/>
                </a:solidFill>
              </a:defRPr>
            </a:lvl7pPr>
            <a:lvl8pPr lvl="7" algn="ctr">
              <a:spcBef>
                <a:spcPts val="0"/>
              </a:spcBef>
              <a:spcAft>
                <a:spcPts val="0"/>
              </a:spcAft>
              <a:buClr>
                <a:schemeClr val="lt1"/>
              </a:buClr>
              <a:buSzPts val="3600"/>
              <a:buNone/>
              <a:defRPr sz="3600" b="1">
                <a:solidFill>
                  <a:schemeClr val="lt1"/>
                </a:solidFill>
              </a:defRPr>
            </a:lvl8pPr>
            <a:lvl9pPr lvl="8" algn="ctr">
              <a:spcBef>
                <a:spcPts val="0"/>
              </a:spcBef>
              <a:spcAft>
                <a:spcPts val="0"/>
              </a:spcAft>
              <a:buClr>
                <a:schemeClr val="lt1"/>
              </a:buClr>
              <a:buSzPts val="3600"/>
              <a:buNone/>
              <a:defRPr sz="3600" b="1">
                <a:solidFill>
                  <a:schemeClr val="lt1"/>
                </a:solidFill>
              </a:defRPr>
            </a:lvl9pPr>
          </a:lstStyle>
          <a:p>
            <a:endParaRPr/>
          </a:p>
        </p:txBody>
      </p:sp>
      <p:sp>
        <p:nvSpPr>
          <p:cNvPr id="10" name="Google Shape;10;p2"/>
          <p:cNvSpPr txBox="1">
            <a:spLocks noGrp="1"/>
          </p:cNvSpPr>
          <p:nvPr>
            <p:ph type="subTitle" idx="1"/>
          </p:nvPr>
        </p:nvSpPr>
        <p:spPr>
          <a:xfrm>
            <a:off x="2044200" y="3704650"/>
            <a:ext cx="5055600" cy="464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1400"/>
              <a:buNone/>
              <a:defRPr sz="1400">
                <a:solidFill>
                  <a:schemeClr val="accen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2400"/>
              <a:buNone/>
              <a:defRPr sz="2400">
                <a:solidFill>
                  <a:schemeClr val="accen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17" name="Google Shape;17;p4"/>
          <p:cNvSpPr txBox="1">
            <a:spLocks noGrp="1"/>
          </p:cNvSpPr>
          <p:nvPr>
            <p:ph type="body" idx="1"/>
          </p:nvPr>
        </p:nvSpPr>
        <p:spPr>
          <a:xfrm>
            <a:off x="938500" y="1659275"/>
            <a:ext cx="4946400" cy="2760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lt1"/>
              </a:buClr>
              <a:buSzPts val="1400"/>
              <a:buChar char="●"/>
              <a:defRPr sz="1400">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0" name="Google Shape;20;p5"/>
          <p:cNvSpPr txBox="1">
            <a:spLocks noGrp="1"/>
          </p:cNvSpPr>
          <p:nvPr>
            <p:ph type="body" idx="1"/>
          </p:nvPr>
        </p:nvSpPr>
        <p:spPr>
          <a:xfrm>
            <a:off x="938500"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1" name="Google Shape;21;p5"/>
          <p:cNvSpPr txBox="1">
            <a:spLocks noGrp="1"/>
          </p:cNvSpPr>
          <p:nvPr>
            <p:ph type="body" idx="2"/>
          </p:nvPr>
        </p:nvSpPr>
        <p:spPr>
          <a:xfrm>
            <a:off x="5037525"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5337175" y="1297125"/>
            <a:ext cx="2837400" cy="1252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6" name="Google Shape;26;p7"/>
          <p:cNvSpPr txBox="1">
            <a:spLocks noGrp="1"/>
          </p:cNvSpPr>
          <p:nvPr>
            <p:ph type="body" idx="1"/>
          </p:nvPr>
        </p:nvSpPr>
        <p:spPr>
          <a:xfrm>
            <a:off x="5337175" y="2593875"/>
            <a:ext cx="2837400" cy="12525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Clr>
                <a:schemeClr val="lt1"/>
              </a:buClr>
              <a:buSzPts val="1600"/>
              <a:buChar char="●"/>
              <a:defRPr sz="1600">
                <a:solidFill>
                  <a:schemeClr val="lt1"/>
                </a:solidFill>
              </a:defRPr>
            </a:lvl1pPr>
            <a:lvl2pPr marL="914400" lvl="1" indent="-330200" rtl="0">
              <a:spcBef>
                <a:spcPts val="1600"/>
              </a:spcBef>
              <a:spcAft>
                <a:spcPts val="0"/>
              </a:spcAft>
              <a:buClr>
                <a:schemeClr val="lt1"/>
              </a:buClr>
              <a:buSzPts val="1600"/>
              <a:buChar char="○"/>
              <a:defRPr sz="1600">
                <a:solidFill>
                  <a:schemeClr val="lt1"/>
                </a:solidFill>
              </a:defRPr>
            </a:lvl2pPr>
            <a:lvl3pPr marL="1371600" lvl="2" indent="-330200" rtl="0">
              <a:spcBef>
                <a:spcPts val="1600"/>
              </a:spcBef>
              <a:spcAft>
                <a:spcPts val="0"/>
              </a:spcAft>
              <a:buClr>
                <a:schemeClr val="lt1"/>
              </a:buClr>
              <a:buSzPts val="1600"/>
              <a:buChar char="■"/>
              <a:defRPr sz="1600">
                <a:solidFill>
                  <a:schemeClr val="lt1"/>
                </a:solidFill>
              </a:defRPr>
            </a:lvl3pPr>
            <a:lvl4pPr marL="1828800" lvl="3" indent="-330200" rtl="0">
              <a:spcBef>
                <a:spcPts val="1600"/>
              </a:spcBef>
              <a:spcAft>
                <a:spcPts val="0"/>
              </a:spcAft>
              <a:buClr>
                <a:schemeClr val="lt1"/>
              </a:buClr>
              <a:buSzPts val="1600"/>
              <a:buChar char="●"/>
              <a:defRPr sz="1600">
                <a:solidFill>
                  <a:schemeClr val="lt1"/>
                </a:solidFill>
              </a:defRPr>
            </a:lvl4pPr>
            <a:lvl5pPr marL="2286000" lvl="4" indent="-330200" rtl="0">
              <a:spcBef>
                <a:spcPts val="1600"/>
              </a:spcBef>
              <a:spcAft>
                <a:spcPts val="0"/>
              </a:spcAft>
              <a:buClr>
                <a:schemeClr val="lt1"/>
              </a:buClr>
              <a:buSzPts val="1600"/>
              <a:buChar char="○"/>
              <a:defRPr sz="1600">
                <a:solidFill>
                  <a:schemeClr val="lt1"/>
                </a:solidFill>
              </a:defRPr>
            </a:lvl5pPr>
            <a:lvl6pPr marL="2743200" lvl="5" indent="-330200" rtl="0">
              <a:spcBef>
                <a:spcPts val="1600"/>
              </a:spcBef>
              <a:spcAft>
                <a:spcPts val="0"/>
              </a:spcAft>
              <a:buClr>
                <a:schemeClr val="lt1"/>
              </a:buClr>
              <a:buSzPts val="1600"/>
              <a:buChar char="■"/>
              <a:defRPr sz="1600">
                <a:solidFill>
                  <a:schemeClr val="lt1"/>
                </a:solidFill>
              </a:defRPr>
            </a:lvl6pPr>
            <a:lvl7pPr marL="3200400" lvl="6" indent="-330200" rtl="0">
              <a:spcBef>
                <a:spcPts val="1600"/>
              </a:spcBef>
              <a:spcAft>
                <a:spcPts val="0"/>
              </a:spcAft>
              <a:buClr>
                <a:schemeClr val="lt1"/>
              </a:buClr>
              <a:buSzPts val="1600"/>
              <a:buChar char="●"/>
              <a:defRPr sz="1600">
                <a:solidFill>
                  <a:schemeClr val="lt1"/>
                </a:solidFill>
              </a:defRPr>
            </a:lvl7pPr>
            <a:lvl8pPr marL="3657600" lvl="7" indent="-330200" rtl="0">
              <a:spcBef>
                <a:spcPts val="1600"/>
              </a:spcBef>
              <a:spcAft>
                <a:spcPts val="0"/>
              </a:spcAft>
              <a:buClr>
                <a:schemeClr val="lt1"/>
              </a:buClr>
              <a:buSzPts val="1600"/>
              <a:buChar char="○"/>
              <a:defRPr sz="1600">
                <a:solidFill>
                  <a:schemeClr val="lt1"/>
                </a:solidFill>
              </a:defRPr>
            </a:lvl8pPr>
            <a:lvl9pPr marL="4114800" lvl="8" indent="-330200" rtl="0">
              <a:spcBef>
                <a:spcPts val="1600"/>
              </a:spcBef>
              <a:spcAft>
                <a:spcPts val="1600"/>
              </a:spcAft>
              <a:buClr>
                <a:schemeClr val="lt1"/>
              </a:buClr>
              <a:buSzPts val="1600"/>
              <a:buChar char="■"/>
              <a:defRPr sz="1600">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a:alphaModFix/>
          </a:blip>
          <a:stretch>
            <a:fillRect/>
          </a:stretch>
        </a:blipFill>
        <a:effectLst/>
      </p:bgPr>
    </p:bg>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929477" y="436183"/>
            <a:ext cx="2746500" cy="4090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3000"/>
              <a:buNone/>
              <a:defRPr sz="3000">
                <a:solidFill>
                  <a:schemeClr val="accent1"/>
                </a:solidFill>
              </a:defRPr>
            </a:lvl1pPr>
            <a:lvl2pPr lvl="1">
              <a:spcBef>
                <a:spcPts val="0"/>
              </a:spcBef>
              <a:spcAft>
                <a:spcPts val="0"/>
              </a:spcAft>
              <a:buClr>
                <a:schemeClr val="accent1"/>
              </a:buClr>
              <a:buSzPts val="4800"/>
              <a:buNone/>
              <a:defRPr sz="4800">
                <a:solidFill>
                  <a:schemeClr val="accent1"/>
                </a:solidFill>
              </a:defRPr>
            </a:lvl2pPr>
            <a:lvl3pPr lvl="2">
              <a:spcBef>
                <a:spcPts val="0"/>
              </a:spcBef>
              <a:spcAft>
                <a:spcPts val="0"/>
              </a:spcAft>
              <a:buClr>
                <a:schemeClr val="accent1"/>
              </a:buClr>
              <a:buSzPts val="4800"/>
              <a:buNone/>
              <a:defRPr sz="4800">
                <a:solidFill>
                  <a:schemeClr val="accent1"/>
                </a:solidFill>
              </a:defRPr>
            </a:lvl3pPr>
            <a:lvl4pPr lvl="3">
              <a:spcBef>
                <a:spcPts val="0"/>
              </a:spcBef>
              <a:spcAft>
                <a:spcPts val="0"/>
              </a:spcAft>
              <a:buClr>
                <a:schemeClr val="accent1"/>
              </a:buClr>
              <a:buSzPts val="4800"/>
              <a:buNone/>
              <a:defRPr sz="4800">
                <a:solidFill>
                  <a:schemeClr val="accent1"/>
                </a:solidFill>
              </a:defRPr>
            </a:lvl4pPr>
            <a:lvl5pPr lvl="4">
              <a:spcBef>
                <a:spcPts val="0"/>
              </a:spcBef>
              <a:spcAft>
                <a:spcPts val="0"/>
              </a:spcAft>
              <a:buClr>
                <a:schemeClr val="accent1"/>
              </a:buClr>
              <a:buSzPts val="4800"/>
              <a:buNone/>
              <a:defRPr sz="4800">
                <a:solidFill>
                  <a:schemeClr val="accent1"/>
                </a:solidFill>
              </a:defRPr>
            </a:lvl5pPr>
            <a:lvl6pPr lvl="5">
              <a:spcBef>
                <a:spcPts val="0"/>
              </a:spcBef>
              <a:spcAft>
                <a:spcPts val="0"/>
              </a:spcAft>
              <a:buClr>
                <a:schemeClr val="accent1"/>
              </a:buClr>
              <a:buSzPts val="4800"/>
              <a:buNone/>
              <a:defRPr sz="4800">
                <a:solidFill>
                  <a:schemeClr val="accent1"/>
                </a:solidFill>
              </a:defRPr>
            </a:lvl6pPr>
            <a:lvl7pPr lvl="6">
              <a:spcBef>
                <a:spcPts val="0"/>
              </a:spcBef>
              <a:spcAft>
                <a:spcPts val="0"/>
              </a:spcAft>
              <a:buClr>
                <a:schemeClr val="accent1"/>
              </a:buClr>
              <a:buSzPts val="4800"/>
              <a:buNone/>
              <a:defRPr sz="4800">
                <a:solidFill>
                  <a:schemeClr val="accent1"/>
                </a:solidFill>
              </a:defRPr>
            </a:lvl7pPr>
            <a:lvl8pPr lvl="7">
              <a:spcBef>
                <a:spcPts val="0"/>
              </a:spcBef>
              <a:spcAft>
                <a:spcPts val="0"/>
              </a:spcAft>
              <a:buClr>
                <a:schemeClr val="accent1"/>
              </a:buClr>
              <a:buSzPts val="4800"/>
              <a:buNone/>
              <a:defRPr sz="4800">
                <a:solidFill>
                  <a:schemeClr val="accent1"/>
                </a:solidFill>
              </a:defRPr>
            </a:lvl8pPr>
            <a:lvl9pPr lvl="8">
              <a:spcBef>
                <a:spcPts val="0"/>
              </a:spcBef>
              <a:spcAft>
                <a:spcPts val="0"/>
              </a:spcAft>
              <a:buClr>
                <a:schemeClr val="accent1"/>
              </a:buClr>
              <a:buSzPts val="4800"/>
              <a:buNone/>
              <a:defRPr sz="4800">
                <a:solidFill>
                  <a:schemeClr val="accent1"/>
                </a:solidFill>
              </a:defRPr>
            </a:lvl9pPr>
          </a:lstStyle>
          <a:p>
            <a:endParaRPr/>
          </a:p>
        </p:txBody>
      </p:sp>
      <p:pic>
        <p:nvPicPr>
          <p:cNvPr id="29" name="Google Shape;29;p8"/>
          <p:cNvPicPr preferRelativeResize="0"/>
          <p:nvPr/>
        </p:nvPicPr>
        <p:blipFill>
          <a:blip r:embed="rId3">
            <a:alphaModFix/>
          </a:blip>
          <a:stretch>
            <a:fillRect/>
          </a:stretch>
        </p:blipFill>
        <p:spPr>
          <a:xfrm rot="5400000">
            <a:off x="3278924" y="414050"/>
            <a:ext cx="7626551" cy="2883799"/>
          </a:xfrm>
          <a:prstGeom prst="rect">
            <a:avLst/>
          </a:prstGeom>
          <a:noFill/>
          <a:ln>
            <a:noFill/>
          </a:ln>
        </p:spPr>
      </p:pic>
      <p:pic>
        <p:nvPicPr>
          <p:cNvPr id="30" name="Google Shape;30;p8"/>
          <p:cNvPicPr preferRelativeResize="0"/>
          <p:nvPr/>
        </p:nvPicPr>
        <p:blipFill>
          <a:blip r:embed="rId3">
            <a:alphaModFix/>
          </a:blip>
          <a:stretch>
            <a:fillRect/>
          </a:stretch>
        </p:blipFill>
        <p:spPr>
          <a:xfrm rot="5400000" flipH="1">
            <a:off x="4822414" y="-351911"/>
            <a:ext cx="9309797" cy="35202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Text">
  <p:cSld name="TITLE_1">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15"/>
          <p:cNvSpPr txBox="1">
            <a:spLocks noGrp="1"/>
          </p:cNvSpPr>
          <p:nvPr>
            <p:ph type="ctrTitle"/>
          </p:nvPr>
        </p:nvSpPr>
        <p:spPr>
          <a:xfrm>
            <a:off x="4285500" y="2832875"/>
            <a:ext cx="3657300" cy="644700"/>
          </a:xfrm>
          <a:prstGeom prst="rect">
            <a:avLst/>
          </a:prstGeom>
          <a:effectLst>
            <a:outerShdw blurRad="57150" dist="19050" dir="5400000" algn="bl" rotWithShape="0">
              <a:srgbClr val="76A5AF">
                <a:alpha val="88000"/>
              </a:srgbClr>
            </a:outerShdw>
          </a:effectLst>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6000" b="1">
                <a:solidFill>
                  <a:schemeClr val="lt1"/>
                </a:solidFill>
              </a:defRPr>
            </a:lvl1pPr>
            <a:lvl2pPr lvl="1" algn="ctr" rtl="0">
              <a:spcBef>
                <a:spcPts val="0"/>
              </a:spcBef>
              <a:spcAft>
                <a:spcPts val="0"/>
              </a:spcAft>
              <a:buClr>
                <a:schemeClr val="lt1"/>
              </a:buClr>
              <a:buSzPts val="3600"/>
              <a:buNone/>
              <a:defRPr sz="3600" b="1">
                <a:solidFill>
                  <a:schemeClr val="lt1"/>
                </a:solidFill>
              </a:defRPr>
            </a:lvl2pPr>
            <a:lvl3pPr lvl="2" algn="ctr" rtl="0">
              <a:spcBef>
                <a:spcPts val="0"/>
              </a:spcBef>
              <a:spcAft>
                <a:spcPts val="0"/>
              </a:spcAft>
              <a:buClr>
                <a:schemeClr val="lt1"/>
              </a:buClr>
              <a:buSzPts val="3600"/>
              <a:buNone/>
              <a:defRPr sz="3600" b="1">
                <a:solidFill>
                  <a:schemeClr val="lt1"/>
                </a:solidFill>
              </a:defRPr>
            </a:lvl3pPr>
            <a:lvl4pPr lvl="3" algn="ctr" rtl="0">
              <a:spcBef>
                <a:spcPts val="0"/>
              </a:spcBef>
              <a:spcAft>
                <a:spcPts val="0"/>
              </a:spcAft>
              <a:buClr>
                <a:schemeClr val="lt1"/>
              </a:buClr>
              <a:buSzPts val="3600"/>
              <a:buNone/>
              <a:defRPr sz="3600" b="1">
                <a:solidFill>
                  <a:schemeClr val="lt1"/>
                </a:solidFill>
              </a:defRPr>
            </a:lvl4pPr>
            <a:lvl5pPr lvl="4" algn="ctr" rtl="0">
              <a:spcBef>
                <a:spcPts val="0"/>
              </a:spcBef>
              <a:spcAft>
                <a:spcPts val="0"/>
              </a:spcAft>
              <a:buClr>
                <a:schemeClr val="lt1"/>
              </a:buClr>
              <a:buSzPts val="3600"/>
              <a:buNone/>
              <a:defRPr sz="3600" b="1">
                <a:solidFill>
                  <a:schemeClr val="lt1"/>
                </a:solidFill>
              </a:defRPr>
            </a:lvl5pPr>
            <a:lvl6pPr lvl="5" algn="ctr" rtl="0">
              <a:spcBef>
                <a:spcPts val="0"/>
              </a:spcBef>
              <a:spcAft>
                <a:spcPts val="0"/>
              </a:spcAft>
              <a:buClr>
                <a:schemeClr val="lt1"/>
              </a:buClr>
              <a:buSzPts val="3600"/>
              <a:buNone/>
              <a:defRPr sz="3600" b="1">
                <a:solidFill>
                  <a:schemeClr val="lt1"/>
                </a:solidFill>
              </a:defRPr>
            </a:lvl6pPr>
            <a:lvl7pPr lvl="6" algn="ctr" rtl="0">
              <a:spcBef>
                <a:spcPts val="0"/>
              </a:spcBef>
              <a:spcAft>
                <a:spcPts val="0"/>
              </a:spcAft>
              <a:buClr>
                <a:schemeClr val="lt1"/>
              </a:buClr>
              <a:buSzPts val="3600"/>
              <a:buNone/>
              <a:defRPr sz="3600" b="1">
                <a:solidFill>
                  <a:schemeClr val="lt1"/>
                </a:solidFill>
              </a:defRPr>
            </a:lvl7pPr>
            <a:lvl8pPr lvl="7" algn="ctr" rtl="0">
              <a:spcBef>
                <a:spcPts val="0"/>
              </a:spcBef>
              <a:spcAft>
                <a:spcPts val="0"/>
              </a:spcAft>
              <a:buClr>
                <a:schemeClr val="lt1"/>
              </a:buClr>
              <a:buSzPts val="3600"/>
              <a:buNone/>
              <a:defRPr sz="3600" b="1">
                <a:solidFill>
                  <a:schemeClr val="lt1"/>
                </a:solidFill>
              </a:defRPr>
            </a:lvl8pPr>
            <a:lvl9pPr lvl="8" algn="ctr" rtl="0">
              <a:spcBef>
                <a:spcPts val="0"/>
              </a:spcBef>
              <a:spcAft>
                <a:spcPts val="0"/>
              </a:spcAft>
              <a:buClr>
                <a:schemeClr val="lt1"/>
              </a:buClr>
              <a:buSzPts val="3600"/>
              <a:buNone/>
              <a:defRPr sz="3600" b="1">
                <a:solidFill>
                  <a:schemeClr val="lt1"/>
                </a:solidFill>
              </a:defRPr>
            </a:lvl9pPr>
          </a:lstStyle>
          <a:p>
            <a:endParaRPr/>
          </a:p>
        </p:txBody>
      </p:sp>
      <p:sp>
        <p:nvSpPr>
          <p:cNvPr id="56" name="Google Shape;56;p15"/>
          <p:cNvSpPr txBox="1">
            <a:spLocks noGrp="1"/>
          </p:cNvSpPr>
          <p:nvPr>
            <p:ph type="subTitle" idx="1"/>
          </p:nvPr>
        </p:nvSpPr>
        <p:spPr>
          <a:xfrm>
            <a:off x="4144050" y="3549850"/>
            <a:ext cx="3940200" cy="46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2pPr>
            <a:lvl3pPr lvl="2">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3pPr>
            <a:lvl4pPr lvl="3">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4pPr>
            <a:lvl5pPr lvl="4">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5pPr>
            <a:lvl6pPr lvl="5">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6pPr>
            <a:lvl7pPr lvl="6">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7pPr>
            <a:lvl8pPr lvl="7">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8pPr>
            <a:lvl9pPr lvl="8">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8" r:id="rId6"/>
    <p:sldLayoutId id="2147483661"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8"/>
          <p:cNvSpPr txBox="1">
            <a:spLocks noGrp="1"/>
          </p:cNvSpPr>
          <p:nvPr>
            <p:ph type="ctrTitle"/>
          </p:nvPr>
        </p:nvSpPr>
        <p:spPr>
          <a:xfrm>
            <a:off x="589280" y="1085594"/>
            <a:ext cx="6908800" cy="1352806"/>
          </a:xfrm>
          <a:prstGeom prst="rect">
            <a:avLst/>
          </a:prstGeom>
          <a:effectLst>
            <a:outerShdw blurRad="142875" dist="19050" dir="8760000" algn="bl" rotWithShape="0">
              <a:srgbClr val="76A5AF">
                <a:alpha val="50000"/>
              </a:srgbClr>
            </a:outerShdw>
          </a:effectLst>
        </p:spPr>
        <p:txBody>
          <a:bodyPr spcFirstLastPara="1" wrap="square" lIns="91425" tIns="91425" rIns="91425" bIns="91425" anchor="b" anchorCtr="0">
            <a:noAutofit/>
          </a:bodyPr>
          <a:lstStyle/>
          <a:p>
            <a:pPr lvl="0"/>
            <a:r>
              <a:rPr lang="en-IN" b="0" dirty="0" smtClean="0"/>
              <a:t>BUILDING A SMARTER AI-POWERED SPAM CLASSIFIER</a:t>
            </a:r>
            <a:endParaRPr lang="en-IN" sz="3200" dirty="0"/>
          </a:p>
        </p:txBody>
      </p:sp>
      <p:sp>
        <p:nvSpPr>
          <p:cNvPr id="164" name="Google Shape;164;p38"/>
          <p:cNvSpPr txBox="1">
            <a:spLocks noGrp="1"/>
          </p:cNvSpPr>
          <p:nvPr>
            <p:ph type="ctrTitle"/>
          </p:nvPr>
        </p:nvSpPr>
        <p:spPr>
          <a:xfrm>
            <a:off x="975360" y="2624374"/>
            <a:ext cx="6766560" cy="2079705"/>
          </a:xfrm>
          <a:prstGeom prst="rect">
            <a:avLst/>
          </a:prstGeom>
          <a:effectLst>
            <a:outerShdw blurRad="100013" dist="19050" dir="8460000" algn="bl" rotWithShape="0">
              <a:srgbClr val="76A5AF">
                <a:alpha val="50000"/>
              </a:srgbClr>
            </a:outerShdw>
          </a:effectLst>
        </p:spPr>
        <p:txBody>
          <a:bodyPr spcFirstLastPara="1" wrap="square" lIns="91425" tIns="91425" rIns="91425" bIns="91425" anchor="b" anchorCtr="0">
            <a:noAutofit/>
          </a:bodyPr>
          <a:lstStyle/>
          <a:p>
            <a:r>
              <a:rPr lang="en-US" sz="2000" dirty="0">
                <a:solidFill>
                  <a:schemeClr val="accent2">
                    <a:lumMod val="60000"/>
                    <a:lumOff val="40000"/>
                  </a:schemeClr>
                </a:solidFill>
                <a:latin typeface="Raleway" pitchFamily="2" charset="0"/>
              </a:rPr>
              <a:t>TEAM MEMBERS </a:t>
            </a:r>
            <a:r>
              <a:rPr lang="en-US" sz="2000" dirty="0" smtClean="0">
                <a:solidFill>
                  <a:schemeClr val="accent2">
                    <a:lumMod val="60000"/>
                    <a:lumOff val="40000"/>
                  </a:schemeClr>
                </a:solidFill>
                <a:latin typeface="Raleway" pitchFamily="2" charset="0"/>
              </a:rPr>
              <a:t/>
            </a:r>
            <a:br>
              <a:rPr lang="en-US" sz="2000" dirty="0" smtClean="0">
                <a:solidFill>
                  <a:schemeClr val="accent2">
                    <a:lumMod val="60000"/>
                    <a:lumOff val="40000"/>
                  </a:schemeClr>
                </a:solidFill>
                <a:latin typeface="Raleway" pitchFamily="2" charset="0"/>
              </a:rPr>
            </a:br>
            <a:r>
              <a:rPr lang="en-US" sz="2000" dirty="0" smtClean="0">
                <a:solidFill>
                  <a:schemeClr val="accent2">
                    <a:lumMod val="60000"/>
                    <a:lumOff val="40000"/>
                  </a:schemeClr>
                </a:solidFill>
                <a:latin typeface="Raleway" pitchFamily="2" charset="0"/>
              </a:rPr>
              <a:t>G. GANESH </a:t>
            </a:r>
            <a:r>
              <a:rPr lang="en-US" sz="2000" dirty="0">
                <a:solidFill>
                  <a:schemeClr val="accent2">
                    <a:lumMod val="60000"/>
                    <a:lumOff val="40000"/>
                  </a:schemeClr>
                </a:solidFill>
                <a:latin typeface="Raleway" pitchFamily="2" charset="0"/>
              </a:rPr>
              <a:t>GOPAL </a:t>
            </a:r>
            <a:r>
              <a:rPr lang="en-US" sz="2000" dirty="0" smtClean="0">
                <a:solidFill>
                  <a:schemeClr val="accent2">
                    <a:lumMod val="60000"/>
                    <a:lumOff val="40000"/>
                  </a:schemeClr>
                </a:solidFill>
                <a:latin typeface="Raleway" pitchFamily="2" charset="0"/>
              </a:rPr>
              <a:t> </a:t>
            </a:r>
            <a:r>
              <a:rPr lang="en-US" sz="2000" dirty="0">
                <a:solidFill>
                  <a:schemeClr val="accent2">
                    <a:lumMod val="60000"/>
                    <a:lumOff val="40000"/>
                  </a:schemeClr>
                </a:solidFill>
                <a:latin typeface="Raleway" pitchFamily="2" charset="0"/>
              </a:rPr>
              <a:t>(</a:t>
            </a:r>
            <a:r>
              <a:rPr lang="en-US" sz="2000" dirty="0" smtClean="0">
                <a:solidFill>
                  <a:schemeClr val="accent2">
                    <a:lumMod val="60000"/>
                    <a:lumOff val="40000"/>
                  </a:schemeClr>
                </a:solidFill>
                <a:latin typeface="Raleway" pitchFamily="2" charset="0"/>
              </a:rPr>
              <a:t>821021104019)</a:t>
            </a:r>
            <a:br>
              <a:rPr lang="en-US" sz="2000" dirty="0" smtClean="0">
                <a:solidFill>
                  <a:schemeClr val="accent2">
                    <a:lumMod val="60000"/>
                    <a:lumOff val="40000"/>
                  </a:schemeClr>
                </a:solidFill>
                <a:latin typeface="Raleway" pitchFamily="2" charset="0"/>
              </a:rPr>
            </a:br>
            <a:r>
              <a:rPr lang="en-US" sz="2000" dirty="0" smtClean="0">
                <a:solidFill>
                  <a:schemeClr val="accent2">
                    <a:lumMod val="60000"/>
                    <a:lumOff val="40000"/>
                  </a:schemeClr>
                </a:solidFill>
                <a:latin typeface="Raleway" pitchFamily="2" charset="0"/>
              </a:rPr>
              <a:t>S. ABDUR </a:t>
            </a:r>
            <a:r>
              <a:rPr lang="en-US" sz="2000" dirty="0">
                <a:solidFill>
                  <a:schemeClr val="accent2">
                    <a:lumMod val="60000"/>
                    <a:lumOff val="40000"/>
                  </a:schemeClr>
                </a:solidFill>
                <a:latin typeface="Raleway" pitchFamily="2" charset="0"/>
              </a:rPr>
              <a:t>RAZZAK </a:t>
            </a:r>
            <a:r>
              <a:rPr lang="en-US" sz="2000" dirty="0" smtClean="0">
                <a:solidFill>
                  <a:schemeClr val="accent2">
                    <a:lumMod val="60000"/>
                    <a:lumOff val="40000"/>
                  </a:schemeClr>
                </a:solidFill>
                <a:latin typeface="Raleway" pitchFamily="2" charset="0"/>
              </a:rPr>
              <a:t> (</a:t>
            </a:r>
            <a:r>
              <a:rPr lang="en-US" sz="2000" dirty="0">
                <a:solidFill>
                  <a:schemeClr val="accent2">
                    <a:lumMod val="60000"/>
                    <a:lumOff val="40000"/>
                  </a:schemeClr>
                </a:solidFill>
                <a:latin typeface="Raleway" pitchFamily="2" charset="0"/>
              </a:rPr>
              <a:t>821021104004)</a:t>
            </a:r>
            <a:br>
              <a:rPr lang="en-US" sz="2000" dirty="0">
                <a:solidFill>
                  <a:schemeClr val="accent2">
                    <a:lumMod val="60000"/>
                    <a:lumOff val="40000"/>
                  </a:schemeClr>
                </a:solidFill>
                <a:latin typeface="Raleway" pitchFamily="2" charset="0"/>
              </a:rPr>
            </a:br>
            <a:r>
              <a:rPr lang="en-US" sz="2000" dirty="0" smtClean="0">
                <a:solidFill>
                  <a:schemeClr val="accent2">
                    <a:lumMod val="60000"/>
                    <a:lumOff val="40000"/>
                  </a:schemeClr>
                </a:solidFill>
                <a:latin typeface="Raleway" pitchFamily="2" charset="0"/>
              </a:rPr>
              <a:t> K. SRI </a:t>
            </a:r>
            <a:r>
              <a:rPr lang="en-US" sz="2000" dirty="0">
                <a:solidFill>
                  <a:schemeClr val="accent2">
                    <a:lumMod val="60000"/>
                    <a:lumOff val="40000"/>
                  </a:schemeClr>
                </a:solidFill>
                <a:latin typeface="Raleway" pitchFamily="2" charset="0"/>
              </a:rPr>
              <a:t>RAM                 (821021104044)</a:t>
            </a:r>
            <a:br>
              <a:rPr lang="en-US" sz="2000" dirty="0">
                <a:solidFill>
                  <a:schemeClr val="accent2">
                    <a:lumMod val="60000"/>
                    <a:lumOff val="40000"/>
                  </a:schemeClr>
                </a:solidFill>
                <a:latin typeface="Raleway" pitchFamily="2" charset="0"/>
              </a:rPr>
            </a:br>
            <a:r>
              <a:rPr lang="en-US" sz="2000" dirty="0" smtClean="0">
                <a:solidFill>
                  <a:schemeClr val="accent2">
                    <a:lumMod val="60000"/>
                    <a:lumOff val="40000"/>
                  </a:schemeClr>
                </a:solidFill>
                <a:latin typeface="Raleway" pitchFamily="2" charset="0"/>
              </a:rPr>
              <a:t> B. </a:t>
            </a:r>
            <a:r>
              <a:rPr lang="en-US" sz="2000" smtClean="0">
                <a:solidFill>
                  <a:schemeClr val="accent2">
                    <a:lumMod val="60000"/>
                    <a:lumOff val="40000"/>
                  </a:schemeClr>
                </a:solidFill>
                <a:latin typeface="Raleway" pitchFamily="2" charset="0"/>
              </a:rPr>
              <a:t>GANESH                 </a:t>
            </a:r>
            <a:r>
              <a:rPr lang="en-US" sz="2000" dirty="0">
                <a:solidFill>
                  <a:schemeClr val="accent2">
                    <a:lumMod val="60000"/>
                    <a:lumOff val="40000"/>
                  </a:schemeClr>
                </a:solidFill>
                <a:latin typeface="Raleway" pitchFamily="2" charset="0"/>
              </a:rPr>
              <a:t>(821021104302)</a:t>
            </a:r>
            <a:br>
              <a:rPr lang="en-US" sz="2000" dirty="0">
                <a:solidFill>
                  <a:schemeClr val="accent2">
                    <a:lumMod val="60000"/>
                    <a:lumOff val="40000"/>
                  </a:schemeClr>
                </a:solidFill>
                <a:latin typeface="Raleway" pitchFamily="2" charset="0"/>
              </a:rPr>
            </a:br>
            <a:r>
              <a:rPr lang="en-US" sz="2000" dirty="0" smtClean="0">
                <a:solidFill>
                  <a:schemeClr val="accent2">
                    <a:lumMod val="60000"/>
                    <a:lumOff val="40000"/>
                  </a:schemeClr>
                </a:solidFill>
                <a:latin typeface="Raleway" pitchFamily="2" charset="0"/>
              </a:rPr>
              <a:t> K. SIVA </a:t>
            </a:r>
            <a:r>
              <a:rPr lang="en-US" sz="2000" dirty="0">
                <a:solidFill>
                  <a:schemeClr val="accent2">
                    <a:lumMod val="60000"/>
                    <a:lumOff val="40000"/>
                  </a:schemeClr>
                </a:solidFill>
                <a:latin typeface="Raleway" pitchFamily="2" charset="0"/>
              </a:rPr>
              <a:t>PRAKASH     (821021104305</a:t>
            </a:r>
            <a:r>
              <a:rPr lang="en-US" sz="2000" dirty="0" smtClean="0">
                <a:solidFill>
                  <a:schemeClr val="accent2">
                    <a:lumMod val="60000"/>
                    <a:lumOff val="40000"/>
                  </a:schemeClr>
                </a:solidFill>
                <a:latin typeface="Raleway" pitchFamily="2" charset="0"/>
              </a:rPr>
              <a:t>)</a:t>
            </a:r>
            <a:endParaRPr sz="2000" b="0" dirty="0">
              <a:solidFill>
                <a:schemeClr val="accent2">
                  <a:lumMod val="60000"/>
                  <a:lumOff val="40000"/>
                </a:schemeClr>
              </a:solidFill>
              <a:latin typeface="Montserrat ExtraLight"/>
              <a:ea typeface="Montserrat ExtraLight"/>
              <a:cs typeface="Montserrat ExtraLight"/>
              <a:sym typeface="Montserrat ExtraLigh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41434" y="115614"/>
            <a:ext cx="1156138" cy="4897819"/>
          </a:xfrm>
        </p:spPr>
        <p:txBody>
          <a:bodyPr/>
          <a:lstStyle/>
          <a:p>
            <a:r>
              <a:rPr lang="en-IN" sz="1400" b="1" dirty="0">
                <a:solidFill>
                  <a:srgbClr val="00B0F0"/>
                </a:solidFill>
              </a:rPr>
              <a:t>In [8]:</a:t>
            </a:r>
            <a:br>
              <a:rPr lang="en-IN" sz="1400" b="1" dirty="0">
                <a:solidFill>
                  <a:srgbClr val="00B0F0"/>
                </a:solidFill>
              </a:rPr>
            </a:br>
            <a:r>
              <a:rPr lang="en-IN" sz="1400" b="1" dirty="0" smtClean="0">
                <a:solidFill>
                  <a:srgbClr val="00B0F0"/>
                </a:solidFill>
              </a:rPr>
              <a:t/>
            </a:r>
            <a:br>
              <a:rPr lang="en-IN" sz="1400" b="1" dirty="0" smtClean="0">
                <a:solidFill>
                  <a:srgbClr val="00B0F0"/>
                </a:solidFill>
              </a:rPr>
            </a:br>
            <a:r>
              <a:rPr lang="en-IN" sz="1400" b="1" dirty="0">
                <a:solidFill>
                  <a:srgbClr val="00B0F0"/>
                </a:solidFill>
              </a:rPr>
              <a:t/>
            </a:r>
            <a:br>
              <a:rPr lang="en-IN" sz="1400" b="1" dirty="0">
                <a:solidFill>
                  <a:srgbClr val="00B0F0"/>
                </a:solidFill>
              </a:rPr>
            </a:br>
            <a:r>
              <a:rPr lang="en-IN" sz="1400" b="1" dirty="0" smtClean="0">
                <a:solidFill>
                  <a:srgbClr val="00B0F0"/>
                </a:solidFill>
              </a:rPr>
              <a:t/>
            </a:r>
            <a:br>
              <a:rPr lang="en-IN" sz="1400" b="1" dirty="0" smtClean="0">
                <a:solidFill>
                  <a:srgbClr val="00B0F0"/>
                </a:solidFill>
              </a:rPr>
            </a:br>
            <a:r>
              <a:rPr lang="en-IN" sz="1400" b="1" dirty="0">
                <a:solidFill>
                  <a:srgbClr val="00B0F0"/>
                </a:solidFill>
              </a:rPr>
              <a:t/>
            </a:r>
            <a:br>
              <a:rPr lang="en-IN" sz="1400" b="1" dirty="0">
                <a:solidFill>
                  <a:srgbClr val="00B0F0"/>
                </a:solidFill>
              </a:rPr>
            </a:br>
            <a:r>
              <a:rPr lang="en-IN" sz="1400" b="1" dirty="0" smtClean="0">
                <a:solidFill>
                  <a:srgbClr val="00B0F0"/>
                </a:solidFill>
              </a:rPr>
              <a:t/>
            </a:r>
            <a:br>
              <a:rPr lang="en-IN" sz="1400" b="1" dirty="0" smtClean="0">
                <a:solidFill>
                  <a:srgbClr val="00B0F0"/>
                </a:solidFill>
              </a:rPr>
            </a:br>
            <a:r>
              <a:rPr lang="en-IN" sz="1400" b="1" dirty="0">
                <a:solidFill>
                  <a:srgbClr val="00B0F0"/>
                </a:solidFill>
              </a:rPr>
              <a:t/>
            </a:r>
            <a:br>
              <a:rPr lang="en-IN" sz="1400" b="1" dirty="0">
                <a:solidFill>
                  <a:srgbClr val="00B0F0"/>
                </a:solidFill>
              </a:rPr>
            </a:br>
            <a:r>
              <a:rPr lang="en-IN" sz="1400" b="1" dirty="0">
                <a:solidFill>
                  <a:srgbClr val="00B0F0"/>
                </a:solidFill>
              </a:rPr>
              <a:t>Out [8]:</a:t>
            </a:r>
            <a:r>
              <a:rPr lang="en-IN" sz="1400" dirty="0">
                <a:solidFill>
                  <a:schemeClr val="bg1"/>
                </a:solidFill>
              </a:rPr>
              <a:t/>
            </a:r>
            <a:br>
              <a:rPr lang="en-IN" sz="1400" dirty="0">
                <a:solidFill>
                  <a:schemeClr val="bg1"/>
                </a:solidFill>
              </a:rPr>
            </a:br>
            <a:r>
              <a:rPr lang="en-IN" sz="1400" dirty="0" smtClean="0">
                <a:solidFill>
                  <a:schemeClr val="bg1"/>
                </a:solidFill>
              </a:rPr>
              <a:t/>
            </a:r>
            <a:br>
              <a:rPr lang="en-IN" sz="1400" dirty="0" smtClean="0">
                <a:solidFill>
                  <a:schemeClr val="bg1"/>
                </a:solidFill>
              </a:rPr>
            </a:br>
            <a:r>
              <a:rPr lang="en-IN" sz="1400" b="1" dirty="0">
                <a:solidFill>
                  <a:srgbClr val="00B0F0"/>
                </a:solidFill>
              </a:rPr>
              <a:t>In [9]:</a:t>
            </a:r>
            <a:br>
              <a:rPr lang="en-IN" sz="1400" b="1" dirty="0">
                <a:solidFill>
                  <a:srgbClr val="00B0F0"/>
                </a:solidFill>
              </a:rPr>
            </a:br>
            <a:r>
              <a:rPr lang="en-IN" sz="1400" b="1" dirty="0" smtClean="0">
                <a:solidFill>
                  <a:srgbClr val="00B0F0"/>
                </a:solidFill>
              </a:rPr>
              <a:t/>
            </a:r>
            <a:br>
              <a:rPr lang="en-IN" sz="1400" b="1" dirty="0" smtClean="0">
                <a:solidFill>
                  <a:srgbClr val="00B0F0"/>
                </a:solidFill>
              </a:rPr>
            </a:br>
            <a:r>
              <a:rPr lang="en-IN" sz="1400" b="1" dirty="0">
                <a:solidFill>
                  <a:srgbClr val="00B0F0"/>
                </a:solidFill>
              </a:rPr>
              <a:t/>
            </a:r>
            <a:br>
              <a:rPr lang="en-IN" sz="1400" b="1" dirty="0">
                <a:solidFill>
                  <a:srgbClr val="00B0F0"/>
                </a:solidFill>
              </a:rPr>
            </a:br>
            <a:r>
              <a:rPr lang="en-IN" sz="1400" b="1" dirty="0" smtClean="0">
                <a:solidFill>
                  <a:srgbClr val="00B0F0"/>
                </a:solidFill>
              </a:rPr>
              <a:t/>
            </a:r>
            <a:br>
              <a:rPr lang="en-IN" sz="1400" b="1" dirty="0" smtClean="0">
                <a:solidFill>
                  <a:srgbClr val="00B0F0"/>
                </a:solidFill>
              </a:rPr>
            </a:br>
            <a:r>
              <a:rPr lang="en-IN" sz="1400" b="1" dirty="0">
                <a:solidFill>
                  <a:srgbClr val="00B0F0"/>
                </a:solidFill>
              </a:rPr>
              <a:t/>
            </a:r>
            <a:br>
              <a:rPr lang="en-IN" sz="1400" b="1" dirty="0">
                <a:solidFill>
                  <a:srgbClr val="00B0F0"/>
                </a:solidFill>
              </a:rPr>
            </a:br>
            <a:r>
              <a:rPr lang="en-IN" sz="1400" b="1" dirty="0" smtClean="0">
                <a:solidFill>
                  <a:srgbClr val="00B0F0"/>
                </a:solidFill>
              </a:rPr>
              <a:t/>
            </a:r>
            <a:br>
              <a:rPr lang="en-IN" sz="1400" b="1" dirty="0" smtClean="0">
                <a:solidFill>
                  <a:srgbClr val="00B0F0"/>
                </a:solidFill>
              </a:rPr>
            </a:br>
            <a:r>
              <a:rPr lang="en-IN" sz="1400" b="1" dirty="0">
                <a:solidFill>
                  <a:srgbClr val="00B0F0"/>
                </a:solidFill>
              </a:rPr>
              <a:t>Out [9]:</a:t>
            </a:r>
            <a:r>
              <a:rPr lang="en-IN" sz="1400" dirty="0">
                <a:solidFill>
                  <a:schemeClr val="bg1"/>
                </a:solidFill>
              </a:rPr>
              <a:t/>
            </a:r>
            <a:br>
              <a:rPr lang="en-IN" sz="1400" dirty="0">
                <a:solidFill>
                  <a:schemeClr val="bg1"/>
                </a:solidFill>
              </a:rPr>
            </a:br>
            <a:endParaRPr lang="en-IN" sz="1400" dirty="0"/>
          </a:p>
        </p:txBody>
      </p:sp>
      <p:sp>
        <p:nvSpPr>
          <p:cNvPr id="3" name="Text Placeholder 2"/>
          <p:cNvSpPr>
            <a:spLocks noGrp="1"/>
          </p:cNvSpPr>
          <p:nvPr>
            <p:ph type="body" idx="1"/>
          </p:nvPr>
        </p:nvSpPr>
        <p:spPr>
          <a:xfrm>
            <a:off x="1597572" y="115613"/>
            <a:ext cx="7363548" cy="4897819"/>
          </a:xfrm>
        </p:spPr>
        <p:txBody>
          <a:bodyPr/>
          <a:lstStyle/>
          <a:p>
            <a:pPr marL="139700" indent="0">
              <a:buNone/>
            </a:pPr>
            <a:r>
              <a:rPr lang="en-IN" dirty="0" smtClean="0">
                <a:solidFill>
                  <a:schemeClr val="bg1"/>
                </a:solidFill>
              </a:rPr>
              <a:t>s </a:t>
            </a:r>
            <a:r>
              <a:rPr lang="en-IN" dirty="0">
                <a:solidFill>
                  <a:schemeClr val="bg1"/>
                </a:solidFill>
              </a:rPr>
              <a:t>= set()</a:t>
            </a:r>
          </a:p>
          <a:p>
            <a:pPr marL="139700" indent="0">
              <a:buNone/>
            </a:pPr>
            <a:r>
              <a:rPr lang="en-IN" dirty="0" smtClean="0">
                <a:solidFill>
                  <a:schemeClr val="bg1"/>
                </a:solidFill>
              </a:rPr>
              <a:t>for </a:t>
            </a:r>
            <a:r>
              <a:rPr lang="en-IN" dirty="0">
                <a:solidFill>
                  <a:schemeClr val="bg1"/>
                </a:solidFill>
              </a:rPr>
              <a:t>sent in </a:t>
            </a:r>
            <a:r>
              <a:rPr lang="en-IN" dirty="0" err="1">
                <a:solidFill>
                  <a:schemeClr val="bg1"/>
                </a:solidFill>
              </a:rPr>
              <a:t>df</a:t>
            </a:r>
            <a:r>
              <a:rPr lang="en-IN" dirty="0">
                <a:solidFill>
                  <a:schemeClr val="bg1"/>
                </a:solidFill>
              </a:rPr>
              <a:t>['text']:</a:t>
            </a:r>
          </a:p>
          <a:p>
            <a:pPr marL="139700" indent="0">
              <a:buNone/>
            </a:pPr>
            <a:r>
              <a:rPr lang="en-IN" dirty="0">
                <a:solidFill>
                  <a:schemeClr val="bg1"/>
                </a:solidFill>
              </a:rPr>
              <a:t>    </a:t>
            </a:r>
            <a:r>
              <a:rPr lang="en-IN" dirty="0" smtClean="0">
                <a:solidFill>
                  <a:schemeClr val="bg1"/>
                </a:solidFill>
              </a:rPr>
              <a:t>   for </a:t>
            </a:r>
            <a:r>
              <a:rPr lang="en-IN" dirty="0">
                <a:solidFill>
                  <a:schemeClr val="bg1"/>
                </a:solidFill>
              </a:rPr>
              <a:t>word in </a:t>
            </a:r>
            <a:r>
              <a:rPr lang="en-IN" dirty="0" err="1">
                <a:solidFill>
                  <a:schemeClr val="bg1"/>
                </a:solidFill>
              </a:rPr>
              <a:t>sent.split</a:t>
            </a:r>
            <a:r>
              <a:rPr lang="en-IN" dirty="0">
                <a:solidFill>
                  <a:schemeClr val="bg1"/>
                </a:solidFill>
              </a:rPr>
              <a:t>():</a:t>
            </a:r>
          </a:p>
          <a:p>
            <a:pPr marL="139700" indent="0">
              <a:buNone/>
            </a:pPr>
            <a:r>
              <a:rPr lang="en-IN" dirty="0">
                <a:solidFill>
                  <a:schemeClr val="bg1"/>
                </a:solidFill>
              </a:rPr>
              <a:t>        </a:t>
            </a:r>
            <a:r>
              <a:rPr lang="en-IN" dirty="0" smtClean="0">
                <a:solidFill>
                  <a:schemeClr val="bg1"/>
                </a:solidFill>
              </a:rPr>
              <a:t>        </a:t>
            </a:r>
            <a:r>
              <a:rPr lang="en-IN" dirty="0" err="1" smtClean="0">
                <a:solidFill>
                  <a:schemeClr val="bg1"/>
                </a:solidFill>
              </a:rPr>
              <a:t>s.add</a:t>
            </a:r>
            <a:r>
              <a:rPr lang="en-IN" dirty="0" smtClean="0">
                <a:solidFill>
                  <a:schemeClr val="bg1"/>
                </a:solidFill>
              </a:rPr>
              <a:t>(word</a:t>
            </a:r>
            <a:r>
              <a:rPr lang="en-IN" dirty="0">
                <a:solidFill>
                  <a:schemeClr val="bg1"/>
                </a:solidFill>
              </a:rPr>
              <a:t>)</a:t>
            </a:r>
          </a:p>
          <a:p>
            <a:pPr marL="139700" indent="0">
              <a:buNone/>
            </a:pPr>
            <a:r>
              <a:rPr lang="en-IN" dirty="0" err="1" smtClean="0">
                <a:solidFill>
                  <a:schemeClr val="bg1"/>
                </a:solidFill>
              </a:rPr>
              <a:t>total_words_length</a:t>
            </a:r>
            <a:r>
              <a:rPr lang="en-IN" dirty="0" smtClean="0">
                <a:solidFill>
                  <a:schemeClr val="bg1"/>
                </a:solidFill>
              </a:rPr>
              <a:t>=</a:t>
            </a:r>
            <a:r>
              <a:rPr lang="en-IN" dirty="0" err="1" smtClean="0">
                <a:solidFill>
                  <a:schemeClr val="bg1"/>
                </a:solidFill>
              </a:rPr>
              <a:t>len</a:t>
            </a:r>
            <a:r>
              <a:rPr lang="en-IN" dirty="0" smtClean="0">
                <a:solidFill>
                  <a:schemeClr val="bg1"/>
                </a:solidFill>
              </a:rPr>
              <a:t>(s</a:t>
            </a:r>
            <a:r>
              <a:rPr lang="en-IN" dirty="0">
                <a:solidFill>
                  <a:schemeClr val="bg1"/>
                </a:solidFill>
              </a:rPr>
              <a:t>)</a:t>
            </a:r>
          </a:p>
          <a:p>
            <a:pPr marL="139700" indent="0">
              <a:buNone/>
            </a:pPr>
            <a:r>
              <a:rPr lang="en-IN" dirty="0" smtClean="0">
                <a:solidFill>
                  <a:schemeClr val="bg1"/>
                </a:solidFill>
              </a:rPr>
              <a:t>print(</a:t>
            </a:r>
            <a:r>
              <a:rPr lang="en-IN" dirty="0" err="1" smtClean="0">
                <a:solidFill>
                  <a:schemeClr val="bg1"/>
                </a:solidFill>
              </a:rPr>
              <a:t>total_words_length</a:t>
            </a:r>
            <a:r>
              <a:rPr lang="en-IN" dirty="0" smtClean="0">
                <a:solidFill>
                  <a:schemeClr val="bg1"/>
                </a:solidFill>
              </a:rPr>
              <a:t>)</a:t>
            </a:r>
          </a:p>
          <a:p>
            <a:pPr marL="139700" indent="0">
              <a:buNone/>
            </a:pPr>
            <a:endParaRPr lang="en-IN" dirty="0" smtClean="0">
              <a:solidFill>
                <a:schemeClr val="bg1"/>
              </a:solidFill>
            </a:endParaRPr>
          </a:p>
          <a:p>
            <a:pPr marL="139700" indent="0">
              <a:buNone/>
            </a:pPr>
            <a:r>
              <a:rPr lang="en-IN" dirty="0" smtClean="0">
                <a:solidFill>
                  <a:schemeClr val="bg1"/>
                </a:solidFill>
              </a:rPr>
              <a:t>15585</a:t>
            </a:r>
          </a:p>
          <a:p>
            <a:pPr marL="139700" indent="0">
              <a:buNone/>
            </a:pPr>
            <a:endParaRPr lang="en-IN" dirty="0" smtClean="0">
              <a:solidFill>
                <a:schemeClr val="bg1"/>
              </a:solidFill>
            </a:endParaRPr>
          </a:p>
          <a:p>
            <a:pPr marL="139700" indent="0">
              <a:buNone/>
            </a:pPr>
            <a:r>
              <a:rPr lang="en-IN" dirty="0" smtClean="0">
                <a:solidFill>
                  <a:schemeClr val="bg1"/>
                </a:solidFill>
              </a:rPr>
              <a:t>X</a:t>
            </a:r>
            <a:r>
              <a:rPr lang="en-IN" dirty="0">
                <a:solidFill>
                  <a:schemeClr val="bg1"/>
                </a:solidFill>
              </a:rPr>
              <a:t>, y = </a:t>
            </a:r>
            <a:r>
              <a:rPr lang="en-IN" dirty="0" err="1">
                <a:solidFill>
                  <a:schemeClr val="bg1"/>
                </a:solidFill>
              </a:rPr>
              <a:t>np.asanyarray</a:t>
            </a:r>
            <a:r>
              <a:rPr lang="en-IN" dirty="0">
                <a:solidFill>
                  <a:schemeClr val="bg1"/>
                </a:solidFill>
              </a:rPr>
              <a:t>(</a:t>
            </a:r>
            <a:r>
              <a:rPr lang="en-IN" dirty="0" err="1">
                <a:solidFill>
                  <a:schemeClr val="bg1"/>
                </a:solidFill>
              </a:rPr>
              <a:t>df</a:t>
            </a:r>
            <a:r>
              <a:rPr lang="en-IN" dirty="0">
                <a:solidFill>
                  <a:schemeClr val="bg1"/>
                </a:solidFill>
              </a:rPr>
              <a:t>['text']), </a:t>
            </a:r>
            <a:r>
              <a:rPr lang="en-IN" dirty="0" err="1">
                <a:solidFill>
                  <a:schemeClr val="bg1"/>
                </a:solidFill>
              </a:rPr>
              <a:t>np.asanyarray</a:t>
            </a:r>
            <a:r>
              <a:rPr lang="en-IN" dirty="0">
                <a:solidFill>
                  <a:schemeClr val="bg1"/>
                </a:solidFill>
              </a:rPr>
              <a:t>(</a:t>
            </a:r>
            <a:r>
              <a:rPr lang="en-IN" dirty="0" err="1">
                <a:solidFill>
                  <a:schemeClr val="bg1"/>
                </a:solidFill>
              </a:rPr>
              <a:t>df</a:t>
            </a:r>
            <a:r>
              <a:rPr lang="en-IN" dirty="0">
                <a:solidFill>
                  <a:schemeClr val="bg1"/>
                </a:solidFill>
              </a:rPr>
              <a:t>['</a:t>
            </a:r>
            <a:r>
              <a:rPr lang="en-IN" dirty="0" err="1">
                <a:solidFill>
                  <a:schemeClr val="bg1"/>
                </a:solidFill>
              </a:rPr>
              <a:t>label_enc</a:t>
            </a:r>
            <a:r>
              <a:rPr lang="en-IN" dirty="0" smtClean="0">
                <a:solidFill>
                  <a:schemeClr val="bg1"/>
                </a:solidFill>
              </a:rPr>
              <a:t>'])</a:t>
            </a:r>
          </a:p>
          <a:p>
            <a:pPr marL="139700" indent="0">
              <a:buNone/>
            </a:pPr>
            <a:r>
              <a:rPr lang="en-IN" dirty="0" err="1" smtClean="0">
                <a:solidFill>
                  <a:schemeClr val="bg1"/>
                </a:solidFill>
              </a:rPr>
              <a:t>new_df</a:t>
            </a:r>
            <a:r>
              <a:rPr lang="en-IN" dirty="0" smtClean="0">
                <a:solidFill>
                  <a:schemeClr val="bg1"/>
                </a:solidFill>
              </a:rPr>
              <a:t> </a:t>
            </a:r>
            <a:r>
              <a:rPr lang="en-IN" dirty="0">
                <a:solidFill>
                  <a:schemeClr val="bg1"/>
                </a:solidFill>
              </a:rPr>
              <a:t>= </a:t>
            </a:r>
            <a:r>
              <a:rPr lang="en-IN" dirty="0" err="1">
                <a:solidFill>
                  <a:schemeClr val="bg1"/>
                </a:solidFill>
              </a:rPr>
              <a:t>pd.DataFrame</a:t>
            </a:r>
            <a:r>
              <a:rPr lang="en-IN" dirty="0">
                <a:solidFill>
                  <a:schemeClr val="bg1"/>
                </a:solidFill>
              </a:rPr>
              <a:t>({'text': X, 'label': y})</a:t>
            </a:r>
          </a:p>
          <a:p>
            <a:pPr marL="139700" indent="0">
              <a:buNone/>
            </a:pPr>
            <a:r>
              <a:rPr lang="en-IN" dirty="0" smtClean="0">
                <a:solidFill>
                  <a:schemeClr val="bg1"/>
                </a:solidFill>
              </a:rPr>
              <a:t>                 </a:t>
            </a:r>
            <a:r>
              <a:rPr lang="en-IN" dirty="0" err="1" smtClean="0">
                <a:solidFill>
                  <a:schemeClr val="bg1"/>
                </a:solidFill>
              </a:rPr>
              <a:t>X_train</a:t>
            </a:r>
            <a:r>
              <a:rPr lang="en-IN" dirty="0">
                <a:solidFill>
                  <a:schemeClr val="bg1"/>
                </a:solidFill>
              </a:rPr>
              <a:t>, </a:t>
            </a:r>
            <a:r>
              <a:rPr lang="en-IN" dirty="0" err="1">
                <a:solidFill>
                  <a:schemeClr val="bg1"/>
                </a:solidFill>
              </a:rPr>
              <a:t>X_test</a:t>
            </a:r>
            <a:r>
              <a:rPr lang="en-IN" dirty="0">
                <a:solidFill>
                  <a:schemeClr val="bg1"/>
                </a:solidFill>
              </a:rPr>
              <a:t>, </a:t>
            </a:r>
            <a:r>
              <a:rPr lang="en-IN" dirty="0" err="1">
                <a:solidFill>
                  <a:schemeClr val="bg1"/>
                </a:solidFill>
              </a:rPr>
              <a:t>y_train</a:t>
            </a:r>
            <a:r>
              <a:rPr lang="en-IN" dirty="0">
                <a:solidFill>
                  <a:schemeClr val="bg1"/>
                </a:solidFill>
              </a:rPr>
              <a:t>, </a:t>
            </a:r>
            <a:r>
              <a:rPr lang="en-IN" dirty="0" err="1">
                <a:solidFill>
                  <a:schemeClr val="bg1"/>
                </a:solidFill>
              </a:rPr>
              <a:t>y_test</a:t>
            </a:r>
            <a:r>
              <a:rPr lang="en-IN" dirty="0">
                <a:solidFill>
                  <a:schemeClr val="bg1"/>
                </a:solidFill>
              </a:rPr>
              <a:t> = </a:t>
            </a:r>
            <a:r>
              <a:rPr lang="en-IN" dirty="0" err="1" smtClean="0">
                <a:solidFill>
                  <a:schemeClr val="bg1"/>
                </a:solidFill>
              </a:rPr>
              <a:t>train_test_split</a:t>
            </a:r>
            <a:r>
              <a:rPr lang="en-IN" dirty="0" smtClean="0">
                <a:solidFill>
                  <a:schemeClr val="bg1"/>
                </a:solidFill>
              </a:rPr>
              <a:t>(</a:t>
            </a:r>
            <a:r>
              <a:rPr lang="en-IN" dirty="0" err="1" smtClean="0">
                <a:solidFill>
                  <a:schemeClr val="bg1"/>
                </a:solidFill>
              </a:rPr>
              <a:t>new_df</a:t>
            </a:r>
            <a:r>
              <a:rPr lang="en-IN" dirty="0">
                <a:solidFill>
                  <a:schemeClr val="bg1"/>
                </a:solidFill>
              </a:rPr>
              <a:t>['text'], </a:t>
            </a:r>
            <a:r>
              <a:rPr lang="en-IN" dirty="0" err="1">
                <a:solidFill>
                  <a:schemeClr val="bg1"/>
                </a:solidFill>
              </a:rPr>
              <a:t>new_df</a:t>
            </a:r>
            <a:r>
              <a:rPr lang="en-IN" dirty="0">
                <a:solidFill>
                  <a:schemeClr val="bg1"/>
                </a:solidFill>
              </a:rPr>
              <a:t>['label'], </a:t>
            </a:r>
            <a:r>
              <a:rPr lang="en-IN" dirty="0" smtClean="0">
                <a:solidFill>
                  <a:schemeClr val="bg1"/>
                </a:solidFill>
              </a:rPr>
              <a:t> </a:t>
            </a:r>
            <a:r>
              <a:rPr lang="en-IN" dirty="0" err="1" smtClean="0">
                <a:solidFill>
                  <a:schemeClr val="bg1"/>
                </a:solidFill>
              </a:rPr>
              <a:t>test_size</a:t>
            </a:r>
            <a:r>
              <a:rPr lang="en-IN" dirty="0" smtClean="0">
                <a:solidFill>
                  <a:schemeClr val="bg1"/>
                </a:solidFill>
              </a:rPr>
              <a:t>=0.2</a:t>
            </a:r>
            <a:r>
              <a:rPr lang="en-IN" dirty="0">
                <a:solidFill>
                  <a:schemeClr val="bg1"/>
                </a:solidFill>
              </a:rPr>
              <a:t>, </a:t>
            </a:r>
            <a:r>
              <a:rPr lang="en-IN" dirty="0" err="1">
                <a:solidFill>
                  <a:schemeClr val="bg1"/>
                </a:solidFill>
              </a:rPr>
              <a:t>random_state</a:t>
            </a:r>
            <a:r>
              <a:rPr lang="en-IN" dirty="0">
                <a:solidFill>
                  <a:schemeClr val="bg1"/>
                </a:solidFill>
              </a:rPr>
              <a:t>=42)</a:t>
            </a:r>
          </a:p>
          <a:p>
            <a:pPr marL="139700" indent="0">
              <a:buNone/>
            </a:pPr>
            <a:r>
              <a:rPr lang="en-IN" dirty="0" smtClean="0">
                <a:solidFill>
                  <a:schemeClr val="bg1"/>
                </a:solidFill>
              </a:rPr>
              <a:t>                 print(</a:t>
            </a:r>
            <a:r>
              <a:rPr lang="en-IN" dirty="0" err="1" smtClean="0">
                <a:solidFill>
                  <a:schemeClr val="bg1"/>
                </a:solidFill>
              </a:rPr>
              <a:t>X_train.shape</a:t>
            </a:r>
            <a:r>
              <a:rPr lang="en-IN" dirty="0">
                <a:solidFill>
                  <a:schemeClr val="bg1"/>
                </a:solidFill>
              </a:rPr>
              <a:t>, </a:t>
            </a:r>
            <a:r>
              <a:rPr lang="en-IN" dirty="0" err="1">
                <a:solidFill>
                  <a:schemeClr val="bg1"/>
                </a:solidFill>
              </a:rPr>
              <a:t>y_train.shape</a:t>
            </a:r>
            <a:r>
              <a:rPr lang="en-IN" dirty="0">
                <a:solidFill>
                  <a:schemeClr val="bg1"/>
                </a:solidFill>
              </a:rPr>
              <a:t>, </a:t>
            </a:r>
            <a:r>
              <a:rPr lang="en-IN" dirty="0" err="1">
                <a:solidFill>
                  <a:schemeClr val="bg1"/>
                </a:solidFill>
              </a:rPr>
              <a:t>X_test.shape</a:t>
            </a:r>
            <a:r>
              <a:rPr lang="en-IN" dirty="0">
                <a:solidFill>
                  <a:schemeClr val="bg1"/>
                </a:solidFill>
              </a:rPr>
              <a:t>, </a:t>
            </a:r>
            <a:r>
              <a:rPr lang="en-IN" dirty="0" err="1" smtClean="0">
                <a:solidFill>
                  <a:schemeClr val="bg1"/>
                </a:solidFill>
              </a:rPr>
              <a:t>y_test.shape</a:t>
            </a:r>
            <a:r>
              <a:rPr lang="en-IN" dirty="0" smtClean="0">
                <a:solidFill>
                  <a:schemeClr val="bg1"/>
                </a:solidFill>
              </a:rPr>
              <a:t>)</a:t>
            </a:r>
            <a:endParaRPr lang="en-IN" dirty="0">
              <a:solidFill>
                <a:schemeClr val="bg1"/>
              </a:solidFill>
            </a:endParaRPr>
          </a:p>
          <a:p>
            <a:pPr marL="139700" indent="0">
              <a:buNone/>
            </a:pPr>
            <a:endParaRPr lang="en-IN" dirty="0" smtClean="0">
              <a:solidFill>
                <a:schemeClr val="bg1"/>
              </a:solidFill>
            </a:endParaRPr>
          </a:p>
          <a:p>
            <a:pPr marL="139700" indent="0">
              <a:buNone/>
            </a:pPr>
            <a:r>
              <a:rPr lang="en-IN" dirty="0" smtClean="0">
                <a:solidFill>
                  <a:schemeClr val="bg1"/>
                </a:solidFill>
              </a:rPr>
              <a:t>((</a:t>
            </a:r>
            <a:r>
              <a:rPr lang="en-IN" dirty="0">
                <a:solidFill>
                  <a:schemeClr val="bg1"/>
                </a:solidFill>
              </a:rPr>
              <a:t>4457,), (4457,), (1115,), (1115</a:t>
            </a:r>
            <a:r>
              <a:rPr lang="en-IN" dirty="0" smtClean="0">
                <a:solidFill>
                  <a:schemeClr val="bg1"/>
                </a:solidFill>
              </a:rPr>
              <a:t>,))</a:t>
            </a:r>
          </a:p>
          <a:p>
            <a:pPr marL="139700" indent="0">
              <a:buNone/>
            </a:pPr>
            <a:endParaRPr lang="en-IN" dirty="0">
              <a:solidFill>
                <a:schemeClr val="bg1"/>
              </a:solidFill>
            </a:endParaRPr>
          </a:p>
          <a:p>
            <a:pPr marL="139700" indent="0">
              <a:buNone/>
            </a:pPr>
            <a:endParaRPr lang="en-IN" dirty="0"/>
          </a:p>
        </p:txBody>
      </p:sp>
    </p:spTree>
    <p:extLst>
      <p:ext uri="{BB962C8B-B14F-4D97-AF65-F5344CB8AC3E}">
        <p14:creationId xmlns:p14="http://schemas.microsoft.com/office/powerpoint/2010/main" val="5384467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64160" y="254000"/>
            <a:ext cx="1046480" cy="4592319"/>
          </a:xfrm>
        </p:spPr>
        <p:txBody>
          <a:bodyPr/>
          <a:lstStyle/>
          <a:p>
            <a:r>
              <a:rPr lang="en-IN" sz="1400" b="1" dirty="0">
                <a:solidFill>
                  <a:srgbClr val="00B0F0"/>
                </a:solidFill>
              </a:rPr>
              <a:t>In [10]:</a:t>
            </a:r>
            <a:br>
              <a:rPr lang="en-IN" sz="1400" b="1" dirty="0">
                <a:solidFill>
                  <a:srgbClr val="00B0F0"/>
                </a:solidFill>
              </a:rPr>
            </a:br>
            <a:r>
              <a:rPr lang="en-IN" sz="1400" b="1" dirty="0" smtClean="0">
                <a:solidFill>
                  <a:srgbClr val="00B0F0"/>
                </a:solidFill>
              </a:rPr>
              <a:t/>
            </a:r>
            <a:br>
              <a:rPr lang="en-IN" sz="1400" b="1" dirty="0" smtClean="0">
                <a:solidFill>
                  <a:srgbClr val="00B0F0"/>
                </a:solidFill>
              </a:rPr>
            </a:br>
            <a:r>
              <a:rPr lang="en-IN" sz="1400" b="1" dirty="0">
                <a:solidFill>
                  <a:srgbClr val="00B0F0"/>
                </a:solidFill>
              </a:rPr>
              <a:t/>
            </a:r>
            <a:br>
              <a:rPr lang="en-IN" sz="1400" b="1" dirty="0">
                <a:solidFill>
                  <a:srgbClr val="00B0F0"/>
                </a:solidFill>
              </a:rPr>
            </a:br>
            <a:r>
              <a:rPr lang="en-IN" sz="1400" b="1" dirty="0" smtClean="0">
                <a:solidFill>
                  <a:srgbClr val="00B0F0"/>
                </a:solidFill>
              </a:rPr>
              <a:t/>
            </a:r>
            <a:br>
              <a:rPr lang="en-IN" sz="1400" b="1" dirty="0" smtClean="0">
                <a:solidFill>
                  <a:srgbClr val="00B0F0"/>
                </a:solidFill>
              </a:rPr>
            </a:br>
            <a:r>
              <a:rPr lang="en-IN" sz="1400" b="1" dirty="0">
                <a:solidFill>
                  <a:srgbClr val="00B0F0"/>
                </a:solidFill>
              </a:rPr>
              <a:t/>
            </a:r>
            <a:br>
              <a:rPr lang="en-IN" sz="1400" b="1" dirty="0">
                <a:solidFill>
                  <a:srgbClr val="00B0F0"/>
                </a:solidFill>
              </a:rPr>
            </a:br>
            <a:r>
              <a:rPr lang="en-IN" sz="1400" b="1" dirty="0" smtClean="0">
                <a:solidFill>
                  <a:srgbClr val="00B0F0"/>
                </a:solidFill>
              </a:rPr>
              <a:t/>
            </a:r>
            <a:br>
              <a:rPr lang="en-IN" sz="1400" b="1" dirty="0" smtClean="0">
                <a:solidFill>
                  <a:srgbClr val="00B0F0"/>
                </a:solidFill>
              </a:rPr>
            </a:br>
            <a:r>
              <a:rPr lang="en-IN" sz="1400" b="1" dirty="0">
                <a:solidFill>
                  <a:srgbClr val="00B0F0"/>
                </a:solidFill>
              </a:rPr>
              <a:t/>
            </a:r>
            <a:br>
              <a:rPr lang="en-IN" sz="1400" b="1" dirty="0">
                <a:solidFill>
                  <a:srgbClr val="00B0F0"/>
                </a:solidFill>
              </a:rPr>
            </a:br>
            <a:r>
              <a:rPr lang="en-IN" sz="1400" b="1" dirty="0">
                <a:solidFill>
                  <a:srgbClr val="00B0F0"/>
                </a:solidFill>
              </a:rPr>
              <a:t>Out [10]:</a:t>
            </a:r>
            <a:br>
              <a:rPr lang="en-IN" sz="1400" b="1" dirty="0">
                <a:solidFill>
                  <a:srgbClr val="00B0F0"/>
                </a:solidFill>
              </a:rPr>
            </a:br>
            <a:r>
              <a:rPr lang="en-IN" sz="1400" b="1" dirty="0" smtClean="0">
                <a:solidFill>
                  <a:srgbClr val="00B0F0"/>
                </a:solidFill>
              </a:rPr>
              <a:t/>
            </a:r>
            <a:br>
              <a:rPr lang="en-IN" sz="1400" b="1" dirty="0" smtClean="0">
                <a:solidFill>
                  <a:srgbClr val="00B0F0"/>
                </a:solidFill>
              </a:rPr>
            </a:br>
            <a:r>
              <a:rPr lang="en-IN" sz="1400" b="1" dirty="0">
                <a:solidFill>
                  <a:srgbClr val="00B0F0"/>
                </a:solidFill>
              </a:rPr>
              <a:t/>
            </a:r>
            <a:br>
              <a:rPr lang="en-IN" sz="1400" b="1" dirty="0">
                <a:solidFill>
                  <a:srgbClr val="00B0F0"/>
                </a:solidFill>
              </a:rPr>
            </a:br>
            <a:r>
              <a:rPr lang="en-IN" sz="1400" b="1" dirty="0" smtClean="0">
                <a:solidFill>
                  <a:srgbClr val="00B0F0"/>
                </a:solidFill>
              </a:rPr>
              <a:t/>
            </a:r>
            <a:br>
              <a:rPr lang="en-IN" sz="1400" b="1" dirty="0" smtClean="0">
                <a:solidFill>
                  <a:srgbClr val="00B0F0"/>
                </a:solidFill>
              </a:rPr>
            </a:br>
            <a:r>
              <a:rPr lang="en-IN" sz="1400" b="1" dirty="0">
                <a:solidFill>
                  <a:srgbClr val="00B0F0"/>
                </a:solidFill>
              </a:rPr>
              <a:t/>
            </a:r>
            <a:br>
              <a:rPr lang="en-IN" sz="1400" b="1" dirty="0">
                <a:solidFill>
                  <a:srgbClr val="00B0F0"/>
                </a:solidFill>
              </a:rPr>
            </a:br>
            <a:r>
              <a:rPr lang="en-IN" sz="1400" b="1" dirty="0">
                <a:solidFill>
                  <a:srgbClr val="00B0F0"/>
                </a:solidFill>
              </a:rPr>
              <a:t>In [11]:</a:t>
            </a:r>
            <a:br>
              <a:rPr lang="en-IN" sz="1400" b="1" dirty="0">
                <a:solidFill>
                  <a:srgbClr val="00B0F0"/>
                </a:solidFill>
              </a:rPr>
            </a:br>
            <a:endParaRPr lang="en-IN" sz="1400" dirty="0"/>
          </a:p>
        </p:txBody>
      </p:sp>
      <p:sp>
        <p:nvSpPr>
          <p:cNvPr id="3" name="Text Placeholder 2"/>
          <p:cNvSpPr>
            <a:spLocks noGrp="1"/>
          </p:cNvSpPr>
          <p:nvPr>
            <p:ph type="body" idx="1"/>
          </p:nvPr>
        </p:nvSpPr>
        <p:spPr>
          <a:xfrm>
            <a:off x="1310640" y="254000"/>
            <a:ext cx="7508240" cy="4592319"/>
          </a:xfrm>
        </p:spPr>
        <p:txBody>
          <a:bodyPr/>
          <a:lstStyle/>
          <a:p>
            <a:pPr marL="139700" indent="0">
              <a:buNone/>
            </a:pPr>
            <a:r>
              <a:rPr lang="en-IN" dirty="0" err="1" smtClean="0">
                <a:solidFill>
                  <a:schemeClr val="bg1"/>
                </a:solidFill>
              </a:rPr>
              <a:t>tfidf_vec</a:t>
            </a:r>
            <a:r>
              <a:rPr lang="en-IN" dirty="0" smtClean="0">
                <a:solidFill>
                  <a:schemeClr val="bg1"/>
                </a:solidFill>
              </a:rPr>
              <a:t> </a:t>
            </a:r>
            <a:r>
              <a:rPr lang="en-IN" dirty="0">
                <a:solidFill>
                  <a:schemeClr val="bg1"/>
                </a:solidFill>
              </a:rPr>
              <a:t>= </a:t>
            </a:r>
            <a:r>
              <a:rPr lang="en-IN" dirty="0" err="1">
                <a:solidFill>
                  <a:schemeClr val="bg1"/>
                </a:solidFill>
              </a:rPr>
              <a:t>TfidfVectorizer</a:t>
            </a:r>
            <a:r>
              <a:rPr lang="en-IN" dirty="0">
                <a:solidFill>
                  <a:schemeClr val="bg1"/>
                </a:solidFill>
              </a:rPr>
              <a:t>().fit(</a:t>
            </a:r>
            <a:r>
              <a:rPr lang="en-IN" dirty="0" err="1">
                <a:solidFill>
                  <a:schemeClr val="bg1"/>
                </a:solidFill>
              </a:rPr>
              <a:t>X_train</a:t>
            </a:r>
            <a:r>
              <a:rPr lang="en-IN" dirty="0">
                <a:solidFill>
                  <a:schemeClr val="bg1"/>
                </a:solidFill>
              </a:rPr>
              <a:t>)</a:t>
            </a:r>
          </a:p>
          <a:p>
            <a:pPr marL="139700" indent="0">
              <a:buNone/>
            </a:pPr>
            <a:r>
              <a:rPr lang="en-IN" dirty="0" smtClean="0">
                <a:solidFill>
                  <a:schemeClr val="bg1"/>
                </a:solidFill>
              </a:rPr>
              <a:t>                 </a:t>
            </a:r>
            <a:r>
              <a:rPr lang="en-IN" dirty="0" err="1" smtClean="0">
                <a:solidFill>
                  <a:schemeClr val="bg1"/>
                </a:solidFill>
              </a:rPr>
              <a:t>X_train_vec,X_test_vec</a:t>
            </a:r>
            <a:r>
              <a:rPr lang="en-IN" dirty="0" smtClean="0">
                <a:solidFill>
                  <a:schemeClr val="bg1"/>
                </a:solidFill>
              </a:rPr>
              <a:t> </a:t>
            </a:r>
            <a:r>
              <a:rPr lang="en-IN" dirty="0">
                <a:solidFill>
                  <a:schemeClr val="bg1"/>
                </a:solidFill>
              </a:rPr>
              <a:t>= </a:t>
            </a:r>
            <a:r>
              <a:rPr lang="en-IN" dirty="0" err="1">
                <a:solidFill>
                  <a:schemeClr val="bg1"/>
                </a:solidFill>
              </a:rPr>
              <a:t>tfidf_vec.transform</a:t>
            </a:r>
            <a:r>
              <a:rPr lang="en-IN" dirty="0">
                <a:solidFill>
                  <a:schemeClr val="bg1"/>
                </a:solidFill>
              </a:rPr>
              <a:t>(</a:t>
            </a:r>
            <a:r>
              <a:rPr lang="en-IN" dirty="0" err="1">
                <a:solidFill>
                  <a:schemeClr val="bg1"/>
                </a:solidFill>
              </a:rPr>
              <a:t>X_train</a:t>
            </a:r>
            <a:r>
              <a:rPr lang="en-IN" dirty="0">
                <a:solidFill>
                  <a:schemeClr val="bg1"/>
                </a:solidFill>
              </a:rPr>
              <a:t>),</a:t>
            </a:r>
            <a:r>
              <a:rPr lang="en-IN" dirty="0" err="1">
                <a:solidFill>
                  <a:schemeClr val="bg1"/>
                </a:solidFill>
              </a:rPr>
              <a:t>tfidf_vec.transform</a:t>
            </a:r>
            <a:r>
              <a:rPr lang="en-IN" dirty="0">
                <a:solidFill>
                  <a:schemeClr val="bg1"/>
                </a:solidFill>
              </a:rPr>
              <a:t>(</a:t>
            </a:r>
            <a:r>
              <a:rPr lang="en-IN" dirty="0" err="1">
                <a:solidFill>
                  <a:schemeClr val="bg1"/>
                </a:solidFill>
              </a:rPr>
              <a:t>X_test</a:t>
            </a:r>
            <a:r>
              <a:rPr lang="en-IN" dirty="0">
                <a:solidFill>
                  <a:schemeClr val="bg1"/>
                </a:solidFill>
              </a:rPr>
              <a:t>)</a:t>
            </a:r>
          </a:p>
          <a:p>
            <a:pPr marL="139700" indent="0">
              <a:buNone/>
            </a:pPr>
            <a:r>
              <a:rPr lang="en-IN" dirty="0">
                <a:solidFill>
                  <a:schemeClr val="bg1"/>
                </a:solidFill>
              </a:rPr>
              <a:t> </a:t>
            </a:r>
            <a:r>
              <a:rPr lang="en-IN" dirty="0" smtClean="0">
                <a:solidFill>
                  <a:schemeClr val="bg1"/>
                </a:solidFill>
              </a:rPr>
              <a:t>                </a:t>
            </a:r>
            <a:r>
              <a:rPr lang="en-IN" dirty="0" err="1" smtClean="0">
                <a:solidFill>
                  <a:schemeClr val="bg1"/>
                </a:solidFill>
              </a:rPr>
              <a:t>baseline_model</a:t>
            </a:r>
            <a:r>
              <a:rPr lang="en-IN" dirty="0" smtClean="0">
                <a:solidFill>
                  <a:schemeClr val="bg1"/>
                </a:solidFill>
              </a:rPr>
              <a:t> </a:t>
            </a:r>
            <a:r>
              <a:rPr lang="en-IN" dirty="0">
                <a:solidFill>
                  <a:schemeClr val="bg1"/>
                </a:solidFill>
              </a:rPr>
              <a:t>= </a:t>
            </a:r>
            <a:r>
              <a:rPr lang="en-IN" dirty="0" err="1">
                <a:solidFill>
                  <a:schemeClr val="bg1"/>
                </a:solidFill>
              </a:rPr>
              <a:t>MultinomialNB</a:t>
            </a:r>
            <a:r>
              <a:rPr lang="en-IN" dirty="0">
                <a:solidFill>
                  <a:schemeClr val="bg1"/>
                </a:solidFill>
              </a:rPr>
              <a:t>()</a:t>
            </a:r>
          </a:p>
          <a:p>
            <a:pPr marL="139700" indent="0">
              <a:buNone/>
            </a:pPr>
            <a:r>
              <a:rPr lang="en-IN" dirty="0" smtClean="0">
                <a:solidFill>
                  <a:schemeClr val="bg1"/>
                </a:solidFill>
              </a:rPr>
              <a:t>                 </a:t>
            </a:r>
            <a:r>
              <a:rPr lang="en-IN" dirty="0" err="1" smtClean="0">
                <a:solidFill>
                  <a:schemeClr val="bg1"/>
                </a:solidFill>
              </a:rPr>
              <a:t>baseline_model.fit</a:t>
            </a:r>
            <a:r>
              <a:rPr lang="en-IN" dirty="0" smtClean="0">
                <a:solidFill>
                  <a:schemeClr val="bg1"/>
                </a:solidFill>
              </a:rPr>
              <a:t>(</a:t>
            </a:r>
            <a:r>
              <a:rPr lang="en-IN" dirty="0" err="1" smtClean="0">
                <a:solidFill>
                  <a:schemeClr val="bg1"/>
                </a:solidFill>
              </a:rPr>
              <a:t>X_train_vec,y_train</a:t>
            </a:r>
            <a:r>
              <a:rPr lang="en-IN" dirty="0" smtClean="0">
                <a:solidFill>
                  <a:schemeClr val="bg1"/>
                </a:solidFill>
              </a:rPr>
              <a:t>)</a:t>
            </a:r>
          </a:p>
          <a:p>
            <a:pPr marL="139700" indent="0">
              <a:buNone/>
            </a:pPr>
            <a:endParaRPr lang="en-IN" dirty="0" smtClean="0">
              <a:solidFill>
                <a:schemeClr val="bg1"/>
              </a:solidFill>
            </a:endParaRPr>
          </a:p>
          <a:p>
            <a:pPr marL="139700" indent="0">
              <a:buNone/>
            </a:pPr>
            <a:endParaRPr lang="en-IN" b="1" dirty="0">
              <a:solidFill>
                <a:srgbClr val="00B0F0"/>
              </a:solidFill>
            </a:endParaRPr>
          </a:p>
          <a:p>
            <a:pPr marL="139700" indent="0">
              <a:buNone/>
            </a:pPr>
            <a:endParaRPr lang="en-IN" b="1" dirty="0" smtClean="0">
              <a:solidFill>
                <a:srgbClr val="00B0F0"/>
              </a:solidFill>
            </a:endParaRPr>
          </a:p>
          <a:p>
            <a:pPr marL="139700" indent="0">
              <a:buNone/>
            </a:pPr>
            <a:endParaRPr lang="en-IN" b="1" dirty="0">
              <a:solidFill>
                <a:srgbClr val="00B0F0"/>
              </a:solidFill>
            </a:endParaRPr>
          </a:p>
          <a:p>
            <a:pPr marL="139700" indent="0">
              <a:buNone/>
            </a:pPr>
            <a:endParaRPr lang="en-IN" b="1" dirty="0" smtClean="0">
              <a:solidFill>
                <a:srgbClr val="00B0F0"/>
              </a:solidFill>
            </a:endParaRPr>
          </a:p>
          <a:p>
            <a:pPr marL="139700" indent="0">
              <a:buNone/>
            </a:pPr>
            <a:endParaRPr lang="en-IN" dirty="0" smtClean="0">
              <a:solidFill>
                <a:schemeClr val="bg1"/>
              </a:solidFill>
            </a:endParaRPr>
          </a:p>
          <a:p>
            <a:pPr marL="139700" indent="0">
              <a:buNone/>
            </a:pPr>
            <a:endParaRPr lang="en-IN" dirty="0">
              <a:solidFill>
                <a:schemeClr val="bg1"/>
              </a:solidFill>
            </a:endParaRPr>
          </a:p>
          <a:p>
            <a:pPr marL="139700" indent="0">
              <a:buNone/>
            </a:pPr>
            <a:r>
              <a:rPr lang="en-IN" dirty="0" err="1" smtClean="0">
                <a:solidFill>
                  <a:schemeClr val="bg1"/>
                </a:solidFill>
              </a:rPr>
              <a:t>y_pred</a:t>
            </a:r>
            <a:r>
              <a:rPr lang="en-IN" dirty="0" smtClean="0">
                <a:solidFill>
                  <a:schemeClr val="bg1"/>
                </a:solidFill>
              </a:rPr>
              <a:t> </a:t>
            </a:r>
            <a:r>
              <a:rPr lang="en-IN" dirty="0">
                <a:solidFill>
                  <a:schemeClr val="bg1"/>
                </a:solidFill>
              </a:rPr>
              <a:t>= </a:t>
            </a:r>
            <a:r>
              <a:rPr lang="en-IN" dirty="0" err="1">
                <a:solidFill>
                  <a:schemeClr val="bg1"/>
                </a:solidFill>
              </a:rPr>
              <a:t>baseline_model.predict</a:t>
            </a:r>
            <a:r>
              <a:rPr lang="en-IN" dirty="0">
                <a:solidFill>
                  <a:schemeClr val="bg1"/>
                </a:solidFill>
              </a:rPr>
              <a:t>(</a:t>
            </a:r>
            <a:r>
              <a:rPr lang="en-IN" dirty="0" err="1">
                <a:solidFill>
                  <a:schemeClr val="bg1"/>
                </a:solidFill>
              </a:rPr>
              <a:t>X_test_vec</a:t>
            </a:r>
            <a:r>
              <a:rPr lang="en-IN" dirty="0">
                <a:solidFill>
                  <a:schemeClr val="bg1"/>
                </a:solidFill>
              </a:rPr>
              <a:t>)</a:t>
            </a:r>
          </a:p>
          <a:p>
            <a:pPr marL="139700" indent="0">
              <a:buNone/>
            </a:pPr>
            <a:r>
              <a:rPr lang="en-IN" dirty="0" smtClean="0">
                <a:solidFill>
                  <a:schemeClr val="bg1"/>
                </a:solidFill>
              </a:rPr>
              <a:t>              </a:t>
            </a:r>
            <a:r>
              <a:rPr lang="en-IN" dirty="0" err="1" smtClean="0">
                <a:solidFill>
                  <a:schemeClr val="bg1"/>
                </a:solidFill>
              </a:rPr>
              <a:t>nb_accuracy</a:t>
            </a:r>
            <a:r>
              <a:rPr lang="en-IN" dirty="0" smtClean="0">
                <a:solidFill>
                  <a:schemeClr val="bg1"/>
                </a:solidFill>
              </a:rPr>
              <a:t> </a:t>
            </a:r>
            <a:r>
              <a:rPr lang="en-IN" dirty="0">
                <a:solidFill>
                  <a:schemeClr val="bg1"/>
                </a:solidFill>
              </a:rPr>
              <a:t>= </a:t>
            </a:r>
            <a:r>
              <a:rPr lang="en-IN" dirty="0" err="1">
                <a:solidFill>
                  <a:schemeClr val="bg1"/>
                </a:solidFill>
              </a:rPr>
              <a:t>accuracy_score</a:t>
            </a:r>
            <a:r>
              <a:rPr lang="en-IN" dirty="0">
                <a:solidFill>
                  <a:schemeClr val="bg1"/>
                </a:solidFill>
              </a:rPr>
              <a:t>(</a:t>
            </a:r>
            <a:r>
              <a:rPr lang="en-IN" dirty="0" err="1">
                <a:solidFill>
                  <a:schemeClr val="bg1"/>
                </a:solidFill>
              </a:rPr>
              <a:t>y_test</a:t>
            </a:r>
            <a:r>
              <a:rPr lang="en-IN" dirty="0">
                <a:solidFill>
                  <a:schemeClr val="bg1"/>
                </a:solidFill>
              </a:rPr>
              <a:t>, </a:t>
            </a:r>
            <a:r>
              <a:rPr lang="en-IN" dirty="0" err="1">
                <a:solidFill>
                  <a:schemeClr val="bg1"/>
                </a:solidFill>
              </a:rPr>
              <a:t>y_pred</a:t>
            </a:r>
            <a:r>
              <a:rPr lang="en-IN" dirty="0">
                <a:solidFill>
                  <a:schemeClr val="bg1"/>
                </a:solidFill>
              </a:rPr>
              <a:t>)</a:t>
            </a:r>
          </a:p>
          <a:p>
            <a:pPr marL="139700" indent="0">
              <a:buNone/>
            </a:pPr>
            <a:r>
              <a:rPr lang="en-IN" dirty="0" smtClean="0">
                <a:solidFill>
                  <a:schemeClr val="bg1"/>
                </a:solidFill>
              </a:rPr>
              <a:t>print(</a:t>
            </a:r>
            <a:r>
              <a:rPr lang="en-IN" dirty="0" err="1" smtClean="0">
                <a:solidFill>
                  <a:schemeClr val="bg1"/>
                </a:solidFill>
              </a:rPr>
              <a:t>nb_accuracy</a:t>
            </a:r>
            <a:r>
              <a:rPr lang="en-IN" dirty="0">
                <a:solidFill>
                  <a:schemeClr val="bg1"/>
                </a:solidFill>
              </a:rPr>
              <a:t>)</a:t>
            </a:r>
          </a:p>
          <a:p>
            <a:pPr marL="139700" indent="0">
              <a:buNone/>
            </a:pPr>
            <a:r>
              <a:rPr lang="en-IN" dirty="0" smtClean="0">
                <a:solidFill>
                  <a:schemeClr val="bg1"/>
                </a:solidFill>
              </a:rPr>
              <a:t>print(</a:t>
            </a:r>
            <a:r>
              <a:rPr lang="en-IN" dirty="0" err="1" smtClean="0">
                <a:solidFill>
                  <a:schemeClr val="bg1"/>
                </a:solidFill>
              </a:rPr>
              <a:t>classification_report</a:t>
            </a:r>
            <a:r>
              <a:rPr lang="en-IN" dirty="0" smtClean="0">
                <a:solidFill>
                  <a:schemeClr val="bg1"/>
                </a:solidFill>
              </a:rPr>
              <a:t>(</a:t>
            </a:r>
            <a:r>
              <a:rPr lang="en-IN" dirty="0" err="1" smtClean="0">
                <a:solidFill>
                  <a:schemeClr val="bg1"/>
                </a:solidFill>
              </a:rPr>
              <a:t>y_test</a:t>
            </a:r>
            <a:r>
              <a:rPr lang="en-IN" dirty="0">
                <a:solidFill>
                  <a:schemeClr val="bg1"/>
                </a:solidFill>
              </a:rPr>
              <a:t>, </a:t>
            </a:r>
            <a:r>
              <a:rPr lang="en-IN" dirty="0" err="1">
                <a:solidFill>
                  <a:schemeClr val="bg1"/>
                </a:solidFill>
              </a:rPr>
              <a:t>y_pred</a:t>
            </a:r>
            <a:r>
              <a:rPr lang="en-IN" dirty="0">
                <a:solidFill>
                  <a:schemeClr val="bg1"/>
                </a:solidFill>
              </a:rPr>
              <a:t>))</a:t>
            </a:r>
          </a:p>
          <a:p>
            <a:pPr marL="139700" indent="0">
              <a:buNone/>
            </a:pPr>
            <a:endParaRPr lang="en-IN" b="1" dirty="0" smtClean="0">
              <a:solidFill>
                <a:srgbClr val="00B0F0"/>
              </a:solidFill>
            </a:endParaRPr>
          </a:p>
          <a:p>
            <a:pPr marL="139700" indent="0">
              <a:buNone/>
            </a:pPr>
            <a:endParaRPr lang="en-IN" b="1" dirty="0" smtClean="0">
              <a:solidFill>
                <a:srgbClr val="00B0F0"/>
              </a:solidFill>
            </a:endParaRPr>
          </a:p>
          <a:p>
            <a:pPr marL="139700" indent="0">
              <a:buNone/>
            </a:pPr>
            <a:r>
              <a:rPr lang="en-IN" b="1" dirty="0">
                <a:solidFill>
                  <a:srgbClr val="00B0F0"/>
                </a:solidFill>
              </a:rPr>
              <a:t> </a:t>
            </a:r>
            <a:r>
              <a:rPr lang="en-IN" b="1" dirty="0" smtClean="0">
                <a:solidFill>
                  <a:srgbClr val="00B0F0"/>
                </a:solidFill>
              </a:rPr>
              <a:t>              </a:t>
            </a:r>
            <a:endParaRPr lang="en-IN" b="1" dirty="0">
              <a:solidFill>
                <a:srgbClr val="00B0F0"/>
              </a:solidFill>
            </a:endParaRPr>
          </a:p>
          <a:p>
            <a:pPr marL="139700" indent="0">
              <a:buNone/>
            </a:pPr>
            <a:endParaRPr lang="en-IN" dirty="0" smtClean="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5040" y="1902369"/>
            <a:ext cx="1324160" cy="647790"/>
          </a:xfrm>
          <a:prstGeom prst="rect">
            <a:avLst/>
          </a:prstGeom>
        </p:spPr>
      </p:pic>
    </p:spTree>
    <p:extLst>
      <p:ext uri="{BB962C8B-B14F-4D97-AF65-F5344CB8AC3E}">
        <p14:creationId xmlns:p14="http://schemas.microsoft.com/office/powerpoint/2010/main" val="38038693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62560" y="132080"/>
            <a:ext cx="1310640" cy="4826000"/>
          </a:xfrm>
        </p:spPr>
        <p:txBody>
          <a:bodyPr/>
          <a:lstStyle/>
          <a:p>
            <a:r>
              <a:rPr lang="en-IN" sz="1400" b="1" dirty="0">
                <a:solidFill>
                  <a:srgbClr val="00B0F0"/>
                </a:solidFill>
              </a:rPr>
              <a:t>Out [</a:t>
            </a:r>
            <a:r>
              <a:rPr lang="en-IN" sz="1400" b="1" dirty="0" smtClean="0">
                <a:solidFill>
                  <a:srgbClr val="00B0F0"/>
                </a:solidFill>
              </a:rPr>
              <a:t>11]:</a:t>
            </a:r>
            <a:r>
              <a:rPr lang="en-IN" sz="1400" b="1" dirty="0">
                <a:solidFill>
                  <a:srgbClr val="00B0F0"/>
                </a:solidFill>
              </a:rPr>
              <a:t/>
            </a:r>
            <a:br>
              <a:rPr lang="en-IN" sz="1400" b="1" dirty="0">
                <a:solidFill>
                  <a:srgbClr val="00B0F0"/>
                </a:solidFill>
              </a:rPr>
            </a:br>
            <a:r>
              <a:rPr lang="en-IN" sz="1400" b="1" dirty="0" smtClean="0">
                <a:solidFill>
                  <a:srgbClr val="00B0F0"/>
                </a:solidFill>
              </a:rPr>
              <a:t/>
            </a:r>
            <a:br>
              <a:rPr lang="en-IN" sz="1400" b="1" dirty="0" smtClean="0">
                <a:solidFill>
                  <a:srgbClr val="00B0F0"/>
                </a:solidFill>
              </a:rPr>
            </a:br>
            <a:r>
              <a:rPr lang="en-IN" sz="1400" b="1" dirty="0">
                <a:solidFill>
                  <a:srgbClr val="00B0F0"/>
                </a:solidFill>
              </a:rPr>
              <a:t/>
            </a:r>
            <a:br>
              <a:rPr lang="en-IN" sz="1400" b="1" dirty="0">
                <a:solidFill>
                  <a:srgbClr val="00B0F0"/>
                </a:solidFill>
              </a:rPr>
            </a:br>
            <a:r>
              <a:rPr lang="en-IN" sz="1400" b="1" dirty="0" smtClean="0">
                <a:solidFill>
                  <a:srgbClr val="00B0F0"/>
                </a:solidFill>
              </a:rPr>
              <a:t/>
            </a:r>
            <a:br>
              <a:rPr lang="en-IN" sz="1400" b="1" dirty="0" smtClean="0">
                <a:solidFill>
                  <a:srgbClr val="00B0F0"/>
                </a:solidFill>
              </a:rPr>
            </a:br>
            <a:r>
              <a:rPr lang="en-IN" sz="1400" b="1" dirty="0">
                <a:solidFill>
                  <a:srgbClr val="00B0F0"/>
                </a:solidFill>
              </a:rPr>
              <a:t/>
            </a:r>
            <a:br>
              <a:rPr lang="en-IN" sz="1400" b="1" dirty="0">
                <a:solidFill>
                  <a:srgbClr val="00B0F0"/>
                </a:solidFill>
              </a:rPr>
            </a:br>
            <a:r>
              <a:rPr lang="en-IN" sz="1400" b="1" dirty="0" smtClean="0">
                <a:solidFill>
                  <a:srgbClr val="00B0F0"/>
                </a:solidFill>
              </a:rPr>
              <a:t/>
            </a:r>
            <a:br>
              <a:rPr lang="en-IN" sz="1400" b="1" dirty="0" smtClean="0">
                <a:solidFill>
                  <a:srgbClr val="00B0F0"/>
                </a:solidFill>
              </a:rPr>
            </a:br>
            <a:r>
              <a:rPr lang="en-IN" sz="1400" b="1" dirty="0">
                <a:solidFill>
                  <a:srgbClr val="00B0F0"/>
                </a:solidFill>
              </a:rPr>
              <a:t/>
            </a:r>
            <a:br>
              <a:rPr lang="en-IN" sz="1400" b="1" dirty="0">
                <a:solidFill>
                  <a:srgbClr val="00B0F0"/>
                </a:solidFill>
              </a:rPr>
            </a:br>
            <a:r>
              <a:rPr lang="en-IN" sz="1400" b="1" dirty="0" smtClean="0">
                <a:solidFill>
                  <a:srgbClr val="00B0F0"/>
                </a:solidFill>
              </a:rPr>
              <a:t/>
            </a:r>
            <a:br>
              <a:rPr lang="en-IN" sz="1400" b="1" dirty="0" smtClean="0">
                <a:solidFill>
                  <a:srgbClr val="00B0F0"/>
                </a:solidFill>
              </a:rPr>
            </a:br>
            <a:r>
              <a:rPr lang="en-IN" sz="1400" b="1" dirty="0" smtClean="0">
                <a:solidFill>
                  <a:srgbClr val="00B0F0"/>
                </a:solidFill>
              </a:rPr>
              <a:t/>
            </a:r>
            <a:br>
              <a:rPr lang="en-IN" sz="1400" b="1" dirty="0" smtClean="0">
                <a:solidFill>
                  <a:srgbClr val="00B0F0"/>
                </a:solidFill>
              </a:rPr>
            </a:br>
            <a:r>
              <a:rPr lang="en-IN" sz="1400" b="1" dirty="0" smtClean="0">
                <a:solidFill>
                  <a:srgbClr val="00B0F0"/>
                </a:solidFill>
              </a:rPr>
              <a:t>In </a:t>
            </a:r>
            <a:r>
              <a:rPr lang="en-IN" sz="1400" b="1" dirty="0">
                <a:solidFill>
                  <a:srgbClr val="00B0F0"/>
                </a:solidFill>
              </a:rPr>
              <a:t>[</a:t>
            </a:r>
            <a:r>
              <a:rPr lang="en-IN" sz="1400" b="1" dirty="0" smtClean="0">
                <a:solidFill>
                  <a:srgbClr val="00B0F0"/>
                </a:solidFill>
              </a:rPr>
              <a:t>12]:</a:t>
            </a:r>
            <a:r>
              <a:rPr lang="en-IN" sz="1400" b="1" dirty="0">
                <a:solidFill>
                  <a:srgbClr val="00B0F0"/>
                </a:solidFill>
              </a:rPr>
              <a:t/>
            </a:r>
            <a:br>
              <a:rPr lang="en-IN" sz="1400" b="1" dirty="0">
                <a:solidFill>
                  <a:srgbClr val="00B0F0"/>
                </a:solidFill>
              </a:rPr>
            </a:br>
            <a:r>
              <a:rPr lang="en-IN" sz="1400" b="1" dirty="0" smtClean="0">
                <a:solidFill>
                  <a:srgbClr val="00B0F0"/>
                </a:solidFill>
              </a:rPr>
              <a:t/>
            </a:r>
            <a:br>
              <a:rPr lang="en-IN" sz="1400" b="1" dirty="0" smtClean="0">
                <a:solidFill>
                  <a:srgbClr val="00B0F0"/>
                </a:solidFill>
              </a:rPr>
            </a:br>
            <a:r>
              <a:rPr lang="en-IN" sz="1400" b="1" dirty="0" smtClean="0">
                <a:solidFill>
                  <a:srgbClr val="00B0F0"/>
                </a:solidFill>
              </a:rPr>
              <a:t>Out [12]:</a:t>
            </a:r>
            <a:br>
              <a:rPr lang="en-IN" sz="1400" b="1" dirty="0" smtClean="0">
                <a:solidFill>
                  <a:srgbClr val="00B0F0"/>
                </a:solidFill>
              </a:rPr>
            </a:br>
            <a:r>
              <a:rPr lang="en-IN" sz="1400" b="1" dirty="0">
                <a:solidFill>
                  <a:srgbClr val="00B0F0"/>
                </a:solidFill>
              </a:rPr>
              <a:t/>
            </a:r>
            <a:br>
              <a:rPr lang="en-IN" sz="1400" b="1" dirty="0">
                <a:solidFill>
                  <a:srgbClr val="00B0F0"/>
                </a:solidFill>
              </a:rPr>
            </a:br>
            <a:r>
              <a:rPr lang="en-IN" sz="1400" b="1" dirty="0">
                <a:solidFill>
                  <a:srgbClr val="00B0F0"/>
                </a:solidFill>
              </a:rPr>
              <a:t>In [</a:t>
            </a:r>
            <a:r>
              <a:rPr lang="en-IN" sz="1400" b="1" dirty="0" smtClean="0">
                <a:solidFill>
                  <a:srgbClr val="00B0F0"/>
                </a:solidFill>
              </a:rPr>
              <a:t>13]:</a:t>
            </a:r>
            <a:r>
              <a:rPr lang="en-IN" sz="1400" b="1" dirty="0">
                <a:solidFill>
                  <a:srgbClr val="00B0F0"/>
                </a:solidFill>
              </a:rPr>
              <a:t/>
            </a:r>
            <a:br>
              <a:rPr lang="en-IN" sz="1400" b="1" dirty="0">
                <a:solidFill>
                  <a:srgbClr val="00B0F0"/>
                </a:solidFill>
              </a:rPr>
            </a:br>
            <a:r>
              <a:rPr lang="en-IN" sz="1400" b="1" dirty="0">
                <a:solidFill>
                  <a:srgbClr val="00B0F0"/>
                </a:solidFill>
              </a:rPr>
              <a:t/>
            </a:r>
            <a:br>
              <a:rPr lang="en-IN" sz="1400" b="1" dirty="0">
                <a:solidFill>
                  <a:srgbClr val="00B0F0"/>
                </a:solidFill>
              </a:rPr>
            </a:br>
            <a:endParaRPr lang="en-IN" sz="1400" dirty="0"/>
          </a:p>
        </p:txBody>
      </p:sp>
      <p:sp>
        <p:nvSpPr>
          <p:cNvPr id="3" name="Text Placeholder 2"/>
          <p:cNvSpPr>
            <a:spLocks noGrp="1"/>
          </p:cNvSpPr>
          <p:nvPr>
            <p:ph type="body" idx="1"/>
          </p:nvPr>
        </p:nvSpPr>
        <p:spPr>
          <a:xfrm>
            <a:off x="1767840" y="132080"/>
            <a:ext cx="6939280" cy="4826000"/>
          </a:xfrm>
        </p:spPr>
        <p:txBody>
          <a:bodyPr/>
          <a:lstStyle/>
          <a:p>
            <a:pPr marL="139700" indent="0">
              <a:buNone/>
            </a:pPr>
            <a:r>
              <a:rPr lang="en-IN" dirty="0" smtClean="0">
                <a:solidFill>
                  <a:schemeClr val="bg1"/>
                </a:solidFill>
              </a:rPr>
              <a:t>0.9623318385650225</a:t>
            </a:r>
            <a:endParaRPr lang="en-IN" dirty="0">
              <a:solidFill>
                <a:schemeClr val="bg1"/>
              </a:solidFill>
            </a:endParaRPr>
          </a:p>
          <a:p>
            <a:pPr marL="139700" indent="0">
              <a:buNone/>
            </a:pPr>
            <a:r>
              <a:rPr lang="en-IN" dirty="0">
                <a:solidFill>
                  <a:schemeClr val="bg1"/>
                </a:solidFill>
              </a:rPr>
              <a:t>              </a:t>
            </a:r>
            <a:r>
              <a:rPr lang="en-IN" dirty="0" smtClean="0">
                <a:solidFill>
                  <a:schemeClr val="bg1"/>
                </a:solidFill>
              </a:rPr>
              <a:t>                   precision    </a:t>
            </a:r>
            <a:r>
              <a:rPr lang="en-IN" dirty="0">
                <a:solidFill>
                  <a:schemeClr val="bg1"/>
                </a:solidFill>
              </a:rPr>
              <a:t>recall  f1-score   support</a:t>
            </a:r>
          </a:p>
          <a:p>
            <a:pPr marL="139700" indent="0">
              <a:buNone/>
            </a:pPr>
            <a:endParaRPr lang="en-IN" dirty="0">
              <a:solidFill>
                <a:schemeClr val="bg1"/>
              </a:solidFill>
            </a:endParaRPr>
          </a:p>
          <a:p>
            <a:pPr marL="139700" indent="0">
              <a:buNone/>
            </a:pPr>
            <a:r>
              <a:rPr lang="en-IN" dirty="0">
                <a:solidFill>
                  <a:schemeClr val="bg1"/>
                </a:solidFill>
              </a:rPr>
              <a:t>          </a:t>
            </a:r>
            <a:r>
              <a:rPr lang="en-IN" dirty="0" smtClean="0">
                <a:solidFill>
                  <a:schemeClr val="bg1"/>
                </a:solidFill>
              </a:rPr>
              <a:t>                0          0.96         1.00       </a:t>
            </a:r>
            <a:r>
              <a:rPr lang="en-IN" dirty="0">
                <a:solidFill>
                  <a:schemeClr val="bg1"/>
                </a:solidFill>
              </a:rPr>
              <a:t>0.98       </a:t>
            </a:r>
            <a:r>
              <a:rPr lang="en-IN" dirty="0" smtClean="0">
                <a:solidFill>
                  <a:schemeClr val="bg1"/>
                </a:solidFill>
              </a:rPr>
              <a:t>  965</a:t>
            </a:r>
            <a:endParaRPr lang="en-IN" dirty="0">
              <a:solidFill>
                <a:schemeClr val="bg1"/>
              </a:solidFill>
            </a:endParaRPr>
          </a:p>
          <a:p>
            <a:pPr marL="139700" indent="0">
              <a:buNone/>
            </a:pPr>
            <a:r>
              <a:rPr lang="en-IN" dirty="0">
                <a:solidFill>
                  <a:schemeClr val="bg1"/>
                </a:solidFill>
              </a:rPr>
              <a:t>           </a:t>
            </a:r>
            <a:r>
              <a:rPr lang="en-IN" dirty="0" smtClean="0">
                <a:solidFill>
                  <a:schemeClr val="bg1"/>
                </a:solidFill>
              </a:rPr>
              <a:t>                1          </a:t>
            </a:r>
            <a:r>
              <a:rPr lang="en-IN" dirty="0">
                <a:solidFill>
                  <a:schemeClr val="bg1"/>
                </a:solidFill>
              </a:rPr>
              <a:t>1.00      </a:t>
            </a:r>
            <a:r>
              <a:rPr lang="en-IN" dirty="0" smtClean="0">
                <a:solidFill>
                  <a:schemeClr val="bg1"/>
                </a:solidFill>
              </a:rPr>
              <a:t>    0.72      </a:t>
            </a:r>
            <a:r>
              <a:rPr lang="en-IN" dirty="0">
                <a:solidFill>
                  <a:schemeClr val="bg1"/>
                </a:solidFill>
              </a:rPr>
              <a:t>0.84       </a:t>
            </a:r>
            <a:r>
              <a:rPr lang="en-IN" dirty="0" smtClean="0">
                <a:solidFill>
                  <a:schemeClr val="bg1"/>
                </a:solidFill>
              </a:rPr>
              <a:t>  150</a:t>
            </a:r>
          </a:p>
          <a:p>
            <a:pPr marL="139700" indent="0">
              <a:buNone/>
            </a:pPr>
            <a:r>
              <a:rPr lang="en-IN" dirty="0">
                <a:solidFill>
                  <a:schemeClr val="bg1"/>
                </a:solidFill>
              </a:rPr>
              <a:t> </a:t>
            </a:r>
            <a:r>
              <a:rPr lang="en-IN" dirty="0" smtClean="0">
                <a:solidFill>
                  <a:schemeClr val="bg1"/>
                </a:solidFill>
              </a:rPr>
              <a:t>           accuracy                                        0.96         </a:t>
            </a:r>
            <a:r>
              <a:rPr lang="en-IN" dirty="0">
                <a:solidFill>
                  <a:schemeClr val="bg1"/>
                </a:solidFill>
              </a:rPr>
              <a:t>1115</a:t>
            </a:r>
          </a:p>
          <a:p>
            <a:pPr marL="139700" indent="0">
              <a:buNone/>
            </a:pPr>
            <a:r>
              <a:rPr lang="en-IN" dirty="0">
                <a:solidFill>
                  <a:schemeClr val="bg1"/>
                </a:solidFill>
              </a:rPr>
              <a:t>   </a:t>
            </a:r>
            <a:r>
              <a:rPr lang="en-IN" dirty="0" smtClean="0">
                <a:solidFill>
                  <a:schemeClr val="bg1"/>
                </a:solidFill>
              </a:rPr>
              <a:t>      macro </a:t>
            </a:r>
            <a:r>
              <a:rPr lang="en-IN" dirty="0" err="1">
                <a:solidFill>
                  <a:schemeClr val="bg1"/>
                </a:solidFill>
              </a:rPr>
              <a:t>avg</a:t>
            </a:r>
            <a:r>
              <a:rPr lang="en-IN" dirty="0">
                <a:solidFill>
                  <a:schemeClr val="bg1"/>
                </a:solidFill>
              </a:rPr>
              <a:t>       </a:t>
            </a:r>
            <a:r>
              <a:rPr lang="en-IN" dirty="0" smtClean="0">
                <a:solidFill>
                  <a:schemeClr val="bg1"/>
                </a:solidFill>
              </a:rPr>
              <a:t> 0.98          0.86      </a:t>
            </a:r>
            <a:r>
              <a:rPr lang="en-IN" dirty="0">
                <a:solidFill>
                  <a:schemeClr val="bg1"/>
                </a:solidFill>
              </a:rPr>
              <a:t>0.91      </a:t>
            </a:r>
            <a:r>
              <a:rPr lang="en-IN" dirty="0" smtClean="0">
                <a:solidFill>
                  <a:schemeClr val="bg1"/>
                </a:solidFill>
              </a:rPr>
              <a:t>    1115</a:t>
            </a:r>
            <a:endParaRPr lang="en-IN" dirty="0">
              <a:solidFill>
                <a:schemeClr val="bg1"/>
              </a:solidFill>
            </a:endParaRPr>
          </a:p>
          <a:p>
            <a:pPr marL="139700" indent="0">
              <a:buNone/>
            </a:pPr>
            <a:r>
              <a:rPr lang="en-IN" dirty="0" smtClean="0">
                <a:solidFill>
                  <a:schemeClr val="bg1"/>
                </a:solidFill>
              </a:rPr>
              <a:t>   weighted </a:t>
            </a:r>
            <a:r>
              <a:rPr lang="en-IN" dirty="0" err="1">
                <a:solidFill>
                  <a:schemeClr val="bg1"/>
                </a:solidFill>
              </a:rPr>
              <a:t>avg</a:t>
            </a:r>
            <a:r>
              <a:rPr lang="en-IN" dirty="0">
                <a:solidFill>
                  <a:schemeClr val="bg1"/>
                </a:solidFill>
              </a:rPr>
              <a:t>      </a:t>
            </a:r>
            <a:r>
              <a:rPr lang="en-IN" dirty="0" smtClean="0">
                <a:solidFill>
                  <a:schemeClr val="bg1"/>
                </a:solidFill>
              </a:rPr>
              <a:t>  </a:t>
            </a:r>
            <a:r>
              <a:rPr lang="en-IN" dirty="0">
                <a:solidFill>
                  <a:schemeClr val="bg1"/>
                </a:solidFill>
              </a:rPr>
              <a:t>0.96      </a:t>
            </a:r>
            <a:r>
              <a:rPr lang="en-IN" dirty="0" smtClean="0">
                <a:solidFill>
                  <a:schemeClr val="bg1"/>
                </a:solidFill>
              </a:rPr>
              <a:t>    0.96      </a:t>
            </a:r>
            <a:r>
              <a:rPr lang="en-IN" dirty="0">
                <a:solidFill>
                  <a:schemeClr val="bg1"/>
                </a:solidFill>
              </a:rPr>
              <a:t>0.96     </a:t>
            </a:r>
            <a:r>
              <a:rPr lang="en-IN" dirty="0" smtClean="0">
                <a:solidFill>
                  <a:schemeClr val="bg1"/>
                </a:solidFill>
              </a:rPr>
              <a:t>    </a:t>
            </a:r>
            <a:r>
              <a:rPr lang="en-IN" dirty="0">
                <a:solidFill>
                  <a:schemeClr val="bg1"/>
                </a:solidFill>
              </a:rPr>
              <a:t>1115</a:t>
            </a:r>
            <a:endParaRPr lang="en-IN" dirty="0" smtClean="0">
              <a:solidFill>
                <a:schemeClr val="bg1"/>
              </a:solidFill>
            </a:endParaRPr>
          </a:p>
          <a:p>
            <a:pPr marL="139700" indent="0">
              <a:buNone/>
            </a:pPr>
            <a:endParaRPr lang="en-IN" dirty="0" smtClean="0">
              <a:solidFill>
                <a:schemeClr val="bg1"/>
              </a:solidFill>
            </a:endParaRPr>
          </a:p>
          <a:p>
            <a:pPr marL="139700" indent="0">
              <a:buNone/>
            </a:pPr>
            <a:r>
              <a:rPr lang="en-IN" dirty="0" err="1" smtClean="0">
                <a:solidFill>
                  <a:schemeClr val="bg1"/>
                </a:solidFill>
              </a:rPr>
              <a:t>confusion_matrix</a:t>
            </a:r>
            <a:r>
              <a:rPr lang="en-IN" dirty="0" smtClean="0">
                <a:solidFill>
                  <a:schemeClr val="bg1"/>
                </a:solidFill>
              </a:rPr>
              <a:t>(</a:t>
            </a:r>
            <a:r>
              <a:rPr lang="en-IN" dirty="0" err="1" smtClean="0">
                <a:solidFill>
                  <a:schemeClr val="bg1"/>
                </a:solidFill>
              </a:rPr>
              <a:t>y_test</a:t>
            </a:r>
            <a:r>
              <a:rPr lang="en-IN" dirty="0">
                <a:solidFill>
                  <a:schemeClr val="bg1"/>
                </a:solidFill>
              </a:rPr>
              <a:t>, </a:t>
            </a:r>
            <a:r>
              <a:rPr lang="en-IN" dirty="0" err="1">
                <a:solidFill>
                  <a:schemeClr val="bg1"/>
                </a:solidFill>
              </a:rPr>
              <a:t>y_pred</a:t>
            </a:r>
            <a:r>
              <a:rPr lang="en-IN" dirty="0" smtClean="0">
                <a:solidFill>
                  <a:schemeClr val="bg1"/>
                </a:solidFill>
              </a:rPr>
              <a:t>)</a:t>
            </a:r>
          </a:p>
          <a:p>
            <a:pPr marL="139700" indent="0">
              <a:buNone/>
            </a:pPr>
            <a:endParaRPr lang="en-IN" dirty="0" smtClean="0">
              <a:solidFill>
                <a:schemeClr val="bg1"/>
              </a:solidFill>
            </a:endParaRPr>
          </a:p>
          <a:p>
            <a:pPr marL="139700" indent="0">
              <a:buNone/>
            </a:pPr>
            <a:r>
              <a:rPr lang="en-IN" dirty="0" smtClean="0">
                <a:solidFill>
                  <a:schemeClr val="bg1"/>
                </a:solidFill>
              </a:rPr>
              <a:t>array</a:t>
            </a:r>
            <a:r>
              <a:rPr lang="en-IN" dirty="0">
                <a:solidFill>
                  <a:schemeClr val="bg1"/>
                </a:solidFill>
              </a:rPr>
              <a:t>([[965,   0</a:t>
            </a:r>
            <a:r>
              <a:rPr lang="en-IN" dirty="0" smtClean="0">
                <a:solidFill>
                  <a:schemeClr val="bg1"/>
                </a:solidFill>
              </a:rPr>
              <a:t>],[ </a:t>
            </a:r>
            <a:r>
              <a:rPr lang="en-IN" dirty="0">
                <a:solidFill>
                  <a:schemeClr val="bg1"/>
                </a:solidFill>
              </a:rPr>
              <a:t>42, 108</a:t>
            </a:r>
            <a:r>
              <a:rPr lang="en-IN" dirty="0" smtClean="0">
                <a:solidFill>
                  <a:schemeClr val="bg1"/>
                </a:solidFill>
              </a:rPr>
              <a:t>]])</a:t>
            </a:r>
          </a:p>
          <a:p>
            <a:pPr marL="139700" indent="0">
              <a:buNone/>
            </a:pPr>
            <a:endParaRPr lang="en-IN" dirty="0" smtClean="0">
              <a:solidFill>
                <a:schemeClr val="bg1"/>
              </a:solidFill>
            </a:endParaRPr>
          </a:p>
          <a:p>
            <a:pPr marL="139700" indent="0">
              <a:buNone/>
            </a:pPr>
            <a:r>
              <a:rPr lang="en-IN" dirty="0" smtClean="0">
                <a:solidFill>
                  <a:schemeClr val="bg1"/>
                </a:solidFill>
              </a:rPr>
              <a:t>MAXTOKENS=</a:t>
            </a:r>
            <a:r>
              <a:rPr lang="en-IN" dirty="0" err="1" smtClean="0">
                <a:solidFill>
                  <a:schemeClr val="bg1"/>
                </a:solidFill>
              </a:rPr>
              <a:t>total_words_length</a:t>
            </a:r>
            <a:endParaRPr lang="en-IN" dirty="0" smtClean="0">
              <a:solidFill>
                <a:schemeClr val="bg1"/>
              </a:solidFill>
            </a:endParaRPr>
          </a:p>
          <a:p>
            <a:pPr marL="139700" indent="0">
              <a:buNone/>
            </a:pPr>
            <a:r>
              <a:rPr lang="en-IN" dirty="0">
                <a:solidFill>
                  <a:schemeClr val="bg1"/>
                </a:solidFill>
              </a:rPr>
              <a:t> </a:t>
            </a:r>
            <a:r>
              <a:rPr lang="en-IN" dirty="0" smtClean="0">
                <a:solidFill>
                  <a:schemeClr val="bg1"/>
                </a:solidFill>
              </a:rPr>
              <a:t>             OUTPUTLEN=</a:t>
            </a:r>
            <a:r>
              <a:rPr lang="en-IN" dirty="0" err="1" smtClean="0">
                <a:solidFill>
                  <a:schemeClr val="bg1"/>
                </a:solidFill>
              </a:rPr>
              <a:t>avg_words_len</a:t>
            </a:r>
            <a:endParaRPr lang="en-IN" dirty="0" smtClean="0">
              <a:solidFill>
                <a:schemeClr val="bg1"/>
              </a:solidFill>
            </a:endParaRPr>
          </a:p>
          <a:p>
            <a:pPr marL="139700" indent="0">
              <a:buNone/>
            </a:pPr>
            <a:r>
              <a:rPr lang="en-IN" dirty="0">
                <a:solidFill>
                  <a:schemeClr val="bg1"/>
                </a:solidFill>
              </a:rPr>
              <a:t> </a:t>
            </a:r>
            <a:r>
              <a:rPr lang="en-IN" dirty="0" smtClean="0">
                <a:solidFill>
                  <a:schemeClr val="bg1"/>
                </a:solidFill>
              </a:rPr>
              <a:t>             </a:t>
            </a:r>
            <a:r>
              <a:rPr lang="en-IN" dirty="0" err="1">
                <a:solidFill>
                  <a:schemeClr val="bg1"/>
                </a:solidFill>
              </a:rPr>
              <a:t>text_vec</a:t>
            </a:r>
            <a:r>
              <a:rPr lang="en-IN" dirty="0">
                <a:solidFill>
                  <a:schemeClr val="bg1"/>
                </a:solidFill>
              </a:rPr>
              <a:t> </a:t>
            </a:r>
            <a:r>
              <a:rPr lang="en-IN" dirty="0" smtClean="0">
                <a:solidFill>
                  <a:schemeClr val="bg1"/>
                </a:solidFill>
              </a:rPr>
              <a:t>=</a:t>
            </a:r>
            <a:r>
              <a:rPr lang="en-IN" dirty="0" err="1" smtClean="0">
                <a:solidFill>
                  <a:schemeClr val="bg1"/>
                </a:solidFill>
              </a:rPr>
              <a:t>TextVectorization</a:t>
            </a:r>
            <a:r>
              <a:rPr lang="en-IN" dirty="0" smtClean="0">
                <a:solidFill>
                  <a:schemeClr val="bg1"/>
                </a:solidFill>
              </a:rPr>
              <a:t>(</a:t>
            </a:r>
            <a:r>
              <a:rPr lang="en-IN" dirty="0" err="1" smtClean="0">
                <a:solidFill>
                  <a:schemeClr val="bg1"/>
                </a:solidFill>
              </a:rPr>
              <a:t>max_tokens</a:t>
            </a:r>
            <a:r>
              <a:rPr lang="en-IN" dirty="0" smtClean="0">
                <a:solidFill>
                  <a:schemeClr val="bg1"/>
                </a:solidFill>
              </a:rPr>
              <a:t>=MAXTOKENS,</a:t>
            </a:r>
          </a:p>
          <a:p>
            <a:pPr marL="139700" indent="0">
              <a:buNone/>
            </a:pPr>
            <a:r>
              <a:rPr lang="en-IN" dirty="0">
                <a:solidFill>
                  <a:schemeClr val="bg1"/>
                </a:solidFill>
              </a:rPr>
              <a:t> </a:t>
            </a:r>
            <a:r>
              <a:rPr lang="en-IN" dirty="0" smtClean="0">
                <a:solidFill>
                  <a:schemeClr val="bg1"/>
                </a:solidFill>
              </a:rPr>
              <a:t>                standardize</a:t>
            </a:r>
            <a:r>
              <a:rPr lang="en-IN" dirty="0">
                <a:solidFill>
                  <a:schemeClr val="bg1"/>
                </a:solidFill>
              </a:rPr>
              <a:t>='</a:t>
            </a:r>
            <a:r>
              <a:rPr lang="en-IN" dirty="0" err="1">
                <a:solidFill>
                  <a:schemeClr val="bg1"/>
                </a:solidFill>
              </a:rPr>
              <a:t>lower_and_strip_punctuation</a:t>
            </a:r>
            <a:r>
              <a:rPr lang="en-IN" dirty="0">
                <a:solidFill>
                  <a:schemeClr val="bg1"/>
                </a:solidFill>
              </a:rPr>
              <a:t>',</a:t>
            </a:r>
          </a:p>
          <a:p>
            <a:pPr marL="139700" indent="0">
              <a:buNone/>
            </a:pPr>
            <a:r>
              <a:rPr lang="en-IN" dirty="0">
                <a:solidFill>
                  <a:schemeClr val="bg1"/>
                </a:solidFill>
              </a:rPr>
              <a:t>    </a:t>
            </a:r>
            <a:r>
              <a:rPr lang="en-IN" dirty="0" smtClean="0">
                <a:solidFill>
                  <a:schemeClr val="bg1"/>
                </a:solidFill>
              </a:rPr>
              <a:t>             </a:t>
            </a:r>
            <a:r>
              <a:rPr lang="en-IN" dirty="0" err="1" smtClean="0">
                <a:solidFill>
                  <a:schemeClr val="bg1"/>
                </a:solidFill>
              </a:rPr>
              <a:t>output_mode</a:t>
            </a:r>
            <a:r>
              <a:rPr lang="en-IN" dirty="0">
                <a:solidFill>
                  <a:schemeClr val="bg1"/>
                </a:solidFill>
              </a:rPr>
              <a:t>=</a:t>
            </a:r>
            <a:r>
              <a:rPr lang="en-IN" dirty="0" smtClean="0">
                <a:solidFill>
                  <a:schemeClr val="bg1"/>
                </a:solidFill>
              </a:rPr>
              <a:t>'</a:t>
            </a:r>
            <a:r>
              <a:rPr lang="en-IN" dirty="0" err="1" smtClean="0">
                <a:solidFill>
                  <a:schemeClr val="bg1"/>
                </a:solidFill>
              </a:rPr>
              <a:t>int</a:t>
            </a:r>
            <a:r>
              <a:rPr lang="en-IN" dirty="0" smtClean="0">
                <a:solidFill>
                  <a:schemeClr val="bg1"/>
                </a:solidFill>
              </a:rPr>
              <a:t>',</a:t>
            </a:r>
            <a:r>
              <a:rPr lang="en-IN" dirty="0" err="1" smtClean="0">
                <a:solidFill>
                  <a:schemeClr val="bg1"/>
                </a:solidFill>
              </a:rPr>
              <a:t>output_sequence_length</a:t>
            </a:r>
            <a:r>
              <a:rPr lang="en-IN" dirty="0" smtClean="0">
                <a:solidFill>
                  <a:schemeClr val="bg1"/>
                </a:solidFill>
              </a:rPr>
              <a:t>=OUTPUTLEN)</a:t>
            </a:r>
            <a:endParaRPr lang="en-IN" dirty="0">
              <a:solidFill>
                <a:schemeClr val="bg1"/>
              </a:solidFill>
            </a:endParaRPr>
          </a:p>
          <a:p>
            <a:pPr marL="139700" indent="0">
              <a:buNone/>
            </a:pPr>
            <a:r>
              <a:rPr lang="en-IN" dirty="0" smtClean="0">
                <a:solidFill>
                  <a:schemeClr val="bg1"/>
                </a:solidFill>
              </a:rPr>
              <a:t>              </a:t>
            </a:r>
            <a:r>
              <a:rPr lang="en-IN" dirty="0" err="1" smtClean="0">
                <a:solidFill>
                  <a:schemeClr val="bg1"/>
                </a:solidFill>
              </a:rPr>
              <a:t>text_vec.adapt</a:t>
            </a:r>
            <a:r>
              <a:rPr lang="en-IN" dirty="0" smtClean="0">
                <a:solidFill>
                  <a:schemeClr val="bg1"/>
                </a:solidFill>
              </a:rPr>
              <a:t>(</a:t>
            </a:r>
            <a:r>
              <a:rPr lang="en-IN" dirty="0" err="1" smtClean="0">
                <a:solidFill>
                  <a:schemeClr val="bg1"/>
                </a:solidFill>
              </a:rPr>
              <a:t>X_train</a:t>
            </a:r>
            <a:r>
              <a:rPr lang="en-IN" dirty="0">
                <a:solidFill>
                  <a:schemeClr val="bg1"/>
                </a:solidFill>
              </a:rPr>
              <a:t>)</a:t>
            </a:r>
          </a:p>
          <a:p>
            <a:pPr marL="139700" indent="0">
              <a:buNone/>
            </a:pPr>
            <a:endParaRPr lang="en-IN" dirty="0" smtClean="0">
              <a:solidFill>
                <a:schemeClr val="bg1"/>
              </a:solidFill>
            </a:endParaRPr>
          </a:p>
          <a:p>
            <a:pPr marL="139700" indent="0">
              <a:buNone/>
            </a:pPr>
            <a:endParaRPr lang="en-IN" dirty="0">
              <a:solidFill>
                <a:schemeClr val="bg1"/>
              </a:solidFill>
            </a:endParaRPr>
          </a:p>
          <a:p>
            <a:pPr marL="139700" indent="0">
              <a:buNone/>
            </a:pPr>
            <a:r>
              <a:rPr lang="en-IN" dirty="0">
                <a:solidFill>
                  <a:schemeClr val="bg1"/>
                </a:solidFill>
              </a:rPr>
              <a:t> </a:t>
            </a:r>
          </a:p>
          <a:p>
            <a:pPr marL="139700" indent="0">
              <a:buNone/>
            </a:pPr>
            <a:endParaRPr lang="en-IN" b="1" dirty="0" smtClean="0">
              <a:solidFill>
                <a:srgbClr val="00B0F0"/>
              </a:solidFill>
            </a:endParaRPr>
          </a:p>
          <a:p>
            <a:pPr marL="139700" indent="0">
              <a:buNone/>
            </a:pPr>
            <a:r>
              <a:rPr lang="en-IN" b="1" dirty="0">
                <a:solidFill>
                  <a:srgbClr val="00B0F0"/>
                </a:solidFill>
              </a:rPr>
              <a:t> </a:t>
            </a:r>
            <a:r>
              <a:rPr lang="en-IN" b="1" dirty="0" smtClean="0">
                <a:solidFill>
                  <a:srgbClr val="00B0F0"/>
                </a:solidFill>
              </a:rPr>
              <a:t>              </a:t>
            </a:r>
            <a:endParaRPr lang="en-IN" b="1" dirty="0">
              <a:solidFill>
                <a:srgbClr val="00B0F0"/>
              </a:solidFill>
            </a:endParaRPr>
          </a:p>
          <a:p>
            <a:pPr marL="139700" indent="0">
              <a:buNone/>
            </a:pPr>
            <a:endParaRPr lang="en-IN" dirty="0" smtClean="0">
              <a:solidFill>
                <a:schemeClr val="bg1"/>
              </a:solidFill>
            </a:endParaRPr>
          </a:p>
        </p:txBody>
      </p:sp>
    </p:spTree>
    <p:extLst>
      <p:ext uri="{BB962C8B-B14F-4D97-AF65-F5344CB8AC3E}">
        <p14:creationId xmlns:p14="http://schemas.microsoft.com/office/powerpoint/2010/main" val="18019246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48640" y="162560"/>
            <a:ext cx="883920" cy="4826000"/>
          </a:xfrm>
        </p:spPr>
        <p:txBody>
          <a:bodyPr/>
          <a:lstStyle/>
          <a:p>
            <a:r>
              <a:rPr lang="en-IN" sz="1400" dirty="0" smtClean="0"/>
              <a:t>In [14]:</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In [15]:</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a:t/>
            </a:r>
            <a:br>
              <a:rPr lang="en-IN" sz="1400" dirty="0"/>
            </a:br>
            <a:r>
              <a:rPr lang="en-IN" sz="1400" dirty="0" smtClean="0"/>
              <a:t>In [16]:</a:t>
            </a:r>
            <a:endParaRPr lang="en-IN" sz="1400" dirty="0"/>
          </a:p>
        </p:txBody>
      </p:sp>
      <p:sp>
        <p:nvSpPr>
          <p:cNvPr id="5" name="Subtitle 4"/>
          <p:cNvSpPr>
            <a:spLocks noGrp="1"/>
          </p:cNvSpPr>
          <p:nvPr>
            <p:ph type="body" idx="1"/>
          </p:nvPr>
        </p:nvSpPr>
        <p:spPr>
          <a:xfrm>
            <a:off x="1432560" y="162560"/>
            <a:ext cx="7284720" cy="4826000"/>
          </a:xfrm>
        </p:spPr>
        <p:txBody>
          <a:bodyPr/>
          <a:lstStyle/>
          <a:p>
            <a:pPr marL="139700" indent="0">
              <a:buNone/>
            </a:pPr>
            <a:r>
              <a:rPr lang="en-IN" dirty="0" err="1"/>
              <a:t>embedding_layer</a:t>
            </a:r>
            <a:r>
              <a:rPr lang="en-IN" dirty="0"/>
              <a:t> = </a:t>
            </a:r>
            <a:r>
              <a:rPr lang="en-IN" dirty="0" err="1" smtClean="0"/>
              <a:t>layers.Embedding</a:t>
            </a:r>
            <a:r>
              <a:rPr lang="en-IN" dirty="0" smtClean="0"/>
              <a:t>(</a:t>
            </a:r>
            <a:r>
              <a:rPr lang="en-IN" dirty="0" err="1" smtClean="0"/>
              <a:t>input_dim</a:t>
            </a:r>
            <a:r>
              <a:rPr lang="en-IN" dirty="0" smtClean="0"/>
              <a:t>=MAXTOKENS</a:t>
            </a:r>
            <a:r>
              <a:rPr lang="en-IN" dirty="0"/>
              <a:t>,</a:t>
            </a:r>
          </a:p>
          <a:p>
            <a:pPr marL="139700" indent="0">
              <a:buNone/>
            </a:pPr>
            <a:r>
              <a:rPr lang="en-IN" dirty="0"/>
              <a:t>	</a:t>
            </a:r>
            <a:r>
              <a:rPr lang="en-IN" dirty="0" err="1" smtClean="0"/>
              <a:t>output_dim</a:t>
            </a:r>
            <a:r>
              <a:rPr lang="en-IN" dirty="0" smtClean="0"/>
              <a:t>=128,embeddings_initializer</a:t>
            </a:r>
            <a:r>
              <a:rPr lang="en-IN" dirty="0"/>
              <a:t>='uniform',</a:t>
            </a:r>
          </a:p>
          <a:p>
            <a:pPr marL="139700" indent="0">
              <a:buNone/>
            </a:pPr>
            <a:r>
              <a:rPr lang="en-IN" dirty="0"/>
              <a:t>	</a:t>
            </a:r>
            <a:r>
              <a:rPr lang="en-IN" dirty="0" err="1" smtClean="0"/>
              <a:t>input_length</a:t>
            </a:r>
            <a:r>
              <a:rPr lang="en-IN" dirty="0" smtClean="0"/>
              <a:t>=OUTPUTLEN)</a:t>
            </a:r>
          </a:p>
          <a:p>
            <a:pPr marL="139700" indent="0">
              <a:buNone/>
            </a:pPr>
            <a:endParaRPr lang="en-IN" dirty="0"/>
          </a:p>
          <a:p>
            <a:pPr marL="139700" indent="0">
              <a:buNone/>
            </a:pPr>
            <a:r>
              <a:rPr lang="en-IN" dirty="0" err="1"/>
              <a:t>input_layer</a:t>
            </a:r>
            <a:r>
              <a:rPr lang="en-IN" dirty="0"/>
              <a:t> = </a:t>
            </a:r>
            <a:r>
              <a:rPr lang="en-IN" dirty="0" err="1"/>
              <a:t>layers.Input</a:t>
            </a:r>
            <a:r>
              <a:rPr lang="en-IN" dirty="0"/>
              <a:t>(shape=(1,), </a:t>
            </a:r>
            <a:r>
              <a:rPr lang="en-IN" dirty="0" err="1"/>
              <a:t>dtype</a:t>
            </a:r>
            <a:r>
              <a:rPr lang="en-IN" dirty="0"/>
              <a:t>=</a:t>
            </a:r>
            <a:r>
              <a:rPr lang="en-IN" dirty="0" err="1"/>
              <a:t>tf.string</a:t>
            </a:r>
            <a:r>
              <a:rPr lang="en-IN" dirty="0"/>
              <a:t>)</a:t>
            </a:r>
          </a:p>
          <a:p>
            <a:pPr marL="139700" indent="0">
              <a:buNone/>
            </a:pPr>
            <a:r>
              <a:rPr lang="en-IN" dirty="0" err="1"/>
              <a:t>vec_layer</a:t>
            </a:r>
            <a:r>
              <a:rPr lang="en-IN" dirty="0"/>
              <a:t> = </a:t>
            </a:r>
            <a:r>
              <a:rPr lang="en-IN" dirty="0" err="1"/>
              <a:t>text_vec</a:t>
            </a:r>
            <a:r>
              <a:rPr lang="en-IN" dirty="0"/>
              <a:t>(</a:t>
            </a:r>
            <a:r>
              <a:rPr lang="en-IN" dirty="0" err="1"/>
              <a:t>input_layer</a:t>
            </a:r>
            <a:r>
              <a:rPr lang="en-IN" dirty="0"/>
              <a:t>)</a:t>
            </a:r>
          </a:p>
          <a:p>
            <a:pPr marL="139700" indent="0">
              <a:buNone/>
            </a:pPr>
            <a:r>
              <a:rPr lang="en-IN" dirty="0" err="1"/>
              <a:t>embedding_layer_model</a:t>
            </a:r>
            <a:r>
              <a:rPr lang="en-IN" dirty="0"/>
              <a:t> = </a:t>
            </a:r>
            <a:r>
              <a:rPr lang="en-IN" dirty="0" err="1"/>
              <a:t>embedding_layer</a:t>
            </a:r>
            <a:r>
              <a:rPr lang="en-IN" dirty="0"/>
              <a:t>(</a:t>
            </a:r>
            <a:r>
              <a:rPr lang="en-IN" dirty="0" err="1"/>
              <a:t>vec_layer</a:t>
            </a:r>
            <a:r>
              <a:rPr lang="en-IN" dirty="0"/>
              <a:t>)</a:t>
            </a:r>
          </a:p>
          <a:p>
            <a:pPr marL="139700" indent="0">
              <a:buNone/>
            </a:pPr>
            <a:r>
              <a:rPr lang="en-IN" dirty="0"/>
              <a:t>x = layers.GlobalAveragePooling1D()(</a:t>
            </a:r>
            <a:r>
              <a:rPr lang="en-IN" dirty="0" err="1"/>
              <a:t>embedding_layer_model</a:t>
            </a:r>
            <a:r>
              <a:rPr lang="en-IN" dirty="0"/>
              <a:t>)</a:t>
            </a:r>
          </a:p>
          <a:p>
            <a:pPr marL="139700" indent="0">
              <a:buNone/>
            </a:pPr>
            <a:r>
              <a:rPr lang="en-IN" dirty="0"/>
              <a:t>x = </a:t>
            </a:r>
            <a:r>
              <a:rPr lang="en-IN" dirty="0" err="1"/>
              <a:t>layers.Flatten</a:t>
            </a:r>
            <a:r>
              <a:rPr lang="en-IN" dirty="0"/>
              <a:t>()(x)</a:t>
            </a:r>
          </a:p>
          <a:p>
            <a:pPr marL="139700" indent="0">
              <a:buNone/>
            </a:pPr>
            <a:r>
              <a:rPr lang="en-IN" dirty="0"/>
              <a:t>x = </a:t>
            </a:r>
            <a:r>
              <a:rPr lang="en-IN" dirty="0" err="1"/>
              <a:t>layers.Dense</a:t>
            </a:r>
            <a:r>
              <a:rPr lang="en-IN" dirty="0"/>
              <a:t>(32, activation='</a:t>
            </a:r>
            <a:r>
              <a:rPr lang="en-IN" dirty="0" err="1"/>
              <a:t>relu</a:t>
            </a:r>
            <a:r>
              <a:rPr lang="en-IN" dirty="0"/>
              <a:t>')(x)</a:t>
            </a:r>
          </a:p>
          <a:p>
            <a:pPr marL="139700" indent="0">
              <a:buNone/>
            </a:pPr>
            <a:r>
              <a:rPr lang="en-IN" dirty="0" err="1"/>
              <a:t>output_layer</a:t>
            </a:r>
            <a:r>
              <a:rPr lang="en-IN" dirty="0"/>
              <a:t> = </a:t>
            </a:r>
            <a:r>
              <a:rPr lang="en-IN" dirty="0" err="1"/>
              <a:t>layers.Dense</a:t>
            </a:r>
            <a:r>
              <a:rPr lang="en-IN" dirty="0"/>
              <a:t>(1, activation='sigmoid')(x)</a:t>
            </a:r>
          </a:p>
          <a:p>
            <a:pPr marL="139700" indent="0">
              <a:buNone/>
            </a:pPr>
            <a:r>
              <a:rPr lang="en-IN" dirty="0"/>
              <a:t>model_1 = </a:t>
            </a:r>
            <a:r>
              <a:rPr lang="en-IN" dirty="0" err="1"/>
              <a:t>keras.Model</a:t>
            </a:r>
            <a:r>
              <a:rPr lang="en-IN" dirty="0"/>
              <a:t>(</a:t>
            </a:r>
            <a:r>
              <a:rPr lang="en-IN" dirty="0" err="1"/>
              <a:t>input_layer</a:t>
            </a:r>
            <a:r>
              <a:rPr lang="en-IN" dirty="0"/>
              <a:t>, </a:t>
            </a:r>
            <a:r>
              <a:rPr lang="en-IN" dirty="0" err="1"/>
              <a:t>output_layer</a:t>
            </a:r>
            <a:r>
              <a:rPr lang="en-IN" dirty="0"/>
              <a:t>)</a:t>
            </a:r>
          </a:p>
          <a:p>
            <a:pPr marL="139700" indent="0">
              <a:buNone/>
            </a:pPr>
            <a:r>
              <a:rPr lang="en-IN" dirty="0" smtClean="0"/>
              <a:t>model_1.compile(optimizer</a:t>
            </a:r>
            <a:r>
              <a:rPr lang="en-IN" dirty="0"/>
              <a:t>='</a:t>
            </a:r>
            <a:r>
              <a:rPr lang="en-IN" dirty="0" err="1"/>
              <a:t>adam</a:t>
            </a:r>
            <a:r>
              <a:rPr lang="en-IN" dirty="0"/>
              <a:t>', loss=</a:t>
            </a:r>
            <a:r>
              <a:rPr lang="en-IN" dirty="0" err="1"/>
              <a:t>keras.losses.BinaryCrossentropy</a:t>
            </a:r>
            <a:r>
              <a:rPr lang="en-IN" dirty="0"/>
              <a:t>(</a:t>
            </a:r>
          </a:p>
          <a:p>
            <a:pPr marL="139700" indent="0">
              <a:buNone/>
            </a:pPr>
            <a:r>
              <a:rPr lang="en-IN" dirty="0"/>
              <a:t>	</a:t>
            </a:r>
            <a:r>
              <a:rPr lang="en-IN" dirty="0" err="1"/>
              <a:t>label_smoothing</a:t>
            </a:r>
            <a:r>
              <a:rPr lang="en-IN" dirty="0"/>
              <a:t>=0.5), metrics=['accuracy</a:t>
            </a:r>
            <a:r>
              <a:rPr lang="en-IN" dirty="0" smtClean="0"/>
              <a:t>'])</a:t>
            </a:r>
          </a:p>
          <a:p>
            <a:pPr marL="139700" indent="0">
              <a:buNone/>
            </a:pPr>
            <a:endParaRPr lang="en-IN" dirty="0"/>
          </a:p>
          <a:p>
            <a:pPr marL="139700" indent="0">
              <a:buNone/>
            </a:pPr>
            <a:r>
              <a:rPr lang="en-IN" dirty="0"/>
              <a:t>model_1.summary()</a:t>
            </a:r>
          </a:p>
        </p:txBody>
      </p:sp>
    </p:spTree>
    <p:extLst>
      <p:ext uri="{BB962C8B-B14F-4D97-AF65-F5344CB8AC3E}">
        <p14:creationId xmlns:p14="http://schemas.microsoft.com/office/powerpoint/2010/main" val="5506960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75920" y="162560"/>
            <a:ext cx="1056640" cy="4826000"/>
          </a:xfrm>
        </p:spPr>
        <p:txBody>
          <a:bodyPr/>
          <a:lstStyle/>
          <a:p>
            <a:r>
              <a:rPr lang="en-IN" sz="1400" dirty="0" smtClean="0"/>
              <a:t>Out [16]:</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a:t/>
            </a:r>
            <a:br>
              <a:rPr lang="en-IN" sz="1400" dirty="0"/>
            </a:br>
            <a:endParaRPr lang="en-IN" sz="1400" dirty="0"/>
          </a:p>
        </p:txBody>
      </p:sp>
      <p:sp>
        <p:nvSpPr>
          <p:cNvPr id="5" name="Subtitle 4"/>
          <p:cNvSpPr>
            <a:spLocks noGrp="1"/>
          </p:cNvSpPr>
          <p:nvPr>
            <p:ph type="body" idx="1"/>
          </p:nvPr>
        </p:nvSpPr>
        <p:spPr>
          <a:xfrm>
            <a:off x="1432560" y="162560"/>
            <a:ext cx="7284720" cy="4826000"/>
          </a:xfrm>
        </p:spPr>
        <p:txBody>
          <a:bodyPr/>
          <a:lstStyle/>
          <a:p>
            <a:pPr marL="139700" indent="0">
              <a:buNone/>
            </a:pPr>
            <a:r>
              <a:rPr lang="en-IN" sz="1200" dirty="0"/>
              <a:t>Model: "model"</a:t>
            </a:r>
          </a:p>
          <a:p>
            <a:pPr marL="139700" indent="0">
              <a:buNone/>
            </a:pPr>
            <a:r>
              <a:rPr lang="en-IN" sz="1200" dirty="0"/>
              <a:t>_________________________________________________________________</a:t>
            </a:r>
          </a:p>
          <a:p>
            <a:pPr marL="139700" indent="0">
              <a:buNone/>
            </a:pPr>
            <a:r>
              <a:rPr lang="en-IN" sz="1200" dirty="0"/>
              <a:t> Layer (type)                Output Shape              </a:t>
            </a:r>
            <a:r>
              <a:rPr lang="en-IN" sz="1200" dirty="0" err="1"/>
              <a:t>Param</a:t>
            </a:r>
            <a:r>
              <a:rPr lang="en-IN" sz="1200" dirty="0"/>
              <a:t> #   </a:t>
            </a:r>
          </a:p>
          <a:p>
            <a:pPr marL="139700" indent="0">
              <a:buNone/>
            </a:pPr>
            <a:r>
              <a:rPr lang="en-IN" sz="1200" dirty="0"/>
              <a:t>=================================================================</a:t>
            </a:r>
          </a:p>
          <a:p>
            <a:pPr marL="139700" indent="0">
              <a:buNone/>
            </a:pPr>
            <a:r>
              <a:rPr lang="en-IN" sz="1200" dirty="0"/>
              <a:t> input_1 (</a:t>
            </a:r>
            <a:r>
              <a:rPr lang="en-IN" sz="1200" dirty="0" err="1"/>
              <a:t>InputLayer</a:t>
            </a:r>
            <a:r>
              <a:rPr lang="en-IN" sz="1200" dirty="0"/>
              <a:t>)        [(None, 1)]               0         </a:t>
            </a:r>
          </a:p>
          <a:p>
            <a:pPr marL="139700" indent="0">
              <a:buNone/>
            </a:pPr>
            <a:r>
              <a:rPr lang="en-IN" sz="1200" dirty="0"/>
              <a:t>                                                                 </a:t>
            </a:r>
          </a:p>
          <a:p>
            <a:pPr marL="139700" indent="0">
              <a:buNone/>
            </a:pPr>
            <a:r>
              <a:rPr lang="en-IN" sz="1200" dirty="0"/>
              <a:t> </a:t>
            </a:r>
            <a:r>
              <a:rPr lang="en-IN" sz="1200" dirty="0" err="1"/>
              <a:t>text_vectorization</a:t>
            </a:r>
            <a:r>
              <a:rPr lang="en-IN" sz="1200" dirty="0"/>
              <a:t> (</a:t>
            </a:r>
            <a:r>
              <a:rPr lang="en-IN" sz="1200" dirty="0" err="1"/>
              <a:t>TextVec</a:t>
            </a:r>
            <a:r>
              <a:rPr lang="en-IN" sz="1200" dirty="0"/>
              <a:t>  (None, 15)               0         </a:t>
            </a:r>
          </a:p>
          <a:p>
            <a:pPr marL="139700" indent="0">
              <a:buNone/>
            </a:pPr>
            <a:r>
              <a:rPr lang="en-IN" sz="1200" dirty="0"/>
              <a:t> </a:t>
            </a:r>
            <a:r>
              <a:rPr lang="en-IN" sz="1200" dirty="0" err="1"/>
              <a:t>torization</a:t>
            </a:r>
            <a:r>
              <a:rPr lang="en-IN" sz="1200" dirty="0"/>
              <a:t>)                                                     </a:t>
            </a:r>
          </a:p>
          <a:p>
            <a:pPr marL="139700" indent="0">
              <a:buNone/>
            </a:pPr>
            <a:r>
              <a:rPr lang="en-IN" sz="1200" dirty="0"/>
              <a:t>                                                                 </a:t>
            </a:r>
          </a:p>
          <a:p>
            <a:pPr marL="139700" indent="0">
              <a:buNone/>
            </a:pPr>
            <a:r>
              <a:rPr lang="en-IN" sz="1200" dirty="0"/>
              <a:t> embedding (Embedding)       (None, 15, 128)           1994880   </a:t>
            </a:r>
          </a:p>
          <a:p>
            <a:pPr marL="139700" indent="0">
              <a:buNone/>
            </a:pPr>
            <a:r>
              <a:rPr lang="en-IN" sz="1200" dirty="0"/>
              <a:t>                                                                 </a:t>
            </a:r>
          </a:p>
          <a:p>
            <a:pPr marL="139700" indent="0">
              <a:buNone/>
            </a:pPr>
            <a:r>
              <a:rPr lang="en-IN" sz="1200" dirty="0"/>
              <a:t> global_average_pooling1d (G  (None, 128)              0         </a:t>
            </a:r>
          </a:p>
          <a:p>
            <a:pPr marL="139700" indent="0">
              <a:buNone/>
            </a:pPr>
            <a:r>
              <a:rPr lang="en-IN" sz="1200" dirty="0"/>
              <a:t> lobalAveragePooling1D)                                          </a:t>
            </a:r>
          </a:p>
          <a:p>
            <a:pPr marL="139700" indent="0">
              <a:buNone/>
            </a:pPr>
            <a:r>
              <a:rPr lang="en-IN" sz="1200" dirty="0"/>
              <a:t>                                                                 </a:t>
            </a:r>
          </a:p>
          <a:p>
            <a:pPr marL="139700" indent="0">
              <a:buNone/>
            </a:pPr>
            <a:r>
              <a:rPr lang="en-IN" sz="1200" dirty="0"/>
              <a:t> flatten (Flatten)           (None, 128)               0         </a:t>
            </a:r>
          </a:p>
          <a:p>
            <a:pPr marL="139700" indent="0">
              <a:buNone/>
            </a:pPr>
            <a:r>
              <a:rPr lang="en-IN" sz="1200" dirty="0"/>
              <a:t>                                                                 </a:t>
            </a:r>
          </a:p>
          <a:p>
            <a:pPr marL="139700" indent="0">
              <a:buNone/>
            </a:pPr>
            <a:r>
              <a:rPr lang="en-IN" sz="1200" dirty="0"/>
              <a:t> dense (Dense)               (None, 32)                4128      </a:t>
            </a:r>
          </a:p>
          <a:p>
            <a:pPr marL="139700" indent="0">
              <a:buNone/>
            </a:pPr>
            <a:r>
              <a:rPr lang="en-IN" sz="1200" dirty="0"/>
              <a:t>                                                                 </a:t>
            </a:r>
          </a:p>
          <a:p>
            <a:pPr marL="139700" indent="0">
              <a:buNone/>
            </a:pPr>
            <a:r>
              <a:rPr lang="en-IN" sz="1200" dirty="0"/>
              <a:t> dense_1 (Dense)             (None, 1)                 33        </a:t>
            </a:r>
          </a:p>
          <a:p>
            <a:pPr marL="139700" indent="0">
              <a:buNone/>
            </a:pPr>
            <a:r>
              <a:rPr lang="en-IN" sz="1200" dirty="0"/>
              <a:t>                                                                 </a:t>
            </a:r>
          </a:p>
          <a:p>
            <a:pPr marL="139700" indent="0">
              <a:buNone/>
            </a:pPr>
            <a:r>
              <a:rPr lang="en-IN" sz="1200" dirty="0"/>
              <a:t>=================================================================</a:t>
            </a:r>
          </a:p>
          <a:p>
            <a:pPr marL="139700" indent="0">
              <a:buNone/>
            </a:pPr>
            <a:r>
              <a:rPr lang="en-IN" sz="1200" dirty="0"/>
              <a:t>Total </a:t>
            </a:r>
            <a:r>
              <a:rPr lang="en-IN" sz="1200" dirty="0" err="1"/>
              <a:t>params</a:t>
            </a:r>
            <a:r>
              <a:rPr lang="en-IN" sz="1200" dirty="0"/>
              <a:t>: 1,999,041</a:t>
            </a:r>
          </a:p>
          <a:p>
            <a:pPr marL="139700" indent="0">
              <a:buNone/>
            </a:pPr>
            <a:r>
              <a:rPr lang="en-IN" sz="1200" dirty="0"/>
              <a:t>Trainable </a:t>
            </a:r>
            <a:r>
              <a:rPr lang="en-IN" sz="1200" dirty="0" err="1"/>
              <a:t>params</a:t>
            </a:r>
            <a:r>
              <a:rPr lang="en-IN" sz="1200" dirty="0"/>
              <a:t>: 1,999,041</a:t>
            </a:r>
          </a:p>
          <a:p>
            <a:pPr marL="139700" indent="0">
              <a:buNone/>
            </a:pPr>
            <a:r>
              <a:rPr lang="en-IN" sz="1200" dirty="0"/>
              <a:t>Non-trainable </a:t>
            </a:r>
            <a:r>
              <a:rPr lang="en-IN" sz="1200" dirty="0" err="1"/>
              <a:t>params</a:t>
            </a:r>
            <a:r>
              <a:rPr lang="en-IN" sz="1200" dirty="0"/>
              <a:t>: 0</a:t>
            </a:r>
          </a:p>
          <a:p>
            <a:pPr marL="139700" indent="0">
              <a:buNone/>
            </a:pPr>
            <a:r>
              <a:rPr lang="en-IN" sz="1200" dirty="0"/>
              <a:t>_________________________________________________________________</a:t>
            </a:r>
          </a:p>
        </p:txBody>
      </p:sp>
    </p:spTree>
    <p:extLst>
      <p:ext uri="{BB962C8B-B14F-4D97-AF65-F5344CB8AC3E}">
        <p14:creationId xmlns:p14="http://schemas.microsoft.com/office/powerpoint/2010/main" val="4190344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47040" y="162560"/>
            <a:ext cx="985520" cy="4826000"/>
          </a:xfrm>
        </p:spPr>
        <p:txBody>
          <a:bodyPr/>
          <a:lstStyle/>
          <a:p>
            <a:r>
              <a:rPr lang="en-IN" sz="1400" dirty="0" smtClean="0"/>
              <a:t>In [17]:</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Out [17]:</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smtClean="0"/>
              <a:t>In [18]:</a:t>
            </a:r>
            <a:endParaRPr lang="en-IN" sz="1400" dirty="0"/>
          </a:p>
        </p:txBody>
      </p:sp>
      <p:sp>
        <p:nvSpPr>
          <p:cNvPr id="5" name="Subtitle 4"/>
          <p:cNvSpPr>
            <a:spLocks noGrp="1"/>
          </p:cNvSpPr>
          <p:nvPr>
            <p:ph type="body" idx="1"/>
          </p:nvPr>
        </p:nvSpPr>
        <p:spPr>
          <a:xfrm>
            <a:off x="1432560" y="162560"/>
            <a:ext cx="7284720" cy="4826000"/>
          </a:xfrm>
        </p:spPr>
        <p:txBody>
          <a:bodyPr/>
          <a:lstStyle/>
          <a:p>
            <a:pPr marL="139700" indent="0">
              <a:buNone/>
            </a:pPr>
            <a:r>
              <a:rPr lang="en-IN" dirty="0"/>
              <a:t>history_1 = model_1.fit(</a:t>
            </a:r>
            <a:r>
              <a:rPr lang="en-IN" dirty="0" err="1"/>
              <a:t>X_train</a:t>
            </a:r>
            <a:r>
              <a:rPr lang="en-IN" dirty="0"/>
              <a:t>, </a:t>
            </a:r>
            <a:r>
              <a:rPr lang="en-IN" dirty="0" err="1"/>
              <a:t>y_train</a:t>
            </a:r>
            <a:r>
              <a:rPr lang="en-IN" dirty="0"/>
              <a:t>, epochs = 5, </a:t>
            </a:r>
            <a:r>
              <a:rPr lang="en-IN" dirty="0" err="1"/>
              <a:t>validation_data</a:t>
            </a:r>
            <a:r>
              <a:rPr lang="en-IN" dirty="0"/>
              <a:t> = (</a:t>
            </a:r>
            <a:r>
              <a:rPr lang="en-IN" dirty="0" err="1"/>
              <a:t>X_test</a:t>
            </a:r>
            <a:r>
              <a:rPr lang="en-IN" dirty="0"/>
              <a:t>, </a:t>
            </a:r>
            <a:r>
              <a:rPr lang="en-IN" dirty="0" err="1"/>
              <a:t>y_test</a:t>
            </a:r>
            <a:r>
              <a:rPr lang="en-IN" dirty="0"/>
              <a:t>), </a:t>
            </a:r>
          </a:p>
          <a:p>
            <a:pPr marL="139700" indent="0">
              <a:buNone/>
            </a:pPr>
            <a:r>
              <a:rPr lang="en-IN" dirty="0" err="1" smtClean="0"/>
              <a:t>validation_steps</a:t>
            </a:r>
            <a:r>
              <a:rPr lang="en-IN" dirty="0" smtClean="0"/>
              <a:t> </a:t>
            </a:r>
            <a:r>
              <a:rPr lang="en-IN" dirty="0"/>
              <a:t>= </a:t>
            </a:r>
            <a:r>
              <a:rPr lang="en-IN" dirty="0" err="1"/>
              <a:t>int</a:t>
            </a:r>
            <a:r>
              <a:rPr lang="en-IN" dirty="0"/>
              <a:t>(0.2*</a:t>
            </a:r>
            <a:r>
              <a:rPr lang="en-IN" dirty="0" err="1"/>
              <a:t>len</a:t>
            </a:r>
            <a:r>
              <a:rPr lang="en-IN" dirty="0"/>
              <a:t>(</a:t>
            </a:r>
            <a:r>
              <a:rPr lang="en-IN" dirty="0" err="1"/>
              <a:t>X_test</a:t>
            </a:r>
            <a:r>
              <a:rPr lang="en-IN" dirty="0" smtClean="0"/>
              <a:t>)))</a:t>
            </a:r>
          </a:p>
          <a:p>
            <a:pPr marL="139700" indent="0">
              <a:buNone/>
            </a:pPr>
            <a:endParaRPr lang="en-IN" dirty="0"/>
          </a:p>
          <a:p>
            <a:pPr marL="139700" indent="0">
              <a:buNone/>
            </a:pPr>
            <a:r>
              <a:rPr lang="en-IN" dirty="0"/>
              <a:t>Epoch 1/5</a:t>
            </a:r>
          </a:p>
          <a:p>
            <a:pPr marL="139700" indent="0">
              <a:buNone/>
            </a:pPr>
            <a:r>
              <a:rPr lang="en-IN" dirty="0"/>
              <a:t>140/140 [==============================] - 5s 25ms/step - loss: 0.6034 - </a:t>
            </a:r>
          </a:p>
          <a:p>
            <a:pPr marL="139700" indent="0">
              <a:buNone/>
            </a:pPr>
            <a:r>
              <a:rPr lang="en-IN" dirty="0"/>
              <a:t>accuracy: 0.9109 - </a:t>
            </a:r>
            <a:r>
              <a:rPr lang="en-IN" dirty="0" err="1"/>
              <a:t>val_loss</a:t>
            </a:r>
            <a:r>
              <a:rPr lang="en-IN" dirty="0"/>
              <a:t>: 0.5772 - </a:t>
            </a:r>
            <a:r>
              <a:rPr lang="en-IN" dirty="0" err="1"/>
              <a:t>val_accuracy</a:t>
            </a:r>
            <a:r>
              <a:rPr lang="en-IN" dirty="0"/>
              <a:t>: 0.9749</a:t>
            </a:r>
          </a:p>
          <a:p>
            <a:pPr marL="139700" indent="0">
              <a:buNone/>
            </a:pPr>
            <a:r>
              <a:rPr lang="en-IN" dirty="0"/>
              <a:t>Epoch 2/5</a:t>
            </a:r>
          </a:p>
          <a:p>
            <a:pPr marL="139700" indent="0">
              <a:buNone/>
            </a:pPr>
            <a:r>
              <a:rPr lang="en-IN" dirty="0"/>
              <a:t>140/140 [==============================] - 3s 24ms/step - loss: 0.5698 - </a:t>
            </a:r>
          </a:p>
          <a:p>
            <a:pPr marL="139700" indent="0">
              <a:buNone/>
            </a:pPr>
            <a:r>
              <a:rPr lang="en-IN" dirty="0"/>
              <a:t>accuracy: 0.9886 - </a:t>
            </a:r>
            <a:r>
              <a:rPr lang="en-IN" dirty="0" err="1"/>
              <a:t>val_loss</a:t>
            </a:r>
            <a:r>
              <a:rPr lang="en-IN" dirty="0"/>
              <a:t>: 0.5733 - </a:t>
            </a:r>
            <a:r>
              <a:rPr lang="en-IN" dirty="0" err="1"/>
              <a:t>val_accuracy</a:t>
            </a:r>
            <a:r>
              <a:rPr lang="en-IN" dirty="0"/>
              <a:t>: 0.9830</a:t>
            </a:r>
          </a:p>
          <a:p>
            <a:pPr marL="139700" indent="0">
              <a:buNone/>
            </a:pPr>
            <a:r>
              <a:rPr lang="en-IN" dirty="0"/>
              <a:t>Epoch 3/5</a:t>
            </a:r>
          </a:p>
          <a:p>
            <a:pPr marL="139700" indent="0">
              <a:buNone/>
            </a:pPr>
            <a:r>
              <a:rPr lang="en-IN" dirty="0"/>
              <a:t>140/140 [==============================] - 3s 25ms/step - loss: 0.5656 - </a:t>
            </a:r>
          </a:p>
          <a:p>
            <a:pPr marL="139700" indent="0">
              <a:buNone/>
            </a:pPr>
            <a:r>
              <a:rPr lang="en-IN" dirty="0"/>
              <a:t>accuracy: 0.9960 - </a:t>
            </a:r>
            <a:r>
              <a:rPr lang="en-IN" dirty="0" err="1"/>
              <a:t>val_loss</a:t>
            </a:r>
            <a:r>
              <a:rPr lang="en-IN" dirty="0"/>
              <a:t>: 0.5725 - </a:t>
            </a:r>
            <a:r>
              <a:rPr lang="en-IN" dirty="0" err="1"/>
              <a:t>val_accuracy</a:t>
            </a:r>
            <a:r>
              <a:rPr lang="en-IN" dirty="0"/>
              <a:t>: 0.9848</a:t>
            </a:r>
          </a:p>
          <a:p>
            <a:pPr marL="139700" indent="0">
              <a:buNone/>
            </a:pPr>
            <a:r>
              <a:rPr lang="en-IN" dirty="0"/>
              <a:t>Epoch 4/5</a:t>
            </a:r>
          </a:p>
          <a:p>
            <a:pPr marL="139700" indent="0">
              <a:buNone/>
            </a:pPr>
            <a:r>
              <a:rPr lang="en-IN" dirty="0"/>
              <a:t>140/140 [==============================] - 4s 27ms/step - loss: 0.5641 - </a:t>
            </a:r>
          </a:p>
          <a:p>
            <a:pPr marL="139700" indent="0">
              <a:buNone/>
            </a:pPr>
            <a:r>
              <a:rPr lang="en-IN" dirty="0"/>
              <a:t>accuracy: 0.9987 - </a:t>
            </a:r>
            <a:r>
              <a:rPr lang="en-IN" dirty="0" err="1"/>
              <a:t>val_loss</a:t>
            </a:r>
            <a:r>
              <a:rPr lang="en-IN" dirty="0"/>
              <a:t>: 0.5723 - </a:t>
            </a:r>
            <a:r>
              <a:rPr lang="en-IN" dirty="0" err="1"/>
              <a:t>val_accuracy</a:t>
            </a:r>
            <a:r>
              <a:rPr lang="en-IN" dirty="0"/>
              <a:t>: 0.9830</a:t>
            </a:r>
          </a:p>
          <a:p>
            <a:pPr marL="139700" indent="0">
              <a:buNone/>
            </a:pPr>
            <a:r>
              <a:rPr lang="en-IN" dirty="0"/>
              <a:t>Epoch 5/5</a:t>
            </a:r>
          </a:p>
          <a:p>
            <a:pPr marL="139700" indent="0">
              <a:buNone/>
            </a:pPr>
            <a:r>
              <a:rPr lang="en-IN" dirty="0"/>
              <a:t>140/140 [==============================] - 4s 26ms/step - loss: 0.5634 - </a:t>
            </a:r>
          </a:p>
          <a:p>
            <a:pPr marL="139700" indent="0">
              <a:buNone/>
            </a:pPr>
            <a:r>
              <a:rPr lang="en-IN" dirty="0" smtClean="0"/>
              <a:t>Accuracy</a:t>
            </a:r>
            <a:r>
              <a:rPr lang="en-IN" dirty="0"/>
              <a:t>: 0.9996 - </a:t>
            </a:r>
            <a:r>
              <a:rPr lang="en-IN" dirty="0" err="1"/>
              <a:t>val_loss</a:t>
            </a:r>
            <a:r>
              <a:rPr lang="en-IN" dirty="0"/>
              <a:t>: 0.5724 - </a:t>
            </a:r>
            <a:r>
              <a:rPr lang="en-IN" dirty="0" err="1"/>
              <a:t>val_accuracy</a:t>
            </a:r>
            <a:r>
              <a:rPr lang="en-IN" dirty="0"/>
              <a:t>: </a:t>
            </a:r>
            <a:r>
              <a:rPr lang="en-IN" dirty="0" smtClean="0"/>
              <a:t>0.9821</a:t>
            </a:r>
          </a:p>
          <a:p>
            <a:pPr marL="139700" indent="0">
              <a:buNone/>
            </a:pPr>
            <a:endParaRPr lang="en-IN" dirty="0"/>
          </a:p>
          <a:p>
            <a:pPr marL="139700" indent="0">
              <a:buNone/>
            </a:pPr>
            <a:r>
              <a:rPr lang="en-IN" dirty="0" err="1"/>
              <a:t>pd.DataFrame</a:t>
            </a:r>
            <a:r>
              <a:rPr lang="en-IN" dirty="0"/>
              <a:t>(history_1.history).plot()</a:t>
            </a:r>
          </a:p>
        </p:txBody>
      </p:sp>
    </p:spTree>
    <p:extLst>
      <p:ext uri="{BB962C8B-B14F-4D97-AF65-F5344CB8AC3E}">
        <p14:creationId xmlns:p14="http://schemas.microsoft.com/office/powerpoint/2010/main" val="37473205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47040" y="162560"/>
            <a:ext cx="985520" cy="4826000"/>
          </a:xfrm>
        </p:spPr>
        <p:txBody>
          <a:bodyPr/>
          <a:lstStyle/>
          <a:p>
            <a:r>
              <a:rPr lang="en-IN" sz="1400" dirty="0" smtClean="0"/>
              <a:t>Out [18]:</a:t>
            </a:r>
            <a:endParaRPr lang="en-IN" sz="1400" dirty="0"/>
          </a:p>
        </p:txBody>
      </p:sp>
      <p:sp>
        <p:nvSpPr>
          <p:cNvPr id="5" name="Subtitle 4"/>
          <p:cNvSpPr>
            <a:spLocks noGrp="1"/>
          </p:cNvSpPr>
          <p:nvPr>
            <p:ph type="body" idx="1"/>
          </p:nvPr>
        </p:nvSpPr>
        <p:spPr>
          <a:xfrm>
            <a:off x="1432560" y="162560"/>
            <a:ext cx="7284720" cy="4826000"/>
          </a:xfrm>
        </p:spPr>
        <p:txBody>
          <a:bodyPr/>
          <a:lstStyle/>
          <a:p>
            <a:pPr marL="139700" indent="0">
              <a:buNone/>
            </a:pPr>
            <a:r>
              <a:rPr lang="en-IN" dirty="0"/>
              <a:t>&lt;Axes: </a:t>
            </a:r>
            <a:r>
              <a:rPr lang="en-IN" dirty="0" smtClean="0"/>
              <a:t>&gt;</a:t>
            </a:r>
          </a:p>
          <a:p>
            <a:pPr marL="139700" indent="0">
              <a:buNone/>
            </a:pP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4550" y="651635"/>
            <a:ext cx="6239769" cy="3847849"/>
          </a:xfrm>
          <a:prstGeom prst="rect">
            <a:avLst/>
          </a:prstGeom>
        </p:spPr>
      </p:pic>
    </p:spTree>
    <p:extLst>
      <p:ext uri="{BB962C8B-B14F-4D97-AF65-F5344CB8AC3E}">
        <p14:creationId xmlns:p14="http://schemas.microsoft.com/office/powerpoint/2010/main" val="13758992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47040" y="162560"/>
            <a:ext cx="985520" cy="4826000"/>
          </a:xfrm>
        </p:spPr>
        <p:txBody>
          <a:bodyPr/>
          <a:lstStyle/>
          <a:p>
            <a:r>
              <a:rPr lang="en-IN" sz="1400" dirty="0" smtClean="0"/>
              <a:t>In [19]:</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endParaRPr lang="en-IN" sz="1400" dirty="0"/>
          </a:p>
        </p:txBody>
      </p:sp>
      <p:sp>
        <p:nvSpPr>
          <p:cNvPr id="5" name="Subtitle 4"/>
          <p:cNvSpPr>
            <a:spLocks noGrp="1"/>
          </p:cNvSpPr>
          <p:nvPr>
            <p:ph type="body" idx="1"/>
          </p:nvPr>
        </p:nvSpPr>
        <p:spPr>
          <a:xfrm>
            <a:off x="1432560" y="162560"/>
            <a:ext cx="7284720" cy="4826000"/>
          </a:xfrm>
        </p:spPr>
        <p:txBody>
          <a:bodyPr/>
          <a:lstStyle/>
          <a:p>
            <a:pPr marL="139700" indent="0">
              <a:buNone/>
            </a:pPr>
            <a:r>
              <a:rPr lang="en-IN" sz="1050" dirty="0" err="1"/>
              <a:t>def</a:t>
            </a:r>
            <a:r>
              <a:rPr lang="en-IN" sz="1050" dirty="0"/>
              <a:t> </a:t>
            </a:r>
            <a:r>
              <a:rPr lang="en-IN" sz="1050" dirty="0" err="1"/>
              <a:t>compile_model</a:t>
            </a:r>
            <a:r>
              <a:rPr lang="en-IN" sz="1050" dirty="0"/>
              <a:t>(model):</a:t>
            </a:r>
          </a:p>
          <a:p>
            <a:pPr marL="139700" indent="0">
              <a:buNone/>
            </a:pPr>
            <a:r>
              <a:rPr lang="en-IN" sz="1050" dirty="0"/>
              <a:t>  </a:t>
            </a:r>
          </a:p>
          <a:p>
            <a:pPr marL="139700" indent="0">
              <a:buNone/>
            </a:pPr>
            <a:r>
              <a:rPr lang="en-IN" sz="1050" dirty="0"/>
              <a:t>    </a:t>
            </a:r>
            <a:r>
              <a:rPr lang="en-IN" sz="1050" dirty="0" err="1"/>
              <a:t>model.compile</a:t>
            </a:r>
            <a:r>
              <a:rPr lang="en-IN" sz="1050" dirty="0"/>
              <a:t>(optimizer=</a:t>
            </a:r>
            <a:r>
              <a:rPr lang="en-IN" sz="1050" dirty="0" err="1"/>
              <a:t>keras.optimizers.Adam</a:t>
            </a:r>
            <a:r>
              <a:rPr lang="en-IN" sz="1050" dirty="0"/>
              <a:t>(),</a:t>
            </a:r>
          </a:p>
          <a:p>
            <a:pPr marL="139700" indent="0">
              <a:buNone/>
            </a:pPr>
            <a:r>
              <a:rPr lang="en-IN" sz="1050" dirty="0"/>
              <a:t>                  loss=</a:t>
            </a:r>
            <a:r>
              <a:rPr lang="en-IN" sz="1050" dirty="0" err="1"/>
              <a:t>keras.losses.BinaryCrossentropy</a:t>
            </a:r>
            <a:r>
              <a:rPr lang="en-IN" sz="1050" dirty="0"/>
              <a:t>(),</a:t>
            </a:r>
          </a:p>
          <a:p>
            <a:pPr marL="139700" indent="0">
              <a:buNone/>
            </a:pPr>
            <a:r>
              <a:rPr lang="en-IN" sz="1050" dirty="0"/>
              <a:t>                  metrics=['accuracy'])</a:t>
            </a:r>
          </a:p>
          <a:p>
            <a:pPr marL="139700" indent="0">
              <a:buNone/>
            </a:pPr>
            <a:r>
              <a:rPr lang="en-IN" sz="1050" dirty="0"/>
              <a:t> </a:t>
            </a:r>
          </a:p>
          <a:p>
            <a:pPr marL="139700" indent="0">
              <a:buNone/>
            </a:pPr>
            <a:r>
              <a:rPr lang="en-IN" sz="1050" dirty="0" err="1"/>
              <a:t>def</a:t>
            </a:r>
            <a:r>
              <a:rPr lang="en-IN" sz="1050" dirty="0"/>
              <a:t> </a:t>
            </a:r>
            <a:r>
              <a:rPr lang="en-IN" sz="1050" dirty="0" err="1"/>
              <a:t>fit_model</a:t>
            </a:r>
            <a:r>
              <a:rPr lang="en-IN" sz="1050" dirty="0"/>
              <a:t>(model, epochs, </a:t>
            </a:r>
            <a:r>
              <a:rPr lang="en-IN" sz="1050" dirty="0" err="1"/>
              <a:t>X_train</a:t>
            </a:r>
            <a:r>
              <a:rPr lang="en-IN" sz="1050" dirty="0"/>
              <a:t>=</a:t>
            </a:r>
            <a:r>
              <a:rPr lang="en-IN" sz="1050" dirty="0" err="1"/>
              <a:t>X_train</a:t>
            </a:r>
            <a:r>
              <a:rPr lang="en-IN" sz="1050" dirty="0"/>
              <a:t>, </a:t>
            </a:r>
            <a:r>
              <a:rPr lang="en-IN" sz="1050" dirty="0" err="1"/>
              <a:t>y_train</a:t>
            </a:r>
            <a:r>
              <a:rPr lang="en-IN" sz="1050" dirty="0"/>
              <a:t>=</a:t>
            </a:r>
            <a:r>
              <a:rPr lang="en-IN" sz="1050" dirty="0" err="1"/>
              <a:t>y_train</a:t>
            </a:r>
            <a:r>
              <a:rPr lang="en-IN" sz="1050" dirty="0"/>
              <a:t>,</a:t>
            </a:r>
          </a:p>
          <a:p>
            <a:pPr marL="139700" indent="0">
              <a:buNone/>
            </a:pPr>
            <a:r>
              <a:rPr lang="en-IN" sz="1050" dirty="0"/>
              <a:t>              </a:t>
            </a:r>
            <a:r>
              <a:rPr lang="en-IN" sz="1050" dirty="0" err="1"/>
              <a:t>X_test</a:t>
            </a:r>
            <a:r>
              <a:rPr lang="en-IN" sz="1050" dirty="0"/>
              <a:t>=</a:t>
            </a:r>
            <a:r>
              <a:rPr lang="en-IN" sz="1050" dirty="0" err="1"/>
              <a:t>X_test</a:t>
            </a:r>
            <a:r>
              <a:rPr lang="en-IN" sz="1050" dirty="0"/>
              <a:t>, </a:t>
            </a:r>
            <a:r>
              <a:rPr lang="en-IN" sz="1050" dirty="0" err="1"/>
              <a:t>y_test</a:t>
            </a:r>
            <a:r>
              <a:rPr lang="en-IN" sz="1050" dirty="0"/>
              <a:t>=</a:t>
            </a:r>
            <a:r>
              <a:rPr lang="en-IN" sz="1050" dirty="0" err="1"/>
              <a:t>y_test</a:t>
            </a:r>
            <a:r>
              <a:rPr lang="en-IN" sz="1050" dirty="0"/>
              <a:t>):</a:t>
            </a:r>
          </a:p>
          <a:p>
            <a:pPr marL="139700" indent="0">
              <a:buNone/>
            </a:pPr>
            <a:endParaRPr lang="en-IN" sz="1050" dirty="0"/>
          </a:p>
          <a:p>
            <a:pPr marL="139700" indent="0">
              <a:buNone/>
            </a:pPr>
            <a:r>
              <a:rPr lang="en-IN" sz="1050" dirty="0"/>
              <a:t>    history = </a:t>
            </a:r>
            <a:r>
              <a:rPr lang="en-IN" sz="1050" dirty="0" err="1"/>
              <a:t>model.fit</a:t>
            </a:r>
            <a:r>
              <a:rPr lang="en-IN" sz="1050" dirty="0"/>
              <a:t>(</a:t>
            </a:r>
            <a:r>
              <a:rPr lang="en-IN" sz="1050" dirty="0" err="1"/>
              <a:t>X_train</a:t>
            </a:r>
            <a:r>
              <a:rPr lang="en-IN" sz="1050" dirty="0"/>
              <a:t>,</a:t>
            </a:r>
          </a:p>
          <a:p>
            <a:pPr marL="139700" indent="0">
              <a:buNone/>
            </a:pPr>
            <a:r>
              <a:rPr lang="en-IN" sz="1050" dirty="0"/>
              <a:t>                        </a:t>
            </a:r>
            <a:r>
              <a:rPr lang="en-IN" sz="1050" dirty="0" err="1"/>
              <a:t>y_train</a:t>
            </a:r>
            <a:r>
              <a:rPr lang="en-IN" sz="1050" dirty="0"/>
              <a:t>,</a:t>
            </a:r>
          </a:p>
          <a:p>
            <a:pPr marL="139700" indent="0">
              <a:buNone/>
            </a:pPr>
            <a:r>
              <a:rPr lang="en-IN" sz="1050" dirty="0"/>
              <a:t>                        epochs=epochs,</a:t>
            </a:r>
          </a:p>
          <a:p>
            <a:pPr marL="139700" indent="0">
              <a:buNone/>
            </a:pPr>
            <a:r>
              <a:rPr lang="en-IN" sz="1050" dirty="0"/>
              <a:t>                        </a:t>
            </a:r>
            <a:r>
              <a:rPr lang="en-IN" sz="1050" dirty="0" err="1"/>
              <a:t>validation_data</a:t>
            </a:r>
            <a:r>
              <a:rPr lang="en-IN" sz="1050" dirty="0"/>
              <a:t>=(</a:t>
            </a:r>
            <a:r>
              <a:rPr lang="en-IN" sz="1050" dirty="0" err="1"/>
              <a:t>X_test</a:t>
            </a:r>
            <a:r>
              <a:rPr lang="en-IN" sz="1050" dirty="0"/>
              <a:t>, </a:t>
            </a:r>
            <a:r>
              <a:rPr lang="en-IN" sz="1050" dirty="0" err="1"/>
              <a:t>y_test</a:t>
            </a:r>
            <a:r>
              <a:rPr lang="en-IN" sz="1050" dirty="0"/>
              <a:t>),</a:t>
            </a:r>
          </a:p>
          <a:p>
            <a:pPr marL="139700" indent="0">
              <a:buNone/>
            </a:pPr>
            <a:r>
              <a:rPr lang="en-IN" sz="1050" dirty="0"/>
              <a:t>                        </a:t>
            </a:r>
            <a:r>
              <a:rPr lang="en-IN" sz="1050" dirty="0" err="1"/>
              <a:t>validation_steps</a:t>
            </a:r>
            <a:r>
              <a:rPr lang="en-IN" sz="1050" dirty="0"/>
              <a:t>=</a:t>
            </a:r>
            <a:r>
              <a:rPr lang="en-IN" sz="1050" dirty="0" err="1"/>
              <a:t>int</a:t>
            </a:r>
            <a:r>
              <a:rPr lang="en-IN" sz="1050" dirty="0"/>
              <a:t>(0.2*</a:t>
            </a:r>
            <a:r>
              <a:rPr lang="en-IN" sz="1050" dirty="0" err="1"/>
              <a:t>len</a:t>
            </a:r>
            <a:r>
              <a:rPr lang="en-IN" sz="1050" dirty="0"/>
              <a:t>(</a:t>
            </a:r>
            <a:r>
              <a:rPr lang="en-IN" sz="1050" dirty="0" err="1"/>
              <a:t>X_test</a:t>
            </a:r>
            <a:r>
              <a:rPr lang="en-IN" sz="1050" dirty="0"/>
              <a:t>)))</a:t>
            </a:r>
          </a:p>
          <a:p>
            <a:pPr marL="139700" indent="0">
              <a:buNone/>
            </a:pPr>
            <a:r>
              <a:rPr lang="en-IN" sz="1050" dirty="0"/>
              <a:t>    return history</a:t>
            </a:r>
          </a:p>
          <a:p>
            <a:pPr marL="139700" indent="0">
              <a:buNone/>
            </a:pPr>
            <a:r>
              <a:rPr lang="en-IN" sz="1050" dirty="0"/>
              <a:t> </a:t>
            </a:r>
          </a:p>
          <a:p>
            <a:pPr marL="139700" indent="0">
              <a:buNone/>
            </a:pPr>
            <a:r>
              <a:rPr lang="en-IN" sz="1050" dirty="0" err="1"/>
              <a:t>def</a:t>
            </a:r>
            <a:r>
              <a:rPr lang="en-IN" sz="1050" dirty="0"/>
              <a:t> </a:t>
            </a:r>
            <a:r>
              <a:rPr lang="en-IN" sz="1050" dirty="0" err="1"/>
              <a:t>evaluate_model</a:t>
            </a:r>
            <a:r>
              <a:rPr lang="en-IN" sz="1050" dirty="0"/>
              <a:t>(model, X, y):</a:t>
            </a:r>
          </a:p>
          <a:p>
            <a:pPr marL="139700" indent="0">
              <a:buNone/>
            </a:pPr>
            <a:r>
              <a:rPr lang="en-IN" sz="1050" dirty="0"/>
              <a:t>    </a:t>
            </a:r>
            <a:r>
              <a:rPr lang="en-IN" sz="1050" dirty="0" err="1"/>
              <a:t>y_preds</a:t>
            </a:r>
            <a:r>
              <a:rPr lang="en-IN" sz="1050" dirty="0"/>
              <a:t> = </a:t>
            </a:r>
            <a:r>
              <a:rPr lang="en-IN" sz="1050" dirty="0" err="1"/>
              <a:t>np.round</a:t>
            </a:r>
            <a:r>
              <a:rPr lang="en-IN" sz="1050" dirty="0"/>
              <a:t>(</a:t>
            </a:r>
            <a:r>
              <a:rPr lang="en-IN" sz="1050" dirty="0" err="1"/>
              <a:t>model.predict</a:t>
            </a:r>
            <a:r>
              <a:rPr lang="en-IN" sz="1050" dirty="0"/>
              <a:t>(X))</a:t>
            </a:r>
          </a:p>
          <a:p>
            <a:pPr marL="139700" indent="0">
              <a:buNone/>
            </a:pPr>
            <a:r>
              <a:rPr lang="en-IN" sz="1050" dirty="0"/>
              <a:t>    accuracy = </a:t>
            </a:r>
            <a:r>
              <a:rPr lang="en-IN" sz="1050" dirty="0" err="1"/>
              <a:t>accuracy_score</a:t>
            </a:r>
            <a:r>
              <a:rPr lang="en-IN" sz="1050" dirty="0"/>
              <a:t>(y, </a:t>
            </a:r>
            <a:r>
              <a:rPr lang="en-IN" sz="1050" dirty="0" err="1"/>
              <a:t>y_preds</a:t>
            </a:r>
            <a:r>
              <a:rPr lang="en-IN" sz="1050" dirty="0"/>
              <a:t>)</a:t>
            </a:r>
          </a:p>
          <a:p>
            <a:pPr marL="139700" indent="0">
              <a:buNone/>
            </a:pPr>
            <a:r>
              <a:rPr lang="en-IN" sz="1050" dirty="0"/>
              <a:t>    precision = </a:t>
            </a:r>
            <a:r>
              <a:rPr lang="en-IN" sz="1050" dirty="0" err="1"/>
              <a:t>precision_score</a:t>
            </a:r>
            <a:r>
              <a:rPr lang="en-IN" sz="1050" dirty="0"/>
              <a:t>(y, </a:t>
            </a:r>
            <a:r>
              <a:rPr lang="en-IN" sz="1050" dirty="0" err="1"/>
              <a:t>y_preds</a:t>
            </a:r>
            <a:r>
              <a:rPr lang="en-IN" sz="1050" dirty="0"/>
              <a:t>)</a:t>
            </a:r>
          </a:p>
          <a:p>
            <a:pPr marL="139700" indent="0">
              <a:buNone/>
            </a:pPr>
            <a:r>
              <a:rPr lang="en-IN" sz="1050" dirty="0"/>
              <a:t>    recall = </a:t>
            </a:r>
            <a:r>
              <a:rPr lang="en-IN" sz="1050" dirty="0" err="1"/>
              <a:t>recall_score</a:t>
            </a:r>
            <a:r>
              <a:rPr lang="en-IN" sz="1050" dirty="0"/>
              <a:t>(y, </a:t>
            </a:r>
            <a:r>
              <a:rPr lang="en-IN" sz="1050" dirty="0" err="1"/>
              <a:t>y_preds</a:t>
            </a:r>
            <a:r>
              <a:rPr lang="en-IN" sz="1050" dirty="0"/>
              <a:t>)</a:t>
            </a:r>
          </a:p>
          <a:p>
            <a:pPr marL="139700" indent="0">
              <a:buNone/>
            </a:pPr>
            <a:r>
              <a:rPr lang="en-IN" sz="1050" dirty="0"/>
              <a:t>    f1 = f1_score(y, </a:t>
            </a:r>
            <a:r>
              <a:rPr lang="en-IN" sz="1050" dirty="0" err="1"/>
              <a:t>y_preds</a:t>
            </a:r>
            <a:r>
              <a:rPr lang="en-IN" sz="1050" dirty="0"/>
              <a:t>)</a:t>
            </a:r>
          </a:p>
          <a:p>
            <a:pPr marL="139700" indent="0">
              <a:buNone/>
            </a:pPr>
            <a:r>
              <a:rPr lang="en-IN" sz="1050" dirty="0"/>
              <a:t> </a:t>
            </a:r>
          </a:p>
          <a:p>
            <a:pPr marL="139700" indent="0">
              <a:buNone/>
            </a:pPr>
            <a:r>
              <a:rPr lang="en-IN" sz="1050" dirty="0"/>
              <a:t>    </a:t>
            </a:r>
            <a:r>
              <a:rPr lang="en-IN" sz="1050" dirty="0" err="1"/>
              <a:t>model_results_dict</a:t>
            </a:r>
            <a:r>
              <a:rPr lang="en-IN" sz="1050" dirty="0"/>
              <a:t> = {'accuracy': accuracy,</a:t>
            </a:r>
          </a:p>
          <a:p>
            <a:pPr marL="139700" indent="0">
              <a:buNone/>
            </a:pPr>
            <a:r>
              <a:rPr lang="en-IN" sz="1050" dirty="0"/>
              <a:t>                          'precision': precision,</a:t>
            </a:r>
          </a:p>
          <a:p>
            <a:pPr marL="139700" indent="0">
              <a:buNone/>
            </a:pPr>
            <a:r>
              <a:rPr lang="en-IN" sz="1050" dirty="0"/>
              <a:t>                          'recall': recall,</a:t>
            </a:r>
          </a:p>
          <a:p>
            <a:pPr marL="139700" indent="0">
              <a:buNone/>
            </a:pPr>
            <a:r>
              <a:rPr lang="en-IN" sz="1050" dirty="0"/>
              <a:t>                          'f1-score': f1}</a:t>
            </a:r>
          </a:p>
          <a:p>
            <a:pPr marL="139700" indent="0">
              <a:buNone/>
            </a:pPr>
            <a:r>
              <a:rPr lang="en-IN" sz="1050" dirty="0"/>
              <a:t> </a:t>
            </a:r>
          </a:p>
          <a:p>
            <a:pPr marL="139700" indent="0">
              <a:buNone/>
            </a:pPr>
            <a:r>
              <a:rPr lang="en-IN" sz="1050" dirty="0"/>
              <a:t>    return </a:t>
            </a:r>
            <a:r>
              <a:rPr lang="en-IN" sz="1050" dirty="0" err="1"/>
              <a:t>model_results_dict</a:t>
            </a:r>
            <a:endParaRPr lang="en-IN" sz="1050" dirty="0"/>
          </a:p>
        </p:txBody>
      </p:sp>
    </p:spTree>
    <p:extLst>
      <p:ext uri="{BB962C8B-B14F-4D97-AF65-F5344CB8AC3E}">
        <p14:creationId xmlns:p14="http://schemas.microsoft.com/office/powerpoint/2010/main" val="33016523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96240" y="162560"/>
            <a:ext cx="1036320" cy="4826000"/>
          </a:xfrm>
        </p:spPr>
        <p:txBody>
          <a:bodyPr/>
          <a:lstStyle/>
          <a:p>
            <a:r>
              <a:rPr lang="en-IN" sz="1400" dirty="0" smtClean="0"/>
              <a:t>In [20]:</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endParaRPr lang="en-IN" sz="1400" dirty="0"/>
          </a:p>
        </p:txBody>
      </p:sp>
      <p:sp>
        <p:nvSpPr>
          <p:cNvPr id="5" name="Subtitle 4"/>
          <p:cNvSpPr>
            <a:spLocks noGrp="1"/>
          </p:cNvSpPr>
          <p:nvPr>
            <p:ph type="body" idx="1"/>
          </p:nvPr>
        </p:nvSpPr>
        <p:spPr>
          <a:xfrm>
            <a:off x="1432560" y="162560"/>
            <a:ext cx="7284720" cy="4826000"/>
          </a:xfrm>
        </p:spPr>
        <p:txBody>
          <a:bodyPr/>
          <a:lstStyle/>
          <a:p>
            <a:pPr marL="139700" indent="0">
              <a:buNone/>
            </a:pPr>
            <a:r>
              <a:rPr lang="en-IN" sz="1050" dirty="0" err="1"/>
              <a:t>input_layer</a:t>
            </a:r>
            <a:r>
              <a:rPr lang="en-IN" sz="1050" dirty="0"/>
              <a:t> = </a:t>
            </a:r>
            <a:r>
              <a:rPr lang="en-IN" sz="1050" dirty="0" err="1"/>
              <a:t>layers.Input</a:t>
            </a:r>
            <a:r>
              <a:rPr lang="en-IN" sz="1050" dirty="0"/>
              <a:t>(shape=(1,), </a:t>
            </a:r>
            <a:r>
              <a:rPr lang="en-IN" sz="1050" dirty="0" err="1"/>
              <a:t>dtype</a:t>
            </a:r>
            <a:r>
              <a:rPr lang="en-IN" sz="1050" dirty="0"/>
              <a:t>=</a:t>
            </a:r>
            <a:r>
              <a:rPr lang="en-IN" sz="1050" dirty="0" err="1"/>
              <a:t>tf.string</a:t>
            </a:r>
            <a:r>
              <a:rPr lang="en-IN" sz="1050" dirty="0"/>
              <a:t>)</a:t>
            </a:r>
          </a:p>
          <a:p>
            <a:pPr marL="139700" indent="0">
              <a:buNone/>
            </a:pPr>
            <a:r>
              <a:rPr lang="en-IN" sz="1050" dirty="0" err="1"/>
              <a:t>vec_layer</a:t>
            </a:r>
            <a:r>
              <a:rPr lang="en-IN" sz="1050" dirty="0"/>
              <a:t> = </a:t>
            </a:r>
            <a:r>
              <a:rPr lang="en-IN" sz="1050" dirty="0" err="1"/>
              <a:t>text_vec</a:t>
            </a:r>
            <a:r>
              <a:rPr lang="en-IN" sz="1050" dirty="0"/>
              <a:t>(</a:t>
            </a:r>
            <a:r>
              <a:rPr lang="en-IN" sz="1050" dirty="0" err="1"/>
              <a:t>input_layer</a:t>
            </a:r>
            <a:r>
              <a:rPr lang="en-IN" sz="1050" dirty="0"/>
              <a:t>)</a:t>
            </a:r>
          </a:p>
          <a:p>
            <a:pPr marL="139700" indent="0">
              <a:buNone/>
            </a:pPr>
            <a:r>
              <a:rPr lang="en-IN" sz="1050" dirty="0" err="1"/>
              <a:t>embedding_layer_model</a:t>
            </a:r>
            <a:r>
              <a:rPr lang="en-IN" sz="1050" dirty="0"/>
              <a:t> = </a:t>
            </a:r>
            <a:r>
              <a:rPr lang="en-IN" sz="1050" dirty="0" err="1"/>
              <a:t>embedding_layer</a:t>
            </a:r>
            <a:r>
              <a:rPr lang="en-IN" sz="1050" dirty="0"/>
              <a:t>(</a:t>
            </a:r>
            <a:r>
              <a:rPr lang="en-IN" sz="1050" dirty="0" err="1"/>
              <a:t>vec_layer</a:t>
            </a:r>
            <a:r>
              <a:rPr lang="en-IN" sz="1050" dirty="0"/>
              <a:t>)</a:t>
            </a:r>
          </a:p>
          <a:p>
            <a:pPr marL="139700" indent="0">
              <a:buNone/>
            </a:pPr>
            <a:r>
              <a:rPr lang="en-IN" sz="1050" dirty="0" err="1"/>
              <a:t>bi_lstm</a:t>
            </a:r>
            <a:r>
              <a:rPr lang="en-IN" sz="1050" dirty="0"/>
              <a:t> = </a:t>
            </a:r>
            <a:r>
              <a:rPr lang="en-IN" sz="1050" dirty="0" err="1" smtClean="0"/>
              <a:t>layers.Bidirectional</a:t>
            </a:r>
            <a:r>
              <a:rPr lang="en-IN" sz="1050" dirty="0" smtClean="0"/>
              <a:t>(</a:t>
            </a:r>
            <a:r>
              <a:rPr lang="en-IN" sz="1050" dirty="0" err="1" smtClean="0"/>
              <a:t>layers.LSTM</a:t>
            </a:r>
            <a:r>
              <a:rPr lang="en-IN" sz="1050" dirty="0" smtClean="0"/>
              <a:t>(64</a:t>
            </a:r>
            <a:r>
              <a:rPr lang="en-IN" sz="1050" dirty="0"/>
              <a:t>, activation='</a:t>
            </a:r>
            <a:r>
              <a:rPr lang="en-IN" sz="1050" dirty="0" err="1"/>
              <a:t>tanh</a:t>
            </a:r>
            <a:r>
              <a:rPr lang="en-IN" sz="1050" dirty="0"/>
              <a:t>', </a:t>
            </a:r>
            <a:r>
              <a:rPr lang="en-IN" sz="1050" dirty="0" err="1"/>
              <a:t>return_sequences</a:t>
            </a:r>
            <a:r>
              <a:rPr lang="en-IN" sz="1050" dirty="0"/>
              <a:t>=True))(</a:t>
            </a:r>
            <a:r>
              <a:rPr lang="en-IN" sz="1050" dirty="0" err="1"/>
              <a:t>embedding_layer_model</a:t>
            </a:r>
            <a:r>
              <a:rPr lang="en-IN" sz="1050" dirty="0"/>
              <a:t>)</a:t>
            </a:r>
          </a:p>
          <a:p>
            <a:pPr marL="139700" indent="0">
              <a:buNone/>
            </a:pPr>
            <a:r>
              <a:rPr lang="en-IN" sz="1050" dirty="0" err="1"/>
              <a:t>lstm</a:t>
            </a:r>
            <a:r>
              <a:rPr lang="en-IN" sz="1050" dirty="0"/>
              <a:t> = </a:t>
            </a:r>
            <a:r>
              <a:rPr lang="en-IN" sz="1050" dirty="0" err="1"/>
              <a:t>layers.Bidirectional</a:t>
            </a:r>
            <a:r>
              <a:rPr lang="en-IN" sz="1050" dirty="0"/>
              <a:t>(</a:t>
            </a:r>
            <a:r>
              <a:rPr lang="en-IN" sz="1050" dirty="0" err="1"/>
              <a:t>layers.LSTM</a:t>
            </a:r>
            <a:r>
              <a:rPr lang="en-IN" sz="1050" dirty="0"/>
              <a:t>(64))(</a:t>
            </a:r>
            <a:r>
              <a:rPr lang="en-IN" sz="1050" dirty="0" err="1"/>
              <a:t>bi_lstm</a:t>
            </a:r>
            <a:r>
              <a:rPr lang="en-IN" sz="1050" dirty="0"/>
              <a:t>)</a:t>
            </a:r>
          </a:p>
          <a:p>
            <a:pPr marL="139700" indent="0">
              <a:buNone/>
            </a:pPr>
            <a:r>
              <a:rPr lang="en-IN" sz="1050" dirty="0"/>
              <a:t>flatten = </a:t>
            </a:r>
            <a:r>
              <a:rPr lang="en-IN" sz="1050" dirty="0" err="1"/>
              <a:t>layers.Flatten</a:t>
            </a:r>
            <a:r>
              <a:rPr lang="en-IN" sz="1050" dirty="0"/>
              <a:t>()(</a:t>
            </a:r>
            <a:r>
              <a:rPr lang="en-IN" sz="1050" dirty="0" err="1"/>
              <a:t>lstm</a:t>
            </a:r>
            <a:r>
              <a:rPr lang="en-IN" sz="1050" dirty="0"/>
              <a:t>)</a:t>
            </a:r>
          </a:p>
          <a:p>
            <a:pPr marL="139700" indent="0">
              <a:buNone/>
            </a:pPr>
            <a:r>
              <a:rPr lang="en-IN" sz="1050" dirty="0"/>
              <a:t>dropout = </a:t>
            </a:r>
            <a:r>
              <a:rPr lang="en-IN" sz="1050" dirty="0" err="1"/>
              <a:t>layers.Dropout</a:t>
            </a:r>
            <a:r>
              <a:rPr lang="en-IN" sz="1050" dirty="0"/>
              <a:t>(.1)(flatten)</a:t>
            </a:r>
          </a:p>
          <a:p>
            <a:pPr marL="139700" indent="0">
              <a:buNone/>
            </a:pPr>
            <a:r>
              <a:rPr lang="en-IN" sz="1050" dirty="0"/>
              <a:t>x = </a:t>
            </a:r>
            <a:r>
              <a:rPr lang="en-IN" sz="1050" dirty="0" err="1"/>
              <a:t>layers.Dense</a:t>
            </a:r>
            <a:r>
              <a:rPr lang="en-IN" sz="1050" dirty="0"/>
              <a:t>(32, activation='</a:t>
            </a:r>
            <a:r>
              <a:rPr lang="en-IN" sz="1050" dirty="0" err="1"/>
              <a:t>relu</a:t>
            </a:r>
            <a:r>
              <a:rPr lang="en-IN" sz="1050" dirty="0"/>
              <a:t>')(dropout)</a:t>
            </a:r>
          </a:p>
          <a:p>
            <a:pPr marL="139700" indent="0">
              <a:buNone/>
            </a:pPr>
            <a:r>
              <a:rPr lang="en-IN" sz="1050" dirty="0" err="1"/>
              <a:t>output_layer</a:t>
            </a:r>
            <a:r>
              <a:rPr lang="en-IN" sz="1050" dirty="0"/>
              <a:t> = </a:t>
            </a:r>
            <a:r>
              <a:rPr lang="en-IN" sz="1050" dirty="0" err="1"/>
              <a:t>layers.Dense</a:t>
            </a:r>
            <a:r>
              <a:rPr lang="en-IN" sz="1050" dirty="0"/>
              <a:t>(1, activation='sigmoid')(x)</a:t>
            </a:r>
          </a:p>
          <a:p>
            <a:pPr marL="139700" indent="0">
              <a:buNone/>
            </a:pPr>
            <a:r>
              <a:rPr lang="en-IN" sz="1050" dirty="0"/>
              <a:t>model_2 = </a:t>
            </a:r>
            <a:r>
              <a:rPr lang="en-IN" sz="1050" dirty="0" err="1"/>
              <a:t>keras.Model</a:t>
            </a:r>
            <a:r>
              <a:rPr lang="en-IN" sz="1050" dirty="0"/>
              <a:t>(</a:t>
            </a:r>
            <a:r>
              <a:rPr lang="en-IN" sz="1050" dirty="0" err="1"/>
              <a:t>input_layer</a:t>
            </a:r>
            <a:r>
              <a:rPr lang="en-IN" sz="1050" dirty="0"/>
              <a:t>, </a:t>
            </a:r>
            <a:r>
              <a:rPr lang="en-IN" sz="1050" dirty="0" err="1"/>
              <a:t>output_layer</a:t>
            </a:r>
            <a:r>
              <a:rPr lang="en-IN" sz="1050" dirty="0" smtClean="0"/>
              <a:t>)</a:t>
            </a:r>
            <a:endParaRPr lang="en-IN" sz="1050" dirty="0"/>
          </a:p>
          <a:p>
            <a:pPr marL="139700" indent="0">
              <a:buNone/>
            </a:pPr>
            <a:r>
              <a:rPr lang="en-IN" sz="1050" dirty="0" err="1"/>
              <a:t>compile_model</a:t>
            </a:r>
            <a:r>
              <a:rPr lang="en-IN" sz="1050" dirty="0"/>
              <a:t>(model_2) </a:t>
            </a:r>
          </a:p>
          <a:p>
            <a:pPr marL="139700" indent="0">
              <a:buNone/>
            </a:pPr>
            <a:r>
              <a:rPr lang="en-IN" sz="1050" dirty="0"/>
              <a:t>history_2 = </a:t>
            </a:r>
            <a:r>
              <a:rPr lang="en-IN" sz="1050" dirty="0" err="1" smtClean="0"/>
              <a:t>fit_model</a:t>
            </a:r>
            <a:r>
              <a:rPr lang="en-IN" sz="1050" dirty="0" smtClean="0"/>
              <a:t>(model_2</a:t>
            </a:r>
            <a:r>
              <a:rPr lang="en-IN" sz="1050" dirty="0"/>
              <a:t>, epochs=5</a:t>
            </a:r>
            <a:r>
              <a:rPr lang="en-IN" sz="1050" dirty="0" smtClean="0"/>
              <a:t>)</a:t>
            </a:r>
          </a:p>
          <a:p>
            <a:pPr marL="139700" indent="0">
              <a:buNone/>
            </a:pPr>
            <a:endParaRPr lang="en-IN" sz="1050" dirty="0" smtClean="0"/>
          </a:p>
          <a:p>
            <a:pPr marL="139700" indent="0">
              <a:buNone/>
            </a:pPr>
            <a:r>
              <a:rPr lang="en-IN" sz="1050" dirty="0"/>
              <a:t>Epoch 1/5</a:t>
            </a:r>
          </a:p>
          <a:p>
            <a:pPr marL="139700" indent="0">
              <a:buNone/>
            </a:pPr>
            <a:r>
              <a:rPr lang="en-IN" sz="1050" dirty="0"/>
              <a:t>140/140 [==============================] - 19s 71ms/step - loss: 0.0714 - </a:t>
            </a:r>
          </a:p>
          <a:p>
            <a:pPr marL="139700" indent="0">
              <a:buNone/>
            </a:pPr>
            <a:r>
              <a:rPr lang="en-IN" sz="1050" dirty="0"/>
              <a:t>accuracy: 0.9800 - </a:t>
            </a:r>
            <a:r>
              <a:rPr lang="en-IN" sz="1050" dirty="0" err="1"/>
              <a:t>val_loss</a:t>
            </a:r>
            <a:r>
              <a:rPr lang="en-IN" sz="1050" dirty="0"/>
              <a:t>: 0.1010 - </a:t>
            </a:r>
            <a:r>
              <a:rPr lang="en-IN" sz="1050" dirty="0" err="1"/>
              <a:t>val_accuracy</a:t>
            </a:r>
            <a:r>
              <a:rPr lang="en-IN" sz="1050" dirty="0"/>
              <a:t>: 0.9821</a:t>
            </a:r>
          </a:p>
          <a:p>
            <a:pPr marL="139700" indent="0">
              <a:buNone/>
            </a:pPr>
            <a:r>
              <a:rPr lang="en-IN" sz="1050" dirty="0"/>
              <a:t>Epoch 2/5</a:t>
            </a:r>
          </a:p>
          <a:p>
            <a:pPr marL="139700" indent="0">
              <a:buNone/>
            </a:pPr>
            <a:r>
              <a:rPr lang="en-IN" sz="1050" dirty="0"/>
              <a:t>140/140 [==============================] - 8s 59ms/step - loss: 0.0028 - </a:t>
            </a:r>
          </a:p>
          <a:p>
            <a:pPr marL="139700" indent="0">
              <a:buNone/>
            </a:pPr>
            <a:r>
              <a:rPr lang="en-IN" sz="1050" dirty="0"/>
              <a:t>accuracy: 0.9991 - </a:t>
            </a:r>
            <a:r>
              <a:rPr lang="en-IN" sz="1050" dirty="0" err="1"/>
              <a:t>val_loss</a:t>
            </a:r>
            <a:r>
              <a:rPr lang="en-IN" sz="1050" dirty="0"/>
              <a:t>: 0.0975 - </a:t>
            </a:r>
            <a:r>
              <a:rPr lang="en-IN" sz="1050" dirty="0" err="1"/>
              <a:t>val_accuracy</a:t>
            </a:r>
            <a:r>
              <a:rPr lang="en-IN" sz="1050" dirty="0"/>
              <a:t>: 0.9848</a:t>
            </a:r>
          </a:p>
          <a:p>
            <a:pPr marL="139700" indent="0">
              <a:buNone/>
            </a:pPr>
            <a:r>
              <a:rPr lang="en-IN" sz="1050" dirty="0"/>
              <a:t>Epoch 3/5</a:t>
            </a:r>
          </a:p>
          <a:p>
            <a:pPr marL="139700" indent="0">
              <a:buNone/>
            </a:pPr>
            <a:r>
              <a:rPr lang="en-IN" sz="1050" dirty="0"/>
              <a:t>140/140 [==============================] - 9s 61ms/step - loss: 1.7884e-04 - </a:t>
            </a:r>
          </a:p>
          <a:p>
            <a:pPr marL="139700" indent="0">
              <a:buNone/>
            </a:pPr>
            <a:r>
              <a:rPr lang="en-IN" sz="1050" dirty="0"/>
              <a:t>accuracy: 1.0000 - </a:t>
            </a:r>
            <a:r>
              <a:rPr lang="en-IN" sz="1050" dirty="0" err="1"/>
              <a:t>val_loss</a:t>
            </a:r>
            <a:r>
              <a:rPr lang="en-IN" sz="1050" dirty="0"/>
              <a:t>: 0.1252 - </a:t>
            </a:r>
            <a:r>
              <a:rPr lang="en-IN" sz="1050" dirty="0" err="1"/>
              <a:t>val_accuracy</a:t>
            </a:r>
            <a:r>
              <a:rPr lang="en-IN" sz="1050" dirty="0"/>
              <a:t>: 0.9830</a:t>
            </a:r>
          </a:p>
          <a:p>
            <a:pPr marL="139700" indent="0">
              <a:buNone/>
            </a:pPr>
            <a:r>
              <a:rPr lang="en-IN" sz="1050" dirty="0"/>
              <a:t>Epoch 4/5</a:t>
            </a:r>
          </a:p>
          <a:p>
            <a:pPr marL="139700" indent="0">
              <a:buNone/>
            </a:pPr>
            <a:r>
              <a:rPr lang="en-IN" sz="1050" dirty="0"/>
              <a:t>140/140 [==============================] - 8s 59ms/step - loss: 5.3545e-05 - </a:t>
            </a:r>
          </a:p>
          <a:p>
            <a:pPr marL="139700" indent="0">
              <a:buNone/>
            </a:pPr>
            <a:r>
              <a:rPr lang="en-IN" sz="1050" dirty="0"/>
              <a:t>accuracy: 1.0000 - </a:t>
            </a:r>
            <a:r>
              <a:rPr lang="en-IN" sz="1050" dirty="0" err="1"/>
              <a:t>val_loss</a:t>
            </a:r>
            <a:r>
              <a:rPr lang="en-IN" sz="1050" dirty="0"/>
              <a:t>: 0.1336 - </a:t>
            </a:r>
            <a:r>
              <a:rPr lang="en-IN" sz="1050" dirty="0" err="1"/>
              <a:t>val_accuracy</a:t>
            </a:r>
            <a:r>
              <a:rPr lang="en-IN" sz="1050" dirty="0"/>
              <a:t>: 0.9830</a:t>
            </a:r>
          </a:p>
          <a:p>
            <a:pPr marL="139700" indent="0">
              <a:buNone/>
            </a:pPr>
            <a:r>
              <a:rPr lang="en-IN" sz="1050" dirty="0"/>
              <a:t>Epoch 5/5</a:t>
            </a:r>
          </a:p>
          <a:p>
            <a:pPr marL="139700" indent="0">
              <a:buNone/>
            </a:pPr>
            <a:r>
              <a:rPr lang="en-IN" sz="1050" dirty="0"/>
              <a:t>140/140 [==============================] - 8s 59ms/step - loss: 2.9867e-05 - </a:t>
            </a:r>
          </a:p>
          <a:p>
            <a:pPr marL="139700" indent="0">
              <a:buNone/>
            </a:pPr>
            <a:r>
              <a:rPr lang="en-IN" sz="1050" dirty="0"/>
              <a:t>accuracy: 1.0000 - </a:t>
            </a:r>
            <a:r>
              <a:rPr lang="en-IN" sz="1050" dirty="0" err="1"/>
              <a:t>val_loss</a:t>
            </a:r>
            <a:r>
              <a:rPr lang="en-IN" sz="1050" dirty="0"/>
              <a:t>: 0.1400 - </a:t>
            </a:r>
            <a:r>
              <a:rPr lang="en-IN" sz="1050" dirty="0" err="1"/>
              <a:t>val_accuracy</a:t>
            </a:r>
            <a:r>
              <a:rPr lang="en-IN" sz="1050" dirty="0"/>
              <a:t>: 0.9830 </a:t>
            </a:r>
          </a:p>
        </p:txBody>
      </p:sp>
    </p:spTree>
    <p:extLst>
      <p:ext uri="{BB962C8B-B14F-4D97-AF65-F5344CB8AC3E}">
        <p14:creationId xmlns:p14="http://schemas.microsoft.com/office/powerpoint/2010/main" val="19868252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96240" y="162560"/>
            <a:ext cx="1036320" cy="4826000"/>
          </a:xfrm>
        </p:spPr>
        <p:txBody>
          <a:bodyPr/>
          <a:lstStyle/>
          <a:p>
            <a:r>
              <a:rPr lang="en-IN" sz="1400" dirty="0" smtClean="0"/>
              <a:t>In [21]:</a:t>
            </a:r>
            <a:br>
              <a:rPr lang="en-IN" sz="1400" dirty="0" smtClean="0"/>
            </a:br>
            <a:r>
              <a:rPr lang="en-IN" sz="1400" dirty="0"/>
              <a:t/>
            </a:r>
            <a:br>
              <a:rPr lang="en-IN" sz="1400" dirty="0"/>
            </a:br>
            <a:r>
              <a:rPr lang="en-IN" sz="1400" dirty="0"/>
              <a:t>Out [21]:</a:t>
            </a: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endParaRPr lang="en-IN" sz="1400" dirty="0"/>
          </a:p>
        </p:txBody>
      </p:sp>
      <p:sp>
        <p:nvSpPr>
          <p:cNvPr id="5" name="Subtitle 4"/>
          <p:cNvSpPr>
            <a:spLocks noGrp="1"/>
          </p:cNvSpPr>
          <p:nvPr>
            <p:ph type="body" idx="1"/>
          </p:nvPr>
        </p:nvSpPr>
        <p:spPr>
          <a:xfrm>
            <a:off x="1432560" y="162560"/>
            <a:ext cx="7284720" cy="4826000"/>
          </a:xfrm>
        </p:spPr>
        <p:txBody>
          <a:bodyPr/>
          <a:lstStyle/>
          <a:p>
            <a:pPr marL="139700" indent="0">
              <a:buNone/>
            </a:pPr>
            <a:r>
              <a:rPr lang="en-IN" dirty="0" err="1"/>
              <a:t>pd.DataFrame</a:t>
            </a:r>
            <a:r>
              <a:rPr lang="en-IN" dirty="0"/>
              <a:t>(history_2.history).plot</a:t>
            </a:r>
            <a:r>
              <a:rPr lang="en-IN" dirty="0" smtClean="0"/>
              <a:t>()</a:t>
            </a:r>
          </a:p>
          <a:p>
            <a:pPr marL="139700" indent="0">
              <a:buNone/>
            </a:pPr>
            <a:endParaRPr lang="en-IN" dirty="0"/>
          </a:p>
          <a:p>
            <a:pPr marL="139700" indent="0">
              <a:buNone/>
            </a:pPr>
            <a:r>
              <a:rPr lang="en-IN" dirty="0"/>
              <a:t>&lt;Axes: </a:t>
            </a:r>
            <a:r>
              <a:rPr lang="en-IN" dirty="0" smtClean="0"/>
              <a:t>&gt;</a:t>
            </a:r>
          </a:p>
          <a:p>
            <a:pPr marL="139700" indent="0">
              <a:buNone/>
            </a:pP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5063" y="977975"/>
            <a:ext cx="5468113" cy="3919145"/>
          </a:xfrm>
          <a:prstGeom prst="rect">
            <a:avLst/>
          </a:prstGeom>
        </p:spPr>
      </p:pic>
    </p:spTree>
    <p:extLst>
      <p:ext uri="{BB962C8B-B14F-4D97-AF65-F5344CB8AC3E}">
        <p14:creationId xmlns:p14="http://schemas.microsoft.com/office/powerpoint/2010/main" val="30459186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9477" y="189186"/>
            <a:ext cx="7079406" cy="4708635"/>
          </a:xfrm>
        </p:spPr>
        <p:txBody>
          <a:bodyPr/>
          <a:lstStyle/>
          <a:p>
            <a:r>
              <a:rPr lang="en-IN" sz="3100" dirty="0"/>
              <a:t>PHASE 3 : </a:t>
            </a:r>
            <a:r>
              <a:rPr lang="en-IN" sz="3100" dirty="0" smtClean="0"/>
              <a:t>DEVELOPMENT </a:t>
            </a:r>
            <a:r>
              <a:rPr lang="en-IN" sz="3100" dirty="0"/>
              <a:t>PART 1</a:t>
            </a:r>
            <a:r>
              <a:rPr lang="en-IN" dirty="0"/>
              <a:t/>
            </a:r>
            <a:br>
              <a:rPr lang="en-IN" dirty="0"/>
            </a:br>
            <a:r>
              <a:rPr lang="en-IN" dirty="0" smtClean="0"/>
              <a:t/>
            </a:r>
            <a:br>
              <a:rPr lang="en-IN" dirty="0" smtClean="0"/>
            </a:br>
            <a:r>
              <a:rPr lang="en-IN" sz="3600" dirty="0" smtClean="0"/>
              <a:t>TASK :</a:t>
            </a:r>
            <a:r>
              <a:rPr lang="en-IN" dirty="0"/>
              <a:t/>
            </a:r>
            <a:br>
              <a:rPr lang="en-IN" dirty="0"/>
            </a:br>
            <a:r>
              <a:rPr lang="en-IN" dirty="0" smtClean="0">
                <a:solidFill>
                  <a:schemeClr val="bg1"/>
                </a:solidFill>
              </a:rPr>
              <a:t> </a:t>
            </a:r>
            <a:r>
              <a:rPr lang="en-IN" sz="3200" dirty="0" smtClean="0">
                <a:solidFill>
                  <a:schemeClr val="bg1"/>
                </a:solidFill>
              </a:rPr>
              <a:t>Building </a:t>
            </a:r>
            <a:r>
              <a:rPr lang="en-IN" sz="3200" dirty="0">
                <a:solidFill>
                  <a:schemeClr val="bg1"/>
                </a:solidFill>
              </a:rPr>
              <a:t>Project By Loading And </a:t>
            </a:r>
            <a:r>
              <a:rPr lang="en-IN" sz="3200" dirty="0" err="1">
                <a:solidFill>
                  <a:schemeClr val="bg1"/>
                </a:solidFill>
              </a:rPr>
              <a:t>Preprocessing</a:t>
            </a:r>
            <a:r>
              <a:rPr lang="en-IN" sz="3200" dirty="0">
                <a:solidFill>
                  <a:schemeClr val="bg1"/>
                </a:solidFill>
              </a:rPr>
              <a:t> The Dataset.</a:t>
            </a:r>
            <a:r>
              <a:rPr lang="en-IN" dirty="0">
                <a:solidFill>
                  <a:schemeClr val="bg1"/>
                </a:solidFill>
              </a:rPr>
              <a:t/>
            </a:r>
            <a:br>
              <a:rPr lang="en-IN" dirty="0">
                <a:solidFill>
                  <a:schemeClr val="bg1"/>
                </a:solidFill>
              </a:rPr>
            </a:br>
            <a:r>
              <a:rPr lang="en-IN" dirty="0" smtClean="0"/>
              <a:t/>
            </a:r>
            <a:br>
              <a:rPr lang="en-IN" dirty="0" smtClean="0"/>
            </a:br>
            <a:r>
              <a:rPr lang="en-IN" dirty="0" smtClean="0"/>
              <a:t>Dataset link:</a:t>
            </a:r>
            <a:r>
              <a:rPr lang="en-IN" dirty="0"/>
              <a:t/>
            </a:r>
            <a:br>
              <a:rPr lang="en-IN" dirty="0"/>
            </a:br>
            <a:r>
              <a:rPr lang="en-IN" dirty="0"/>
              <a:t>   </a:t>
            </a:r>
            <a:r>
              <a:rPr lang="en-IN" sz="2000" dirty="0">
                <a:solidFill>
                  <a:schemeClr val="bg1"/>
                </a:solidFill>
              </a:rPr>
              <a:t>https://www.kaggle.com/datasets/uciml/sms-spam-collection-dataset</a:t>
            </a:r>
            <a:r>
              <a:rPr lang="en-IN" dirty="0"/>
              <a:t/>
            </a:r>
            <a:br>
              <a:rPr lang="en-IN" dirty="0"/>
            </a:br>
            <a:endParaRPr lang="en-IN" dirty="0"/>
          </a:p>
        </p:txBody>
      </p:sp>
    </p:spTree>
    <p:extLst>
      <p:ext uri="{BB962C8B-B14F-4D97-AF65-F5344CB8AC3E}">
        <p14:creationId xmlns:p14="http://schemas.microsoft.com/office/powerpoint/2010/main" val="20696446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96240" y="162560"/>
            <a:ext cx="1036320" cy="4826000"/>
          </a:xfrm>
        </p:spPr>
        <p:txBody>
          <a:bodyPr/>
          <a:lstStyle/>
          <a:p>
            <a:r>
              <a:rPr lang="en-IN" sz="1400" dirty="0" smtClean="0"/>
              <a:t>In [22]:</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endParaRPr lang="en-IN" sz="1400" dirty="0"/>
          </a:p>
        </p:txBody>
      </p:sp>
      <p:sp>
        <p:nvSpPr>
          <p:cNvPr id="5" name="Subtitle 4"/>
          <p:cNvSpPr>
            <a:spLocks noGrp="1"/>
          </p:cNvSpPr>
          <p:nvPr>
            <p:ph type="body" idx="1"/>
          </p:nvPr>
        </p:nvSpPr>
        <p:spPr>
          <a:xfrm>
            <a:off x="1432560" y="162560"/>
            <a:ext cx="7284720" cy="4826000"/>
          </a:xfrm>
        </p:spPr>
        <p:txBody>
          <a:bodyPr/>
          <a:lstStyle/>
          <a:p>
            <a:pPr marL="139700" indent="0">
              <a:buNone/>
            </a:pPr>
            <a:r>
              <a:rPr lang="en-IN" sz="1200" dirty="0"/>
              <a:t>model_3 = </a:t>
            </a:r>
            <a:r>
              <a:rPr lang="en-IN" sz="1200" dirty="0" err="1"/>
              <a:t>keras.Sequential</a:t>
            </a:r>
            <a:r>
              <a:rPr lang="en-IN" sz="1200" dirty="0"/>
              <a:t>()</a:t>
            </a:r>
          </a:p>
          <a:p>
            <a:pPr marL="139700" indent="0">
              <a:buNone/>
            </a:pPr>
            <a:r>
              <a:rPr lang="en-IN" sz="1200" dirty="0"/>
              <a:t> </a:t>
            </a:r>
          </a:p>
          <a:p>
            <a:pPr marL="139700" indent="0">
              <a:buNone/>
            </a:pPr>
            <a:r>
              <a:rPr lang="en-IN" sz="1200" dirty="0" err="1"/>
              <a:t>use_layer</a:t>
            </a:r>
            <a:r>
              <a:rPr lang="en-IN" sz="1200" dirty="0"/>
              <a:t> = </a:t>
            </a:r>
            <a:r>
              <a:rPr lang="en-IN" sz="1200" dirty="0" err="1"/>
              <a:t>hub.KerasLayer</a:t>
            </a:r>
            <a:r>
              <a:rPr lang="en-IN" sz="1200" dirty="0"/>
              <a:t>("https://tfhub.dev/google/universal-sentence-encoder/4</a:t>
            </a:r>
            <a:r>
              <a:rPr lang="en-IN" sz="1200" dirty="0" smtClean="0"/>
              <a:t>",trainable=False,input_shape=[],dtype=tf.string,name</a:t>
            </a:r>
            <a:r>
              <a:rPr lang="en-IN" sz="1200" dirty="0"/>
              <a:t>='USE')</a:t>
            </a:r>
          </a:p>
          <a:p>
            <a:pPr marL="139700" indent="0">
              <a:buNone/>
            </a:pPr>
            <a:r>
              <a:rPr lang="en-IN" sz="1200" dirty="0"/>
              <a:t>model_3.add(</a:t>
            </a:r>
            <a:r>
              <a:rPr lang="en-IN" sz="1200" dirty="0" err="1"/>
              <a:t>use_layer</a:t>
            </a:r>
            <a:r>
              <a:rPr lang="en-IN" sz="1200" dirty="0"/>
              <a:t>)</a:t>
            </a:r>
          </a:p>
          <a:p>
            <a:pPr marL="139700" indent="0">
              <a:buNone/>
            </a:pPr>
            <a:r>
              <a:rPr lang="en-IN" sz="1200" dirty="0"/>
              <a:t>model_3.add(</a:t>
            </a:r>
            <a:r>
              <a:rPr lang="en-IN" sz="1200" dirty="0" err="1"/>
              <a:t>layers.Dropout</a:t>
            </a:r>
            <a:r>
              <a:rPr lang="en-IN" sz="1200" dirty="0"/>
              <a:t>(0.2))</a:t>
            </a:r>
          </a:p>
          <a:p>
            <a:pPr marL="139700" indent="0">
              <a:buNone/>
            </a:pPr>
            <a:r>
              <a:rPr lang="en-IN" sz="1200" dirty="0"/>
              <a:t>model_3.add(</a:t>
            </a:r>
            <a:r>
              <a:rPr lang="en-IN" sz="1200" dirty="0" err="1"/>
              <a:t>layers.Dense</a:t>
            </a:r>
            <a:r>
              <a:rPr lang="en-IN" sz="1200" dirty="0"/>
              <a:t>(64, activation=</a:t>
            </a:r>
            <a:r>
              <a:rPr lang="en-IN" sz="1200" dirty="0" err="1"/>
              <a:t>keras.activations.relu</a:t>
            </a:r>
            <a:r>
              <a:rPr lang="en-IN" sz="1200" dirty="0"/>
              <a:t>))</a:t>
            </a:r>
          </a:p>
          <a:p>
            <a:pPr marL="139700" indent="0">
              <a:buNone/>
            </a:pPr>
            <a:r>
              <a:rPr lang="en-IN" sz="1200" dirty="0"/>
              <a:t>model_3.add(</a:t>
            </a:r>
            <a:r>
              <a:rPr lang="en-IN" sz="1200" dirty="0" err="1"/>
              <a:t>layers.Dense</a:t>
            </a:r>
            <a:r>
              <a:rPr lang="en-IN" sz="1200" dirty="0"/>
              <a:t>(1, activation=</a:t>
            </a:r>
            <a:r>
              <a:rPr lang="en-IN" sz="1200" dirty="0" err="1"/>
              <a:t>keras.activations.sigmoid</a:t>
            </a:r>
            <a:r>
              <a:rPr lang="en-IN" sz="1200" dirty="0" smtClean="0"/>
              <a:t>))</a:t>
            </a:r>
            <a:endParaRPr lang="en-IN" sz="1200" dirty="0"/>
          </a:p>
          <a:p>
            <a:pPr marL="139700" indent="0">
              <a:buNone/>
            </a:pPr>
            <a:r>
              <a:rPr lang="en-IN" sz="1200" dirty="0" err="1"/>
              <a:t>compile_model</a:t>
            </a:r>
            <a:r>
              <a:rPr lang="en-IN" sz="1200" dirty="0"/>
              <a:t>(model_3</a:t>
            </a:r>
            <a:r>
              <a:rPr lang="en-IN" sz="1200" dirty="0" smtClean="0"/>
              <a:t>)</a:t>
            </a:r>
            <a:endParaRPr lang="en-IN" sz="1200" dirty="0"/>
          </a:p>
          <a:p>
            <a:pPr marL="139700" indent="0">
              <a:buNone/>
            </a:pPr>
            <a:r>
              <a:rPr lang="en-IN" sz="1200" dirty="0"/>
              <a:t>history_3 = </a:t>
            </a:r>
            <a:r>
              <a:rPr lang="en-IN" sz="1200" dirty="0" err="1" smtClean="0"/>
              <a:t>fit_model</a:t>
            </a:r>
            <a:r>
              <a:rPr lang="en-IN" sz="1200" dirty="0" smtClean="0"/>
              <a:t>(model_3</a:t>
            </a:r>
            <a:r>
              <a:rPr lang="en-IN" sz="1200" dirty="0"/>
              <a:t>, epochs=5</a:t>
            </a:r>
            <a:r>
              <a:rPr lang="en-IN" sz="1200" dirty="0" smtClean="0"/>
              <a:t>)</a:t>
            </a:r>
          </a:p>
          <a:p>
            <a:pPr marL="139700" indent="0">
              <a:buNone/>
            </a:pPr>
            <a:endParaRPr lang="en-IN" sz="1200" dirty="0"/>
          </a:p>
          <a:p>
            <a:pPr marL="139700" indent="0">
              <a:buNone/>
            </a:pPr>
            <a:r>
              <a:rPr lang="en-IN" sz="1200" dirty="0"/>
              <a:t>Epoch 1/5</a:t>
            </a:r>
          </a:p>
          <a:p>
            <a:pPr marL="139700" indent="0">
              <a:buNone/>
            </a:pPr>
            <a:r>
              <a:rPr lang="en-IN" sz="1200" dirty="0"/>
              <a:t>140/140 [==============================] - 7s 24ms/step - loss: 0.3379 - </a:t>
            </a:r>
          </a:p>
          <a:p>
            <a:pPr marL="139700" indent="0">
              <a:buNone/>
            </a:pPr>
            <a:r>
              <a:rPr lang="en-IN" sz="1200" dirty="0"/>
              <a:t>accuracy: 0.8999 - </a:t>
            </a:r>
            <a:r>
              <a:rPr lang="en-IN" sz="1200" dirty="0" err="1"/>
              <a:t>val_loss</a:t>
            </a:r>
            <a:r>
              <a:rPr lang="en-IN" sz="1200" dirty="0"/>
              <a:t>: 0.1279 - </a:t>
            </a:r>
            <a:r>
              <a:rPr lang="en-IN" sz="1200" dirty="0" err="1"/>
              <a:t>val_accuracy</a:t>
            </a:r>
            <a:r>
              <a:rPr lang="en-IN" sz="1200" dirty="0"/>
              <a:t>: 0.9695</a:t>
            </a:r>
          </a:p>
          <a:p>
            <a:pPr marL="139700" indent="0">
              <a:buNone/>
            </a:pPr>
            <a:r>
              <a:rPr lang="en-IN" sz="1200" dirty="0"/>
              <a:t>Epoch 2/5</a:t>
            </a:r>
          </a:p>
          <a:p>
            <a:pPr marL="139700" indent="0">
              <a:buNone/>
            </a:pPr>
            <a:r>
              <a:rPr lang="en-IN" sz="1200" dirty="0"/>
              <a:t>140/140 [==============================] - 3s 19ms/step - loss: 0.0879 - </a:t>
            </a:r>
          </a:p>
          <a:p>
            <a:pPr marL="139700" indent="0">
              <a:buNone/>
            </a:pPr>
            <a:r>
              <a:rPr lang="en-IN" sz="1200" dirty="0"/>
              <a:t>accuracy: 0.9760 - </a:t>
            </a:r>
            <a:r>
              <a:rPr lang="en-IN" sz="1200" dirty="0" err="1"/>
              <a:t>val_loss</a:t>
            </a:r>
            <a:r>
              <a:rPr lang="en-IN" sz="1200" dirty="0"/>
              <a:t>: 0.0734 - </a:t>
            </a:r>
            <a:r>
              <a:rPr lang="en-IN" sz="1200" dirty="0" err="1"/>
              <a:t>val_accuracy</a:t>
            </a:r>
            <a:r>
              <a:rPr lang="en-IN" sz="1200" dirty="0"/>
              <a:t>: 0.9749</a:t>
            </a:r>
          </a:p>
          <a:p>
            <a:pPr marL="139700" indent="0">
              <a:buNone/>
            </a:pPr>
            <a:r>
              <a:rPr lang="en-IN" sz="1200" dirty="0"/>
              <a:t>Epoch 3/5</a:t>
            </a:r>
          </a:p>
          <a:p>
            <a:pPr marL="139700" indent="0">
              <a:buNone/>
            </a:pPr>
            <a:r>
              <a:rPr lang="en-IN" sz="1200" dirty="0"/>
              <a:t>140/140 [==============================] - 2s 17ms/step - loss: 0.0577 - </a:t>
            </a:r>
          </a:p>
          <a:p>
            <a:pPr marL="139700" indent="0">
              <a:buNone/>
            </a:pPr>
            <a:r>
              <a:rPr lang="en-IN" sz="1200" dirty="0"/>
              <a:t>accuracy: 0.9843 - </a:t>
            </a:r>
            <a:r>
              <a:rPr lang="en-IN" sz="1200" dirty="0" err="1"/>
              <a:t>val_loss</a:t>
            </a:r>
            <a:r>
              <a:rPr lang="en-IN" sz="1200" dirty="0"/>
              <a:t>: 0.0591 - </a:t>
            </a:r>
            <a:r>
              <a:rPr lang="en-IN" sz="1200" dirty="0" err="1"/>
              <a:t>val_accuracy</a:t>
            </a:r>
            <a:r>
              <a:rPr lang="en-IN" sz="1200" dirty="0"/>
              <a:t>: 0.9794</a:t>
            </a:r>
          </a:p>
          <a:p>
            <a:pPr marL="139700" indent="0">
              <a:buNone/>
            </a:pPr>
            <a:r>
              <a:rPr lang="en-IN" sz="1200" dirty="0"/>
              <a:t>Epoch 4/5</a:t>
            </a:r>
          </a:p>
          <a:p>
            <a:pPr marL="139700" indent="0">
              <a:buNone/>
            </a:pPr>
            <a:r>
              <a:rPr lang="en-IN" sz="1200" dirty="0"/>
              <a:t>140/140 [==============================] - 3s 20ms/step - loss: 0.0475 - </a:t>
            </a:r>
          </a:p>
          <a:p>
            <a:pPr marL="139700" indent="0">
              <a:buNone/>
            </a:pPr>
            <a:r>
              <a:rPr lang="en-IN" sz="1200" dirty="0"/>
              <a:t>accuracy: 0.9865 - </a:t>
            </a:r>
            <a:r>
              <a:rPr lang="en-IN" sz="1200" dirty="0" err="1"/>
              <a:t>val_loss</a:t>
            </a:r>
            <a:r>
              <a:rPr lang="en-IN" sz="1200" dirty="0"/>
              <a:t>: 0.0570 - </a:t>
            </a:r>
            <a:r>
              <a:rPr lang="en-IN" sz="1200" dirty="0" err="1"/>
              <a:t>val_accuracy</a:t>
            </a:r>
            <a:r>
              <a:rPr lang="en-IN" sz="1200" dirty="0"/>
              <a:t>: 0.9812</a:t>
            </a:r>
          </a:p>
          <a:p>
            <a:pPr marL="139700" indent="0">
              <a:buNone/>
            </a:pPr>
            <a:r>
              <a:rPr lang="en-IN" sz="1200" dirty="0"/>
              <a:t>Epoch 5/5</a:t>
            </a:r>
          </a:p>
          <a:p>
            <a:pPr marL="139700" indent="0">
              <a:buNone/>
            </a:pPr>
            <a:r>
              <a:rPr lang="en-IN" sz="1200" dirty="0"/>
              <a:t>140/140 [==============================] - 3s 20ms/step - loss: 0.0423 - </a:t>
            </a:r>
          </a:p>
          <a:p>
            <a:pPr marL="139700" indent="0">
              <a:buNone/>
            </a:pPr>
            <a:r>
              <a:rPr lang="en-IN" sz="1200" dirty="0"/>
              <a:t>accuracy: 0.9868 - </a:t>
            </a:r>
            <a:r>
              <a:rPr lang="en-IN" sz="1200" dirty="0" err="1"/>
              <a:t>val_loss</a:t>
            </a:r>
            <a:r>
              <a:rPr lang="en-IN" sz="1200" dirty="0"/>
              <a:t>: 0.0513 - </a:t>
            </a:r>
            <a:r>
              <a:rPr lang="en-IN" sz="1200" dirty="0" err="1"/>
              <a:t>val_accuracy</a:t>
            </a:r>
            <a:r>
              <a:rPr lang="en-IN" sz="1200" dirty="0"/>
              <a:t>: 0.9821</a:t>
            </a:r>
          </a:p>
        </p:txBody>
      </p:sp>
    </p:spTree>
    <p:extLst>
      <p:ext uri="{BB962C8B-B14F-4D97-AF65-F5344CB8AC3E}">
        <p14:creationId xmlns:p14="http://schemas.microsoft.com/office/powerpoint/2010/main" val="6139130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96240" y="162560"/>
            <a:ext cx="1036320" cy="4826000"/>
          </a:xfrm>
        </p:spPr>
        <p:txBody>
          <a:bodyPr/>
          <a:lstStyle/>
          <a:p>
            <a:r>
              <a:rPr lang="en-IN" sz="1400" dirty="0" smtClean="0"/>
              <a:t>In [23]:</a:t>
            </a:r>
            <a:br>
              <a:rPr lang="en-IN" sz="1400" dirty="0" smtClean="0"/>
            </a:br>
            <a:r>
              <a:rPr lang="en-IN" sz="1400" dirty="0"/>
              <a:t/>
            </a:r>
            <a:br>
              <a:rPr lang="en-IN" sz="1400" dirty="0"/>
            </a:br>
            <a:r>
              <a:rPr lang="en-IN" sz="1400" dirty="0" smtClean="0"/>
              <a:t>Out [23]:</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endParaRPr lang="en-IN" sz="1400" dirty="0"/>
          </a:p>
        </p:txBody>
      </p:sp>
      <p:sp>
        <p:nvSpPr>
          <p:cNvPr id="5" name="Subtitle 4"/>
          <p:cNvSpPr>
            <a:spLocks noGrp="1"/>
          </p:cNvSpPr>
          <p:nvPr>
            <p:ph type="body" idx="1"/>
          </p:nvPr>
        </p:nvSpPr>
        <p:spPr>
          <a:xfrm>
            <a:off x="1432560" y="162560"/>
            <a:ext cx="7284720" cy="4826000"/>
          </a:xfrm>
        </p:spPr>
        <p:txBody>
          <a:bodyPr/>
          <a:lstStyle/>
          <a:p>
            <a:pPr marL="139700" indent="0">
              <a:buNone/>
            </a:pPr>
            <a:r>
              <a:rPr lang="en-IN" dirty="0" err="1"/>
              <a:t>pd.DataFrame</a:t>
            </a:r>
            <a:r>
              <a:rPr lang="en-IN" dirty="0"/>
              <a:t>(history_3.history).plot</a:t>
            </a:r>
            <a:r>
              <a:rPr lang="en-IN" dirty="0" smtClean="0"/>
              <a:t>()</a:t>
            </a:r>
          </a:p>
          <a:p>
            <a:pPr marL="139700" indent="0">
              <a:buNone/>
            </a:pPr>
            <a:endParaRPr lang="en-IN" dirty="0"/>
          </a:p>
          <a:p>
            <a:pPr marL="139700" indent="0">
              <a:buNone/>
            </a:pPr>
            <a:r>
              <a:rPr lang="en-IN" dirty="0"/>
              <a:t>&lt;Axes: &gt; </a:t>
            </a:r>
            <a:endParaRPr lang="en-IN" dirty="0" smtClean="0"/>
          </a:p>
          <a:p>
            <a:pPr marL="13970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7612" y="914400"/>
            <a:ext cx="5382376" cy="3982720"/>
          </a:xfrm>
          <a:prstGeom prst="rect">
            <a:avLst/>
          </a:prstGeom>
        </p:spPr>
      </p:pic>
    </p:spTree>
    <p:extLst>
      <p:ext uri="{BB962C8B-B14F-4D97-AF65-F5344CB8AC3E}">
        <p14:creationId xmlns:p14="http://schemas.microsoft.com/office/powerpoint/2010/main" val="22103589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96240" y="162560"/>
            <a:ext cx="1036320" cy="4826000"/>
          </a:xfrm>
        </p:spPr>
        <p:txBody>
          <a:bodyPr/>
          <a:lstStyle/>
          <a:p>
            <a:r>
              <a:rPr lang="en-IN" sz="1400" dirty="0" smtClean="0"/>
              <a:t>In [24]:</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Out [24]:</a:t>
            </a: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endParaRPr lang="en-IN" sz="1400" dirty="0"/>
          </a:p>
        </p:txBody>
      </p:sp>
      <p:sp>
        <p:nvSpPr>
          <p:cNvPr id="5" name="Subtitle 4"/>
          <p:cNvSpPr>
            <a:spLocks noGrp="1"/>
          </p:cNvSpPr>
          <p:nvPr>
            <p:ph type="body" idx="1"/>
          </p:nvPr>
        </p:nvSpPr>
        <p:spPr>
          <a:xfrm>
            <a:off x="1432560" y="162560"/>
            <a:ext cx="7284720" cy="4826000"/>
          </a:xfrm>
        </p:spPr>
        <p:txBody>
          <a:bodyPr/>
          <a:lstStyle/>
          <a:p>
            <a:pPr marL="139700" indent="0">
              <a:buNone/>
            </a:pPr>
            <a:r>
              <a:rPr lang="en-IN" dirty="0" err="1"/>
              <a:t>baseline_model_results</a:t>
            </a:r>
            <a:r>
              <a:rPr lang="en-IN" dirty="0"/>
              <a:t> = </a:t>
            </a:r>
            <a:r>
              <a:rPr lang="en-IN" dirty="0" err="1"/>
              <a:t>evaluate_model</a:t>
            </a:r>
            <a:r>
              <a:rPr lang="en-IN" dirty="0"/>
              <a:t>(</a:t>
            </a:r>
            <a:r>
              <a:rPr lang="en-IN" dirty="0" err="1"/>
              <a:t>baseline_model</a:t>
            </a:r>
            <a:r>
              <a:rPr lang="en-IN" dirty="0"/>
              <a:t>, </a:t>
            </a:r>
            <a:r>
              <a:rPr lang="en-IN" dirty="0" err="1"/>
              <a:t>X_test_vec</a:t>
            </a:r>
            <a:r>
              <a:rPr lang="en-IN" dirty="0"/>
              <a:t>, </a:t>
            </a:r>
            <a:r>
              <a:rPr lang="en-IN" dirty="0" err="1"/>
              <a:t>y_test</a:t>
            </a:r>
            <a:r>
              <a:rPr lang="en-IN" dirty="0"/>
              <a:t>)</a:t>
            </a:r>
          </a:p>
          <a:p>
            <a:pPr marL="139700" indent="0">
              <a:buNone/>
            </a:pPr>
            <a:r>
              <a:rPr lang="en-IN" dirty="0"/>
              <a:t>model_1_results = </a:t>
            </a:r>
            <a:r>
              <a:rPr lang="en-IN" dirty="0" err="1"/>
              <a:t>evaluate_model</a:t>
            </a:r>
            <a:r>
              <a:rPr lang="en-IN" dirty="0"/>
              <a:t>(model_1, </a:t>
            </a:r>
            <a:r>
              <a:rPr lang="en-IN" dirty="0" err="1"/>
              <a:t>X_test</a:t>
            </a:r>
            <a:r>
              <a:rPr lang="en-IN" dirty="0"/>
              <a:t>, </a:t>
            </a:r>
            <a:r>
              <a:rPr lang="en-IN" dirty="0" err="1"/>
              <a:t>y_test</a:t>
            </a:r>
            <a:r>
              <a:rPr lang="en-IN" dirty="0"/>
              <a:t>)</a:t>
            </a:r>
          </a:p>
          <a:p>
            <a:pPr marL="139700" indent="0">
              <a:buNone/>
            </a:pPr>
            <a:r>
              <a:rPr lang="en-IN" dirty="0"/>
              <a:t>model_2_results = </a:t>
            </a:r>
            <a:r>
              <a:rPr lang="en-IN" dirty="0" err="1"/>
              <a:t>evaluate_model</a:t>
            </a:r>
            <a:r>
              <a:rPr lang="en-IN" dirty="0"/>
              <a:t>(model_2, </a:t>
            </a:r>
            <a:r>
              <a:rPr lang="en-IN" dirty="0" err="1"/>
              <a:t>X_test</a:t>
            </a:r>
            <a:r>
              <a:rPr lang="en-IN" dirty="0"/>
              <a:t>, </a:t>
            </a:r>
            <a:r>
              <a:rPr lang="en-IN" dirty="0" err="1"/>
              <a:t>y_test</a:t>
            </a:r>
            <a:r>
              <a:rPr lang="en-IN" dirty="0"/>
              <a:t>)</a:t>
            </a:r>
          </a:p>
          <a:p>
            <a:pPr marL="139700" indent="0">
              <a:buNone/>
            </a:pPr>
            <a:r>
              <a:rPr lang="en-IN" dirty="0"/>
              <a:t>model_3_results = </a:t>
            </a:r>
            <a:r>
              <a:rPr lang="en-IN" dirty="0" err="1"/>
              <a:t>evaluate_model</a:t>
            </a:r>
            <a:r>
              <a:rPr lang="en-IN" dirty="0"/>
              <a:t>(model_3, </a:t>
            </a:r>
            <a:r>
              <a:rPr lang="en-IN" dirty="0" err="1"/>
              <a:t>X_test</a:t>
            </a:r>
            <a:r>
              <a:rPr lang="en-IN" dirty="0"/>
              <a:t>, </a:t>
            </a:r>
            <a:r>
              <a:rPr lang="en-IN" dirty="0" err="1"/>
              <a:t>y_test</a:t>
            </a:r>
            <a:r>
              <a:rPr lang="en-IN" dirty="0" smtClean="0"/>
              <a:t>)</a:t>
            </a:r>
            <a:endParaRPr lang="en-IN" dirty="0"/>
          </a:p>
          <a:p>
            <a:pPr marL="139700" indent="0">
              <a:buNone/>
            </a:pPr>
            <a:r>
              <a:rPr lang="en-IN" dirty="0" err="1"/>
              <a:t>total_results</a:t>
            </a:r>
            <a:r>
              <a:rPr lang="en-IN" dirty="0"/>
              <a:t> = </a:t>
            </a:r>
            <a:r>
              <a:rPr lang="en-IN" dirty="0" err="1"/>
              <a:t>pd.DataFrame</a:t>
            </a:r>
            <a:r>
              <a:rPr lang="en-IN" dirty="0"/>
              <a:t>({'</a:t>
            </a:r>
            <a:r>
              <a:rPr lang="en-IN" dirty="0" err="1"/>
              <a:t>MultinomialNB</a:t>
            </a:r>
            <a:r>
              <a:rPr lang="en-IN" dirty="0"/>
              <a:t> Model':</a:t>
            </a:r>
            <a:r>
              <a:rPr lang="en-IN" dirty="0" err="1"/>
              <a:t>baseline_model_results</a:t>
            </a:r>
            <a:r>
              <a:rPr lang="en-IN" dirty="0"/>
              <a:t>,</a:t>
            </a:r>
          </a:p>
          <a:p>
            <a:pPr marL="139700" indent="0">
              <a:buNone/>
            </a:pPr>
            <a:r>
              <a:rPr lang="en-IN" dirty="0" smtClean="0"/>
              <a:t>'Custom-</a:t>
            </a:r>
            <a:r>
              <a:rPr lang="en-IN" dirty="0" err="1" smtClean="0"/>
              <a:t>Vec</a:t>
            </a:r>
            <a:r>
              <a:rPr lang="en-IN" dirty="0" smtClean="0"/>
              <a:t>-Embedding </a:t>
            </a:r>
            <a:r>
              <a:rPr lang="en-IN" dirty="0"/>
              <a:t>Model':model_1_results</a:t>
            </a:r>
            <a:r>
              <a:rPr lang="en-IN" dirty="0" smtClean="0"/>
              <a:t>,'Bidirectional-LSTM </a:t>
            </a:r>
            <a:r>
              <a:rPr lang="en-IN" dirty="0"/>
              <a:t>Model':model_2_results</a:t>
            </a:r>
            <a:r>
              <a:rPr lang="en-IN" dirty="0" smtClean="0"/>
              <a:t>,'USE-Transfer learning Model</a:t>
            </a:r>
            <a:r>
              <a:rPr lang="en-IN" dirty="0"/>
              <a:t>':model_3_results}).transpose()</a:t>
            </a:r>
          </a:p>
          <a:p>
            <a:pPr marL="139700" indent="0">
              <a:buNone/>
            </a:pPr>
            <a:r>
              <a:rPr lang="en-IN" dirty="0" err="1" smtClean="0"/>
              <a:t>total_results</a:t>
            </a:r>
            <a:endParaRPr lang="en-IN" dirty="0" smtClean="0"/>
          </a:p>
          <a:p>
            <a:pPr marL="139700" indent="0">
              <a:buNone/>
            </a:pPr>
            <a:endParaRPr lang="en-IN" dirty="0"/>
          </a:p>
          <a:p>
            <a:pPr marL="139700" indent="0">
              <a:buNone/>
            </a:pPr>
            <a:r>
              <a:rPr lang="en-IN" dirty="0"/>
              <a:t>35/35 [==============================] - 0s 2ms/step</a:t>
            </a:r>
          </a:p>
          <a:p>
            <a:pPr marL="139700" indent="0">
              <a:buNone/>
            </a:pPr>
            <a:r>
              <a:rPr lang="en-IN" dirty="0"/>
              <a:t>35/35 [==============================] - 2s 11ms/step</a:t>
            </a:r>
          </a:p>
          <a:p>
            <a:pPr marL="139700" indent="0">
              <a:buNone/>
            </a:pPr>
            <a:r>
              <a:rPr lang="en-IN" dirty="0" smtClean="0"/>
              <a:t>35/35 </a:t>
            </a:r>
            <a:r>
              <a:rPr lang="en-IN" dirty="0"/>
              <a:t>[==============================] - 1s </a:t>
            </a:r>
            <a:r>
              <a:rPr lang="en-IN" dirty="0" smtClean="0"/>
              <a:t>9ms/step</a:t>
            </a:r>
          </a:p>
          <a:p>
            <a:pPr marL="139700" indent="0">
              <a:buNone/>
            </a:pPr>
            <a:endParaRPr lang="en-IN" dirty="0"/>
          </a:p>
          <a:p>
            <a:pPr marL="13970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386" y="3337160"/>
            <a:ext cx="6776733" cy="1559960"/>
          </a:xfrm>
          <a:prstGeom prst="rect">
            <a:avLst/>
          </a:prstGeom>
        </p:spPr>
      </p:pic>
    </p:spTree>
    <p:extLst>
      <p:ext uri="{BB962C8B-B14F-4D97-AF65-F5344CB8AC3E}">
        <p14:creationId xmlns:p14="http://schemas.microsoft.com/office/powerpoint/2010/main" val="7536886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96240" y="162560"/>
            <a:ext cx="1036320" cy="4826000"/>
          </a:xfrm>
        </p:spPr>
        <p:txBody>
          <a:bodyPr/>
          <a:lstStyle/>
          <a:p>
            <a:r>
              <a:rPr lang="en-IN" sz="1400" dirty="0" smtClean="0"/>
              <a:t>In [25]:</a:t>
            </a:r>
            <a:br>
              <a:rPr lang="en-IN" sz="1400" dirty="0" smtClean="0"/>
            </a:br>
            <a:r>
              <a:rPr lang="en-IN" sz="1400" dirty="0"/>
              <a:t/>
            </a:r>
            <a:br>
              <a:rPr lang="en-IN" sz="1400" dirty="0"/>
            </a:br>
            <a:r>
              <a:rPr lang="en-IN" sz="1400" dirty="0" smtClean="0"/>
              <a:t>Out[25]:</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endParaRPr lang="en-IN" sz="1400" dirty="0"/>
          </a:p>
        </p:txBody>
      </p:sp>
      <p:sp>
        <p:nvSpPr>
          <p:cNvPr id="5" name="Subtitle 4"/>
          <p:cNvSpPr>
            <a:spLocks noGrp="1"/>
          </p:cNvSpPr>
          <p:nvPr>
            <p:ph type="body" idx="1"/>
          </p:nvPr>
        </p:nvSpPr>
        <p:spPr>
          <a:xfrm>
            <a:off x="1432560" y="162560"/>
            <a:ext cx="7284720" cy="4826000"/>
          </a:xfrm>
        </p:spPr>
        <p:txBody>
          <a:bodyPr/>
          <a:lstStyle/>
          <a:p>
            <a:pPr marL="139700" indent="0">
              <a:buNone/>
            </a:pPr>
            <a:r>
              <a:rPr lang="en-IN" dirty="0" err="1" smtClean="0"/>
              <a:t>total_results.plot</a:t>
            </a:r>
            <a:r>
              <a:rPr lang="en-IN" dirty="0" smtClean="0"/>
              <a:t>()</a:t>
            </a:r>
          </a:p>
          <a:p>
            <a:pPr marL="139700" indent="0">
              <a:buNone/>
            </a:pPr>
            <a:endParaRPr lang="en-IN" dirty="0"/>
          </a:p>
          <a:p>
            <a:pPr marL="139700" indent="0">
              <a:buNone/>
            </a:pPr>
            <a:r>
              <a:rPr lang="en-IN" dirty="0"/>
              <a:t>&lt;Axes: &gt;</a:t>
            </a:r>
          </a:p>
        </p:txBody>
      </p:sp>
      <p:pic>
        <p:nvPicPr>
          <p:cNvPr id="2" name="Picture 1"/>
          <p:cNvPicPr>
            <a:picLocks noChangeAspect="1"/>
          </p:cNvPicPr>
          <p:nvPr/>
        </p:nvPicPr>
        <p:blipFill>
          <a:blip r:embed="rId2"/>
          <a:stretch>
            <a:fillRect/>
          </a:stretch>
        </p:blipFill>
        <p:spPr>
          <a:xfrm>
            <a:off x="1590040" y="892810"/>
            <a:ext cx="6248400" cy="4095750"/>
          </a:xfrm>
          <a:prstGeom prst="rect">
            <a:avLst/>
          </a:prstGeom>
        </p:spPr>
      </p:pic>
    </p:spTree>
    <p:extLst>
      <p:ext uri="{BB962C8B-B14F-4D97-AF65-F5344CB8AC3E}">
        <p14:creationId xmlns:p14="http://schemas.microsoft.com/office/powerpoint/2010/main" val="37535607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111" y="436183"/>
            <a:ext cx="7872248" cy="4090800"/>
          </a:xfrm>
        </p:spPr>
        <p:txBody>
          <a:bodyPr/>
          <a:lstStyle/>
          <a:p>
            <a:pPr algn="ctr">
              <a:lnSpc>
                <a:spcPct val="250000"/>
              </a:lnSpc>
            </a:pPr>
            <a:r>
              <a:rPr lang="en-IN" sz="6600" dirty="0" smtClean="0"/>
              <a:t>THANK YOU</a:t>
            </a:r>
            <a:endParaRPr lang="en-IN" sz="6600" dirty="0"/>
          </a:p>
        </p:txBody>
      </p:sp>
    </p:spTree>
    <p:extLst>
      <p:ext uri="{BB962C8B-B14F-4D97-AF65-F5344CB8AC3E}">
        <p14:creationId xmlns:p14="http://schemas.microsoft.com/office/powerpoint/2010/main" val="29084812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8596" y="367862"/>
            <a:ext cx="8152949" cy="4403834"/>
          </a:xfrm>
        </p:spPr>
        <p:txBody>
          <a:bodyPr/>
          <a:lstStyle/>
          <a:p>
            <a:pPr marL="139700" indent="0">
              <a:buNone/>
            </a:pPr>
            <a:r>
              <a:rPr lang="en-IN" sz="2400" b="1" dirty="0" smtClean="0">
                <a:solidFill>
                  <a:schemeClr val="accent2">
                    <a:lumMod val="60000"/>
                    <a:lumOff val="40000"/>
                  </a:schemeClr>
                </a:solidFill>
              </a:rPr>
              <a:t>Problem statement:</a:t>
            </a:r>
          </a:p>
          <a:p>
            <a:pPr marL="139700" indent="0">
              <a:buNone/>
            </a:pPr>
            <a:r>
              <a:rPr lang="en-IN" dirty="0"/>
              <a:t> </a:t>
            </a:r>
            <a:r>
              <a:rPr lang="en-IN" dirty="0" smtClean="0"/>
              <a:t>                                                                              Creating </a:t>
            </a:r>
            <a:r>
              <a:rPr lang="en-IN" dirty="0"/>
              <a:t>An Advanced System That Effectively Identifies And Filters Out Unwanted Or Unsolicited Messages, Such As Spam Emails, Texts, Or Other Forms Of Digital Communication </a:t>
            </a:r>
            <a:endParaRPr lang="en-IN" dirty="0" smtClean="0"/>
          </a:p>
          <a:p>
            <a:pPr marL="139700" indent="0">
              <a:buNone/>
            </a:pPr>
            <a:endParaRPr lang="en-IN" dirty="0"/>
          </a:p>
          <a:p>
            <a:pPr marL="139700" indent="0">
              <a:buNone/>
            </a:pPr>
            <a:r>
              <a:rPr lang="en-IN" sz="2400" b="1" dirty="0" smtClean="0">
                <a:solidFill>
                  <a:schemeClr val="accent2">
                    <a:lumMod val="60000"/>
                    <a:lumOff val="40000"/>
                  </a:schemeClr>
                </a:solidFill>
              </a:rPr>
              <a:t>Introduction:</a:t>
            </a:r>
          </a:p>
          <a:p>
            <a:pPr marL="139700" indent="0">
              <a:buNone/>
            </a:pPr>
            <a:r>
              <a:rPr lang="en-IN" dirty="0" smtClean="0"/>
              <a:t>                                                      </a:t>
            </a:r>
            <a:r>
              <a:rPr lang="en-IN" dirty="0"/>
              <a:t>Email Has Become The Most Often Utilized Formal Communication Channel. In Recent Years, There Has Been A Surge In Email Usage, Which Has Exacerbated The Problems Presented By Spam Emails. Spam, Often Known As Junk Email, Is The Act Of Sending Unsolicited Mass Messages To A Large Number Of People. </a:t>
            </a:r>
            <a:endParaRPr lang="en-IN" dirty="0" smtClean="0"/>
          </a:p>
          <a:p>
            <a:pPr marL="139700" indent="0">
              <a:buNone/>
            </a:pPr>
            <a:endParaRPr lang="en-IN" dirty="0"/>
          </a:p>
          <a:p>
            <a:pPr marL="139700" indent="0">
              <a:buNone/>
            </a:pPr>
            <a:r>
              <a:rPr lang="en-IN" sz="2400" b="1" dirty="0">
                <a:solidFill>
                  <a:schemeClr val="accent2">
                    <a:lumMod val="60000"/>
                    <a:lumOff val="40000"/>
                  </a:schemeClr>
                </a:solidFill>
              </a:rPr>
              <a:t>Install the necessary Python libraries:</a:t>
            </a:r>
          </a:p>
          <a:p>
            <a:pPr marL="139700" indent="0">
              <a:buNone/>
            </a:pPr>
            <a:r>
              <a:rPr lang="en-IN" dirty="0"/>
              <a:t>You will need to install the following Python libraries.</a:t>
            </a:r>
          </a:p>
          <a:p>
            <a:pPr marL="139700" indent="0">
              <a:buNone/>
            </a:pPr>
            <a:r>
              <a:rPr lang="en-IN" dirty="0"/>
              <a:t>a) </a:t>
            </a:r>
            <a:r>
              <a:rPr lang="en-IN" dirty="0" err="1"/>
              <a:t>NumPy</a:t>
            </a:r>
            <a:endParaRPr lang="en-IN" dirty="0"/>
          </a:p>
          <a:p>
            <a:pPr marL="139700" indent="0">
              <a:buNone/>
            </a:pPr>
            <a:r>
              <a:rPr lang="en-IN" dirty="0"/>
              <a:t>b) Pandas</a:t>
            </a:r>
          </a:p>
          <a:p>
            <a:pPr marL="139700" indent="0">
              <a:buNone/>
            </a:pPr>
            <a:r>
              <a:rPr lang="en-IN" dirty="0"/>
              <a:t>c) </a:t>
            </a:r>
            <a:r>
              <a:rPr lang="en-IN" dirty="0" err="1"/>
              <a:t>Scikit</a:t>
            </a:r>
            <a:r>
              <a:rPr lang="en-IN" dirty="0"/>
              <a:t>-learn</a:t>
            </a:r>
            <a:endParaRPr lang="en-IN" dirty="0" smtClean="0"/>
          </a:p>
        </p:txBody>
      </p:sp>
    </p:spTree>
    <p:extLst>
      <p:ext uri="{BB962C8B-B14F-4D97-AF65-F5344CB8AC3E}">
        <p14:creationId xmlns:p14="http://schemas.microsoft.com/office/powerpoint/2010/main" val="7639103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8499" y="445025"/>
            <a:ext cx="7490797" cy="941400"/>
          </a:xfrm>
        </p:spPr>
        <p:txBody>
          <a:bodyPr/>
          <a:lstStyle/>
          <a:p>
            <a:r>
              <a:rPr lang="en-IN" dirty="0" smtClean="0"/>
              <a:t>The General Process Of Building A Project For Spam Detection Using </a:t>
            </a:r>
            <a:r>
              <a:rPr lang="en-IN" dirty="0" err="1" smtClean="0"/>
              <a:t>Tensorflow</a:t>
            </a:r>
            <a:endParaRPr lang="en-IN" dirty="0"/>
          </a:p>
        </p:txBody>
      </p:sp>
      <p:sp>
        <p:nvSpPr>
          <p:cNvPr id="3" name="Text Placeholder 2"/>
          <p:cNvSpPr>
            <a:spLocks noGrp="1"/>
          </p:cNvSpPr>
          <p:nvPr>
            <p:ph type="body" idx="1"/>
          </p:nvPr>
        </p:nvSpPr>
        <p:spPr>
          <a:xfrm>
            <a:off x="938498" y="1386424"/>
            <a:ext cx="6600222" cy="3205895"/>
          </a:xfrm>
        </p:spPr>
        <p:txBody>
          <a:bodyPr/>
          <a:lstStyle/>
          <a:p>
            <a:r>
              <a:rPr lang="en-IN" sz="2000" b="1" dirty="0"/>
              <a:t>Data </a:t>
            </a:r>
            <a:r>
              <a:rPr lang="en-IN" sz="2000" b="1" dirty="0" smtClean="0"/>
              <a:t>Collection.</a:t>
            </a:r>
          </a:p>
          <a:p>
            <a:r>
              <a:rPr lang="en-IN" sz="2000" b="1" dirty="0"/>
              <a:t>Data </a:t>
            </a:r>
            <a:r>
              <a:rPr lang="en-IN" sz="2000" b="1" dirty="0" err="1" smtClean="0"/>
              <a:t>Preprocessing</a:t>
            </a:r>
            <a:r>
              <a:rPr lang="en-IN" sz="2000" dirty="0" smtClean="0"/>
              <a:t>.</a:t>
            </a:r>
          </a:p>
          <a:p>
            <a:r>
              <a:rPr lang="en-IN" sz="2000" b="1" dirty="0" smtClean="0"/>
              <a:t>Data loading.</a:t>
            </a:r>
          </a:p>
          <a:p>
            <a:r>
              <a:rPr lang="en-IN" sz="2000" b="1" dirty="0"/>
              <a:t>Text </a:t>
            </a:r>
            <a:r>
              <a:rPr lang="en-IN" sz="2000" b="1" dirty="0" err="1" smtClean="0"/>
              <a:t>Preprocessing</a:t>
            </a:r>
            <a:r>
              <a:rPr lang="en-IN" sz="2000" dirty="0" smtClean="0"/>
              <a:t>.</a:t>
            </a:r>
          </a:p>
          <a:p>
            <a:r>
              <a:rPr lang="en-IN" sz="2000" b="1" dirty="0"/>
              <a:t>Splitting the </a:t>
            </a:r>
            <a:r>
              <a:rPr lang="en-IN" sz="2000" b="1" dirty="0" smtClean="0"/>
              <a:t>Data</a:t>
            </a:r>
            <a:r>
              <a:rPr lang="en-IN" sz="2000" dirty="0" smtClean="0"/>
              <a:t>.</a:t>
            </a:r>
          </a:p>
          <a:p>
            <a:r>
              <a:rPr lang="en-IN" sz="2000" b="1" dirty="0"/>
              <a:t>Building the </a:t>
            </a:r>
            <a:r>
              <a:rPr lang="en-IN" sz="2000" b="1" dirty="0" smtClean="0"/>
              <a:t>Model</a:t>
            </a:r>
            <a:r>
              <a:rPr lang="en-IN" sz="2000" dirty="0" smtClean="0"/>
              <a:t>.</a:t>
            </a:r>
          </a:p>
          <a:p>
            <a:r>
              <a:rPr lang="en-IN" sz="2000" b="1" dirty="0"/>
              <a:t>Training the </a:t>
            </a:r>
            <a:r>
              <a:rPr lang="en-IN" sz="2000" b="1" dirty="0" smtClean="0"/>
              <a:t>Model</a:t>
            </a:r>
            <a:r>
              <a:rPr lang="en-IN" sz="2000" dirty="0" smtClean="0"/>
              <a:t>.</a:t>
            </a:r>
          </a:p>
          <a:p>
            <a:r>
              <a:rPr lang="en-IN" sz="2000" b="1" dirty="0"/>
              <a:t>Model </a:t>
            </a:r>
            <a:r>
              <a:rPr lang="en-IN" sz="2000" b="1" dirty="0" smtClean="0"/>
              <a:t>Evaluation</a:t>
            </a:r>
            <a:r>
              <a:rPr lang="en-IN" sz="2000" dirty="0" smtClean="0"/>
              <a:t>.</a:t>
            </a:r>
          </a:p>
          <a:p>
            <a:r>
              <a:rPr lang="en-IN" sz="2000" b="1" dirty="0" smtClean="0"/>
              <a:t>Deployment</a:t>
            </a:r>
            <a:r>
              <a:rPr lang="en-IN" sz="2000" dirty="0" smtClean="0"/>
              <a:t>.</a:t>
            </a:r>
          </a:p>
          <a:p>
            <a:r>
              <a:rPr lang="en-IN" sz="2000" b="1" dirty="0"/>
              <a:t>Monitoring and </a:t>
            </a:r>
            <a:r>
              <a:rPr lang="en-IN" sz="2000" b="1" dirty="0" smtClean="0"/>
              <a:t>Maintenance</a:t>
            </a:r>
            <a:r>
              <a:rPr lang="en-IN" sz="2000" dirty="0" smtClean="0"/>
              <a:t>.</a:t>
            </a:r>
          </a:p>
          <a:p>
            <a:pPr marL="139700" indent="0">
              <a:buNone/>
            </a:pPr>
            <a:endParaRPr lang="en-IN" sz="2000" dirty="0"/>
          </a:p>
        </p:txBody>
      </p:sp>
    </p:spTree>
    <p:extLst>
      <p:ext uri="{BB962C8B-B14F-4D97-AF65-F5344CB8AC3E}">
        <p14:creationId xmlns:p14="http://schemas.microsoft.com/office/powerpoint/2010/main" val="36913210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254" y="443685"/>
            <a:ext cx="6895465" cy="785675"/>
          </a:xfrm>
        </p:spPr>
        <p:txBody>
          <a:bodyPr/>
          <a:lstStyle/>
          <a:p>
            <a:r>
              <a:rPr lang="en-IN" dirty="0" smtClean="0"/>
              <a:t>IMPORTANCE OF LOADING AND PREPROCESSING DATASET:</a:t>
            </a:r>
            <a:endParaRPr lang="en-IN" dirty="0"/>
          </a:p>
        </p:txBody>
      </p:sp>
      <p:sp>
        <p:nvSpPr>
          <p:cNvPr id="3" name="Text Placeholder 2"/>
          <p:cNvSpPr>
            <a:spLocks noGrp="1"/>
          </p:cNvSpPr>
          <p:nvPr>
            <p:ph type="body" idx="1"/>
          </p:nvPr>
        </p:nvSpPr>
        <p:spPr>
          <a:xfrm>
            <a:off x="755014" y="1351280"/>
            <a:ext cx="6478905" cy="2966720"/>
          </a:xfrm>
        </p:spPr>
        <p:txBody>
          <a:bodyPr/>
          <a:lstStyle/>
          <a:p>
            <a:pPr>
              <a:buFont typeface="Wingdings" panose="05000000000000000000" pitchFamily="2" charset="2"/>
              <a:buChar char="v"/>
            </a:pPr>
            <a:r>
              <a:rPr lang="en-IN" sz="2000" dirty="0" smtClean="0"/>
              <a:t>Pre-processing </a:t>
            </a:r>
            <a:r>
              <a:rPr lang="en-IN" sz="2000" dirty="0"/>
              <a:t>helps to improve the accuracy, reduce the time and resources required to train the model, prevent overfitting and improve the interpretability of the model. </a:t>
            </a:r>
          </a:p>
          <a:p>
            <a:pPr>
              <a:buFont typeface="Wingdings" panose="05000000000000000000" pitchFamily="2" charset="2"/>
              <a:buChar char="v"/>
            </a:pPr>
            <a:r>
              <a:rPr lang="en-IN" sz="2000" dirty="0" smtClean="0"/>
              <a:t>Loading </a:t>
            </a:r>
            <a:r>
              <a:rPr lang="en-IN" sz="2000" dirty="0"/>
              <a:t>the data is the data that we need to load for starting any of the ML project. With respect to data, the most common format of data for ML projects is CSV (Comma separated Values).</a:t>
            </a:r>
          </a:p>
        </p:txBody>
      </p:sp>
    </p:spTree>
    <p:extLst>
      <p:ext uri="{BB962C8B-B14F-4D97-AF65-F5344CB8AC3E}">
        <p14:creationId xmlns:p14="http://schemas.microsoft.com/office/powerpoint/2010/main" val="16961059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41"/>
          <p:cNvSpPr txBox="1">
            <a:spLocks noGrp="1"/>
          </p:cNvSpPr>
          <p:nvPr>
            <p:ph type="ctrTitle"/>
          </p:nvPr>
        </p:nvSpPr>
        <p:spPr>
          <a:xfrm>
            <a:off x="1604461" y="126825"/>
            <a:ext cx="5254590" cy="60469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3200" dirty="0" smtClean="0"/>
              <a:t>The Csv File Dataset </a:t>
            </a:r>
            <a:endParaRPr lang="en-IN" sz="32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635" y="838025"/>
            <a:ext cx="8885446" cy="413021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8500" y="71121"/>
            <a:ext cx="7285925" cy="426719"/>
          </a:xfrm>
        </p:spPr>
        <p:txBody>
          <a:bodyPr/>
          <a:lstStyle/>
          <a:p>
            <a:pPr algn="ctr"/>
            <a:r>
              <a:rPr lang="en-IN" dirty="0" smtClean="0"/>
              <a:t>PROGRAM </a:t>
            </a:r>
            <a:endParaRPr lang="en-IN" dirty="0"/>
          </a:p>
        </p:txBody>
      </p:sp>
      <p:sp>
        <p:nvSpPr>
          <p:cNvPr id="3" name="Text Placeholder 2"/>
          <p:cNvSpPr>
            <a:spLocks noGrp="1"/>
          </p:cNvSpPr>
          <p:nvPr>
            <p:ph type="body" idx="1"/>
          </p:nvPr>
        </p:nvSpPr>
        <p:spPr>
          <a:xfrm>
            <a:off x="237460" y="568960"/>
            <a:ext cx="1256060" cy="4419600"/>
          </a:xfrm>
        </p:spPr>
        <p:txBody>
          <a:bodyPr/>
          <a:lstStyle/>
          <a:p>
            <a:pPr marL="139700" indent="0">
              <a:buNone/>
            </a:pPr>
            <a:r>
              <a:rPr lang="en-IN" b="1" dirty="0">
                <a:solidFill>
                  <a:srgbClr val="00B0F0"/>
                </a:solidFill>
              </a:rPr>
              <a:t>In </a:t>
            </a:r>
            <a:r>
              <a:rPr lang="en-IN" b="1" dirty="0" smtClean="0">
                <a:solidFill>
                  <a:srgbClr val="00B0F0"/>
                </a:solidFill>
              </a:rPr>
              <a:t>[</a:t>
            </a:r>
            <a:r>
              <a:rPr lang="en-IN" b="1" dirty="0">
                <a:solidFill>
                  <a:srgbClr val="00B0F0"/>
                </a:solidFill>
              </a:rPr>
              <a:t>1</a:t>
            </a:r>
            <a:r>
              <a:rPr lang="en-IN" b="1" dirty="0" smtClean="0">
                <a:solidFill>
                  <a:srgbClr val="00B0F0"/>
                </a:solidFill>
              </a:rPr>
              <a:t>]:</a:t>
            </a:r>
          </a:p>
          <a:p>
            <a:pPr marL="139700" indent="0">
              <a:buNone/>
            </a:pPr>
            <a:endParaRPr lang="en-IN" b="1" dirty="0">
              <a:solidFill>
                <a:srgbClr val="00B0F0"/>
              </a:solidFill>
            </a:endParaRPr>
          </a:p>
          <a:p>
            <a:pPr marL="139700" indent="0">
              <a:buNone/>
            </a:pPr>
            <a:endParaRPr lang="en-IN" b="1" dirty="0" smtClean="0">
              <a:solidFill>
                <a:srgbClr val="00B0F0"/>
              </a:solidFill>
            </a:endParaRPr>
          </a:p>
          <a:p>
            <a:pPr marL="139700" indent="0">
              <a:buNone/>
            </a:pPr>
            <a:endParaRPr lang="en-IN" b="1" dirty="0">
              <a:solidFill>
                <a:srgbClr val="00B0F0"/>
              </a:solidFill>
            </a:endParaRPr>
          </a:p>
          <a:p>
            <a:pPr marL="139700" indent="0">
              <a:buNone/>
            </a:pPr>
            <a:endParaRPr lang="en-IN" b="1" dirty="0" smtClean="0">
              <a:solidFill>
                <a:srgbClr val="00B0F0"/>
              </a:solidFill>
            </a:endParaRPr>
          </a:p>
          <a:p>
            <a:pPr marL="139700" indent="0">
              <a:buNone/>
            </a:pPr>
            <a:endParaRPr lang="en-IN" b="1" dirty="0">
              <a:solidFill>
                <a:srgbClr val="00B0F0"/>
              </a:solidFill>
            </a:endParaRPr>
          </a:p>
          <a:p>
            <a:pPr marL="139700" indent="0">
              <a:buNone/>
            </a:pPr>
            <a:endParaRPr lang="en-IN" b="1" dirty="0" smtClean="0">
              <a:solidFill>
                <a:srgbClr val="00B0F0"/>
              </a:solidFill>
            </a:endParaRPr>
          </a:p>
          <a:p>
            <a:pPr marL="139700" indent="0">
              <a:buNone/>
            </a:pPr>
            <a:endParaRPr lang="en-IN" b="1" dirty="0">
              <a:solidFill>
                <a:srgbClr val="00B0F0"/>
              </a:solidFill>
            </a:endParaRPr>
          </a:p>
          <a:p>
            <a:pPr marL="139700" indent="0">
              <a:buNone/>
            </a:pPr>
            <a:endParaRPr lang="en-IN" b="1" dirty="0" smtClean="0">
              <a:solidFill>
                <a:srgbClr val="00B0F0"/>
              </a:solidFill>
            </a:endParaRPr>
          </a:p>
          <a:p>
            <a:pPr marL="139700" indent="0">
              <a:buNone/>
            </a:pPr>
            <a:endParaRPr lang="en-IN" b="1" dirty="0">
              <a:solidFill>
                <a:srgbClr val="00B0F0"/>
              </a:solidFill>
            </a:endParaRPr>
          </a:p>
          <a:p>
            <a:pPr marL="139700" indent="0">
              <a:buNone/>
            </a:pPr>
            <a:endParaRPr lang="en-IN" b="1" dirty="0" smtClean="0">
              <a:solidFill>
                <a:srgbClr val="00B0F0"/>
              </a:solidFill>
            </a:endParaRPr>
          </a:p>
          <a:p>
            <a:pPr marL="139700" indent="0">
              <a:buNone/>
            </a:pPr>
            <a:endParaRPr lang="en-IN" b="1" dirty="0">
              <a:solidFill>
                <a:srgbClr val="00B0F0"/>
              </a:solidFill>
            </a:endParaRPr>
          </a:p>
          <a:p>
            <a:pPr marL="139700" indent="0">
              <a:buNone/>
            </a:pPr>
            <a:endParaRPr lang="en-IN" b="1" dirty="0" smtClean="0">
              <a:solidFill>
                <a:srgbClr val="00B0F0"/>
              </a:solidFill>
            </a:endParaRPr>
          </a:p>
          <a:p>
            <a:pPr marL="139700" indent="0">
              <a:buNone/>
            </a:pPr>
            <a:endParaRPr lang="en-IN" b="1" dirty="0">
              <a:solidFill>
                <a:srgbClr val="00B0F0"/>
              </a:solidFill>
            </a:endParaRPr>
          </a:p>
          <a:p>
            <a:pPr marL="139700" indent="0">
              <a:buNone/>
            </a:pPr>
            <a:endParaRPr lang="en-IN" b="1" dirty="0" smtClean="0">
              <a:solidFill>
                <a:srgbClr val="00B0F0"/>
              </a:solidFill>
            </a:endParaRPr>
          </a:p>
          <a:p>
            <a:pPr marL="139700" indent="0">
              <a:buNone/>
            </a:pPr>
            <a:r>
              <a:rPr lang="en-IN" b="1" dirty="0">
                <a:solidFill>
                  <a:srgbClr val="00B0F0"/>
                </a:solidFill>
              </a:rPr>
              <a:t>In [2]:</a:t>
            </a:r>
          </a:p>
          <a:p>
            <a:pPr marL="139700" indent="0">
              <a:buNone/>
            </a:pPr>
            <a:endParaRPr lang="en-IN" b="1" dirty="0">
              <a:solidFill>
                <a:srgbClr val="00B0F0"/>
              </a:solidFill>
            </a:endParaRPr>
          </a:p>
        </p:txBody>
      </p:sp>
      <p:sp>
        <p:nvSpPr>
          <p:cNvPr id="5" name="Text Placeholder 4"/>
          <p:cNvSpPr>
            <a:spLocks noGrp="1"/>
          </p:cNvSpPr>
          <p:nvPr>
            <p:ph type="body" idx="2"/>
          </p:nvPr>
        </p:nvSpPr>
        <p:spPr>
          <a:xfrm>
            <a:off x="1493520" y="568960"/>
            <a:ext cx="7325360" cy="4419600"/>
          </a:xfrm>
        </p:spPr>
        <p:txBody>
          <a:bodyPr/>
          <a:lstStyle/>
          <a:p>
            <a:pPr marL="139700" indent="0">
              <a:buNone/>
            </a:pPr>
            <a:r>
              <a:rPr lang="en-IN" dirty="0" smtClean="0"/>
              <a:t>import </a:t>
            </a:r>
            <a:r>
              <a:rPr lang="en-IN" dirty="0" err="1"/>
              <a:t>numpy</a:t>
            </a:r>
            <a:r>
              <a:rPr lang="en-IN" dirty="0"/>
              <a:t> as np</a:t>
            </a:r>
          </a:p>
          <a:p>
            <a:pPr marL="139700" indent="0">
              <a:buNone/>
            </a:pPr>
            <a:r>
              <a:rPr lang="en-IN" dirty="0" smtClean="0"/>
              <a:t>import </a:t>
            </a:r>
            <a:r>
              <a:rPr lang="en-IN" dirty="0"/>
              <a:t>pandas as </a:t>
            </a:r>
            <a:r>
              <a:rPr lang="en-IN" dirty="0" err="1" smtClean="0"/>
              <a:t>pd</a:t>
            </a:r>
            <a:endParaRPr lang="en-IN" dirty="0" smtClean="0"/>
          </a:p>
          <a:p>
            <a:pPr marL="139700" indent="0">
              <a:buNone/>
            </a:pPr>
            <a:r>
              <a:rPr lang="en-IN" dirty="0" smtClean="0"/>
              <a:t>import </a:t>
            </a:r>
            <a:r>
              <a:rPr lang="en-IN" dirty="0" err="1"/>
              <a:t>matplotlib.pyplot</a:t>
            </a:r>
            <a:r>
              <a:rPr lang="en-IN" dirty="0"/>
              <a:t> as </a:t>
            </a:r>
            <a:r>
              <a:rPr lang="en-IN" dirty="0" err="1"/>
              <a:t>plt</a:t>
            </a:r>
            <a:endParaRPr lang="en-IN" dirty="0"/>
          </a:p>
          <a:p>
            <a:pPr marL="139700" indent="0" defTabSz="720725">
              <a:buNone/>
            </a:pPr>
            <a:r>
              <a:rPr lang="en-IN" dirty="0" smtClean="0"/>
              <a:t>import </a:t>
            </a:r>
            <a:r>
              <a:rPr lang="en-IN" dirty="0" err="1"/>
              <a:t>seaborn</a:t>
            </a:r>
            <a:r>
              <a:rPr lang="en-IN" dirty="0"/>
              <a:t> as </a:t>
            </a:r>
            <a:r>
              <a:rPr lang="en-IN" dirty="0" err="1"/>
              <a:t>sns</a:t>
            </a:r>
            <a:endParaRPr lang="en-IN" dirty="0"/>
          </a:p>
          <a:p>
            <a:pPr marL="139700" indent="0">
              <a:buNone/>
            </a:pPr>
            <a:r>
              <a:rPr lang="en-IN" dirty="0" smtClean="0"/>
              <a:t>import </a:t>
            </a:r>
            <a:r>
              <a:rPr lang="en-IN" dirty="0" err="1"/>
              <a:t>tensorflow</a:t>
            </a:r>
            <a:r>
              <a:rPr lang="en-IN" dirty="0"/>
              <a:t> as </a:t>
            </a:r>
            <a:r>
              <a:rPr lang="en-IN" dirty="0" err="1"/>
              <a:t>tf</a:t>
            </a:r>
            <a:endParaRPr lang="en-IN" dirty="0"/>
          </a:p>
          <a:p>
            <a:pPr marL="139700" indent="0">
              <a:buNone/>
            </a:pPr>
            <a:r>
              <a:rPr lang="en-IN" dirty="0" smtClean="0"/>
              <a:t>from </a:t>
            </a:r>
            <a:r>
              <a:rPr lang="en-IN" dirty="0" err="1"/>
              <a:t>tensorflow</a:t>
            </a:r>
            <a:r>
              <a:rPr lang="en-IN" dirty="0"/>
              <a:t> import </a:t>
            </a:r>
            <a:r>
              <a:rPr lang="en-IN" dirty="0" err="1"/>
              <a:t>keras</a:t>
            </a:r>
            <a:endParaRPr lang="en-IN" dirty="0"/>
          </a:p>
          <a:p>
            <a:pPr marL="139700" indent="0">
              <a:buNone/>
            </a:pPr>
            <a:r>
              <a:rPr lang="en-IN" dirty="0" smtClean="0"/>
              <a:t>from </a:t>
            </a:r>
            <a:r>
              <a:rPr lang="en-IN" dirty="0" err="1"/>
              <a:t>tensorflow.keras</a:t>
            </a:r>
            <a:r>
              <a:rPr lang="en-IN" dirty="0"/>
              <a:t> import layers</a:t>
            </a:r>
          </a:p>
          <a:p>
            <a:pPr marL="139700" indent="0">
              <a:buNone/>
            </a:pPr>
            <a:r>
              <a:rPr lang="en-IN" dirty="0" smtClean="0"/>
              <a:t>from </a:t>
            </a:r>
            <a:r>
              <a:rPr lang="en-IN" dirty="0" err="1"/>
              <a:t>sklearn.model_selection</a:t>
            </a:r>
            <a:r>
              <a:rPr lang="en-IN" dirty="0"/>
              <a:t> import </a:t>
            </a:r>
            <a:r>
              <a:rPr lang="en-IN" dirty="0" err="1"/>
              <a:t>train_test_split</a:t>
            </a:r>
            <a:endParaRPr lang="en-IN" dirty="0"/>
          </a:p>
          <a:p>
            <a:pPr marL="139700" indent="0">
              <a:buNone/>
            </a:pPr>
            <a:r>
              <a:rPr lang="en-IN" dirty="0" smtClean="0"/>
              <a:t>from </a:t>
            </a:r>
            <a:r>
              <a:rPr lang="en-IN" dirty="0" err="1"/>
              <a:t>sklearn.feature_extraction.text</a:t>
            </a:r>
            <a:r>
              <a:rPr lang="en-IN" dirty="0"/>
              <a:t> import </a:t>
            </a:r>
            <a:r>
              <a:rPr lang="en-IN" dirty="0" err="1"/>
              <a:t>TfidfVectorizer</a:t>
            </a:r>
            <a:endParaRPr lang="en-IN" dirty="0"/>
          </a:p>
          <a:p>
            <a:pPr marL="139700" indent="0">
              <a:buNone/>
            </a:pPr>
            <a:r>
              <a:rPr lang="en-IN" dirty="0" smtClean="0"/>
              <a:t>from </a:t>
            </a:r>
            <a:r>
              <a:rPr lang="en-IN" dirty="0" err="1"/>
              <a:t>sklearn.naive_bayes</a:t>
            </a:r>
            <a:r>
              <a:rPr lang="en-IN" dirty="0"/>
              <a:t> import </a:t>
            </a:r>
            <a:r>
              <a:rPr lang="en-IN" dirty="0" err="1"/>
              <a:t>MultinomialNB</a:t>
            </a:r>
            <a:endParaRPr lang="en-IN" dirty="0"/>
          </a:p>
          <a:p>
            <a:pPr marL="139700" indent="0">
              <a:buNone/>
            </a:pPr>
            <a:r>
              <a:rPr lang="en-IN" dirty="0" smtClean="0"/>
              <a:t>from </a:t>
            </a:r>
            <a:r>
              <a:rPr lang="en-IN" dirty="0" err="1"/>
              <a:t>sklearn.metrics</a:t>
            </a:r>
            <a:r>
              <a:rPr lang="en-IN" dirty="0"/>
              <a:t> import </a:t>
            </a:r>
            <a:r>
              <a:rPr lang="en-IN" dirty="0" err="1"/>
              <a:t>classification_report,accuracy_score</a:t>
            </a:r>
            <a:endParaRPr lang="en-IN" dirty="0"/>
          </a:p>
          <a:p>
            <a:pPr marL="139700" indent="0">
              <a:buNone/>
            </a:pPr>
            <a:r>
              <a:rPr lang="en-IN" dirty="0" smtClean="0"/>
              <a:t>from </a:t>
            </a:r>
            <a:r>
              <a:rPr lang="en-IN" dirty="0" err="1"/>
              <a:t>sklearn.metrics</a:t>
            </a:r>
            <a:r>
              <a:rPr lang="en-IN" dirty="0"/>
              <a:t> import </a:t>
            </a:r>
            <a:r>
              <a:rPr lang="en-IN" dirty="0" err="1"/>
              <a:t>confusion_matrix</a:t>
            </a:r>
            <a:endParaRPr lang="en-IN" dirty="0"/>
          </a:p>
          <a:p>
            <a:pPr marL="139700" indent="0">
              <a:buNone/>
            </a:pPr>
            <a:r>
              <a:rPr lang="en-IN" dirty="0" smtClean="0"/>
              <a:t>from </a:t>
            </a:r>
            <a:r>
              <a:rPr lang="en-IN" dirty="0" err="1"/>
              <a:t>tensorflow.keras.layers</a:t>
            </a:r>
            <a:r>
              <a:rPr lang="en-IN" dirty="0"/>
              <a:t> import </a:t>
            </a:r>
            <a:r>
              <a:rPr lang="en-IN" dirty="0" err="1"/>
              <a:t>TextVectorization</a:t>
            </a:r>
            <a:endParaRPr lang="en-IN" dirty="0"/>
          </a:p>
          <a:p>
            <a:pPr marL="139700" indent="0">
              <a:buNone/>
            </a:pPr>
            <a:r>
              <a:rPr lang="en-IN" dirty="0" smtClean="0"/>
              <a:t>from </a:t>
            </a:r>
            <a:r>
              <a:rPr lang="en-IN" dirty="0" err="1"/>
              <a:t>sklearn.metrics</a:t>
            </a:r>
            <a:r>
              <a:rPr lang="en-IN" dirty="0"/>
              <a:t> import </a:t>
            </a:r>
            <a:r>
              <a:rPr lang="en-IN" dirty="0" err="1"/>
              <a:t>precision_score</a:t>
            </a:r>
            <a:r>
              <a:rPr lang="en-IN" dirty="0"/>
              <a:t>, recall_score,f1_score</a:t>
            </a:r>
          </a:p>
          <a:p>
            <a:pPr marL="139700" indent="0">
              <a:buNone/>
            </a:pPr>
            <a:r>
              <a:rPr lang="en-IN" dirty="0" smtClean="0"/>
              <a:t>import </a:t>
            </a:r>
            <a:r>
              <a:rPr lang="en-IN" dirty="0" err="1"/>
              <a:t>tensorflow_hub</a:t>
            </a:r>
            <a:r>
              <a:rPr lang="en-IN" dirty="0"/>
              <a:t> as hub </a:t>
            </a:r>
          </a:p>
          <a:p>
            <a:pPr marL="139700" indent="0">
              <a:buNone/>
            </a:pPr>
            <a:endParaRPr lang="en-IN" dirty="0" smtClean="0"/>
          </a:p>
          <a:p>
            <a:pPr marL="139700" indent="0">
              <a:buNone/>
            </a:pPr>
            <a:r>
              <a:rPr lang="en-IN" dirty="0" smtClean="0"/>
              <a:t>#</a:t>
            </a:r>
            <a:r>
              <a:rPr lang="en-IN" dirty="0"/>
              <a:t>loading the dataset</a:t>
            </a:r>
          </a:p>
          <a:p>
            <a:pPr marL="139700" indent="0">
              <a:buNone/>
            </a:pPr>
            <a:r>
              <a:rPr lang="en-IN" dirty="0" smtClean="0"/>
              <a:t>path </a:t>
            </a:r>
            <a:r>
              <a:rPr lang="en-IN" dirty="0"/>
              <a:t>= '/</a:t>
            </a:r>
            <a:r>
              <a:rPr lang="en-IN" dirty="0" err="1"/>
              <a:t>kaggle</a:t>
            </a:r>
            <a:r>
              <a:rPr lang="en-IN" dirty="0"/>
              <a:t>/input/</a:t>
            </a:r>
            <a:r>
              <a:rPr lang="en-IN" dirty="0" err="1"/>
              <a:t>sms</a:t>
            </a:r>
            <a:r>
              <a:rPr lang="en-IN" dirty="0"/>
              <a:t>-spam-collection-dataset/spam.csv'</a:t>
            </a:r>
          </a:p>
          <a:p>
            <a:pPr marL="139700" indent="0">
              <a:buNone/>
            </a:pPr>
            <a:r>
              <a:rPr lang="en-IN" dirty="0" err="1" smtClean="0"/>
              <a:t>df</a:t>
            </a:r>
            <a:r>
              <a:rPr lang="en-IN" dirty="0" smtClean="0"/>
              <a:t> </a:t>
            </a:r>
            <a:r>
              <a:rPr lang="en-IN" dirty="0"/>
              <a:t>= </a:t>
            </a:r>
            <a:r>
              <a:rPr lang="en-IN" dirty="0" err="1"/>
              <a:t>pd.read_csv</a:t>
            </a:r>
            <a:r>
              <a:rPr lang="en-IN" dirty="0"/>
              <a:t>(path, encoding = 'latin-1')</a:t>
            </a:r>
          </a:p>
          <a:p>
            <a:pPr marL="139700" indent="0">
              <a:buNone/>
            </a:pPr>
            <a:r>
              <a:rPr lang="en-IN" dirty="0" err="1" smtClean="0"/>
              <a:t>df.head</a:t>
            </a:r>
            <a:r>
              <a:rPr lang="en-IN" dirty="0" smtClean="0"/>
              <a:t>()</a:t>
            </a:r>
            <a:endParaRPr lang="en-IN" dirty="0"/>
          </a:p>
        </p:txBody>
      </p:sp>
    </p:spTree>
    <p:extLst>
      <p:ext uri="{BB962C8B-B14F-4D97-AF65-F5344CB8AC3E}">
        <p14:creationId xmlns:p14="http://schemas.microsoft.com/office/powerpoint/2010/main" val="20723626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213360" y="253999"/>
            <a:ext cx="1005840" cy="4622801"/>
          </a:xfrm>
        </p:spPr>
        <p:txBody>
          <a:bodyPr/>
          <a:lstStyle/>
          <a:p>
            <a:r>
              <a:rPr lang="en-IN" sz="1400" b="1" dirty="0">
                <a:solidFill>
                  <a:srgbClr val="00B0F0"/>
                </a:solidFill>
              </a:rPr>
              <a:t>Out [2]:</a:t>
            </a:r>
            <a:br>
              <a:rPr lang="en-IN" sz="1400" b="1" dirty="0">
                <a:solidFill>
                  <a:srgbClr val="00B0F0"/>
                </a:solidFill>
              </a:rPr>
            </a:br>
            <a:r>
              <a:rPr lang="en-IN" sz="1400" b="1" dirty="0" smtClean="0">
                <a:solidFill>
                  <a:srgbClr val="00B0F0"/>
                </a:solidFill>
              </a:rPr>
              <a:t/>
            </a:r>
            <a:br>
              <a:rPr lang="en-IN" sz="1400" b="1" dirty="0" smtClean="0">
                <a:solidFill>
                  <a:srgbClr val="00B0F0"/>
                </a:solidFill>
              </a:rPr>
            </a:br>
            <a:r>
              <a:rPr lang="en-IN" sz="1400" b="1" dirty="0">
                <a:solidFill>
                  <a:srgbClr val="00B0F0"/>
                </a:solidFill>
              </a:rPr>
              <a:t/>
            </a:r>
            <a:br>
              <a:rPr lang="en-IN" sz="1400" b="1" dirty="0">
                <a:solidFill>
                  <a:srgbClr val="00B0F0"/>
                </a:solidFill>
              </a:rPr>
            </a:br>
            <a:r>
              <a:rPr lang="en-IN" sz="1400" b="1" dirty="0" smtClean="0">
                <a:solidFill>
                  <a:srgbClr val="00B0F0"/>
                </a:solidFill>
              </a:rPr>
              <a:t/>
            </a:r>
            <a:br>
              <a:rPr lang="en-IN" sz="1400" b="1" dirty="0" smtClean="0">
                <a:solidFill>
                  <a:srgbClr val="00B0F0"/>
                </a:solidFill>
              </a:rPr>
            </a:br>
            <a:r>
              <a:rPr lang="en-IN" sz="1400" b="1" dirty="0">
                <a:solidFill>
                  <a:srgbClr val="00B0F0"/>
                </a:solidFill>
              </a:rPr>
              <a:t/>
            </a:r>
            <a:br>
              <a:rPr lang="en-IN" sz="1400" b="1" dirty="0">
                <a:solidFill>
                  <a:srgbClr val="00B0F0"/>
                </a:solidFill>
              </a:rPr>
            </a:br>
            <a:r>
              <a:rPr lang="en-IN" sz="1400" b="1" dirty="0" smtClean="0">
                <a:solidFill>
                  <a:srgbClr val="00B0F0"/>
                </a:solidFill>
              </a:rPr>
              <a:t/>
            </a:r>
            <a:br>
              <a:rPr lang="en-IN" sz="1400" b="1" dirty="0" smtClean="0">
                <a:solidFill>
                  <a:srgbClr val="00B0F0"/>
                </a:solidFill>
              </a:rPr>
            </a:br>
            <a:r>
              <a:rPr lang="en-IN" sz="1400" b="1" dirty="0">
                <a:solidFill>
                  <a:srgbClr val="00B0F0"/>
                </a:solidFill>
              </a:rPr>
              <a:t/>
            </a:r>
            <a:br>
              <a:rPr lang="en-IN" sz="1400" b="1" dirty="0">
                <a:solidFill>
                  <a:srgbClr val="00B0F0"/>
                </a:solidFill>
              </a:rPr>
            </a:br>
            <a:r>
              <a:rPr lang="en-IN" sz="1400" b="1" dirty="0" smtClean="0">
                <a:solidFill>
                  <a:srgbClr val="00B0F0"/>
                </a:solidFill>
              </a:rPr>
              <a:t/>
            </a:r>
            <a:br>
              <a:rPr lang="en-IN" sz="1400" b="1" dirty="0" smtClean="0">
                <a:solidFill>
                  <a:srgbClr val="00B0F0"/>
                </a:solidFill>
              </a:rPr>
            </a:br>
            <a:r>
              <a:rPr lang="en-IN" sz="1400" b="1" dirty="0" smtClean="0">
                <a:solidFill>
                  <a:srgbClr val="00B0F0"/>
                </a:solidFill>
              </a:rPr>
              <a:t/>
            </a:r>
            <a:br>
              <a:rPr lang="en-IN" sz="1400" b="1" dirty="0" smtClean="0">
                <a:solidFill>
                  <a:srgbClr val="00B0F0"/>
                </a:solidFill>
              </a:rPr>
            </a:br>
            <a:r>
              <a:rPr lang="en-IN" sz="1400" b="1" dirty="0">
                <a:solidFill>
                  <a:srgbClr val="00B0F0"/>
                </a:solidFill>
              </a:rPr>
              <a:t/>
            </a:r>
            <a:br>
              <a:rPr lang="en-IN" sz="1400" b="1" dirty="0">
                <a:solidFill>
                  <a:srgbClr val="00B0F0"/>
                </a:solidFill>
              </a:rPr>
            </a:br>
            <a:r>
              <a:rPr lang="en-IN" sz="1400" b="1" dirty="0" smtClean="0">
                <a:solidFill>
                  <a:srgbClr val="00B0F0"/>
                </a:solidFill>
              </a:rPr>
              <a:t>In </a:t>
            </a:r>
            <a:r>
              <a:rPr lang="en-IN" sz="1400" b="1" dirty="0">
                <a:solidFill>
                  <a:srgbClr val="00B0F0"/>
                </a:solidFill>
              </a:rPr>
              <a:t>[3]:</a:t>
            </a:r>
            <a:br>
              <a:rPr lang="en-IN" sz="1400" b="1" dirty="0">
                <a:solidFill>
                  <a:srgbClr val="00B0F0"/>
                </a:solidFill>
              </a:rPr>
            </a:br>
            <a:r>
              <a:rPr lang="en-IN" sz="1400" b="1" dirty="0" smtClean="0">
                <a:solidFill>
                  <a:srgbClr val="00B0F0"/>
                </a:solidFill>
              </a:rPr>
              <a:t/>
            </a:r>
            <a:br>
              <a:rPr lang="en-IN" sz="1400" b="1" dirty="0" smtClean="0">
                <a:solidFill>
                  <a:srgbClr val="00B0F0"/>
                </a:solidFill>
              </a:rPr>
            </a:br>
            <a:r>
              <a:rPr lang="en-IN" sz="1400" b="1" dirty="0">
                <a:solidFill>
                  <a:srgbClr val="00B0F0"/>
                </a:solidFill>
              </a:rPr>
              <a:t>In [4]:</a:t>
            </a:r>
            <a:br>
              <a:rPr lang="en-IN" sz="1400" b="1" dirty="0">
                <a:solidFill>
                  <a:srgbClr val="00B0F0"/>
                </a:solidFill>
              </a:rPr>
            </a:br>
            <a:r>
              <a:rPr lang="en-IN" sz="1400" b="1" dirty="0" smtClean="0">
                <a:solidFill>
                  <a:srgbClr val="00B0F0"/>
                </a:solidFill>
              </a:rPr>
              <a:t/>
            </a:r>
            <a:br>
              <a:rPr lang="en-IN" sz="1400" b="1" dirty="0" smtClean="0">
                <a:solidFill>
                  <a:srgbClr val="00B0F0"/>
                </a:solidFill>
              </a:rPr>
            </a:br>
            <a:r>
              <a:rPr lang="en-IN" sz="1400" b="1" dirty="0">
                <a:solidFill>
                  <a:srgbClr val="00B0F0"/>
                </a:solidFill>
              </a:rPr>
              <a:t>In [5]:</a:t>
            </a:r>
            <a:br>
              <a:rPr lang="en-IN" sz="1400" b="1" dirty="0">
                <a:solidFill>
                  <a:srgbClr val="00B0F0"/>
                </a:solidFill>
              </a:rPr>
            </a:br>
            <a:r>
              <a:rPr lang="en-IN" sz="1400" b="1" dirty="0" smtClean="0">
                <a:solidFill>
                  <a:srgbClr val="00B0F0"/>
                </a:solidFill>
              </a:rPr>
              <a:t/>
            </a:r>
            <a:br>
              <a:rPr lang="en-IN" sz="1400" b="1" dirty="0" smtClean="0">
                <a:solidFill>
                  <a:srgbClr val="00B0F0"/>
                </a:solidFill>
              </a:rPr>
            </a:br>
            <a:r>
              <a:rPr lang="en-IN" sz="1400" b="1" dirty="0">
                <a:solidFill>
                  <a:srgbClr val="00B0F0"/>
                </a:solidFill>
              </a:rPr>
              <a:t>In [6]:</a:t>
            </a:r>
            <a:br>
              <a:rPr lang="en-IN" sz="1400" b="1" dirty="0">
                <a:solidFill>
                  <a:srgbClr val="00B0F0"/>
                </a:solidFill>
              </a:rPr>
            </a:br>
            <a:endParaRPr lang="en-IN" sz="1400" dirty="0"/>
          </a:p>
        </p:txBody>
      </p:sp>
      <p:sp>
        <p:nvSpPr>
          <p:cNvPr id="3" name="Text Placeholder 2"/>
          <p:cNvSpPr>
            <a:spLocks noGrp="1"/>
          </p:cNvSpPr>
          <p:nvPr>
            <p:ph type="body" idx="1"/>
          </p:nvPr>
        </p:nvSpPr>
        <p:spPr>
          <a:xfrm>
            <a:off x="1219200" y="378678"/>
            <a:ext cx="7122160" cy="4498122"/>
          </a:xfrm>
        </p:spPr>
        <p:txBody>
          <a:bodyPr/>
          <a:lstStyle/>
          <a:p>
            <a:pPr marL="139700" indent="0">
              <a:buNone/>
            </a:pPr>
            <a:endParaRPr lang="en-IN" dirty="0" smtClean="0"/>
          </a:p>
          <a:p>
            <a:pPr marL="139700" indent="0">
              <a:buNone/>
            </a:pPr>
            <a:endParaRPr lang="en-IN" dirty="0"/>
          </a:p>
          <a:p>
            <a:pPr marL="139700" indent="0">
              <a:buNone/>
            </a:pPr>
            <a:endParaRPr lang="en-IN" dirty="0" smtClean="0"/>
          </a:p>
          <a:p>
            <a:pPr marL="139700" indent="0">
              <a:buNone/>
            </a:pPr>
            <a:endParaRPr lang="en-IN" dirty="0"/>
          </a:p>
          <a:p>
            <a:pPr marL="139700" indent="0">
              <a:buNone/>
            </a:pPr>
            <a:endParaRPr lang="en-IN" dirty="0" smtClean="0"/>
          </a:p>
          <a:p>
            <a:pPr marL="139700" indent="0">
              <a:buNone/>
            </a:pPr>
            <a:endParaRPr lang="en-IN" dirty="0"/>
          </a:p>
          <a:p>
            <a:pPr marL="139700" indent="0">
              <a:buNone/>
            </a:pPr>
            <a:endParaRPr lang="en-IN" dirty="0" smtClean="0"/>
          </a:p>
          <a:p>
            <a:pPr marL="139700" indent="0">
              <a:buNone/>
            </a:pPr>
            <a:endParaRPr lang="en-IN" dirty="0"/>
          </a:p>
          <a:p>
            <a:pPr marL="139700" indent="0">
              <a:buNone/>
            </a:pPr>
            <a:endParaRPr lang="nn-NO" dirty="0" smtClean="0">
              <a:solidFill>
                <a:schemeClr val="bg1"/>
              </a:solidFill>
            </a:endParaRPr>
          </a:p>
          <a:p>
            <a:pPr marL="139700" indent="0">
              <a:buNone/>
            </a:pPr>
            <a:endParaRPr lang="nn-NO" dirty="0">
              <a:solidFill>
                <a:schemeClr val="bg1"/>
              </a:solidFill>
            </a:endParaRPr>
          </a:p>
          <a:p>
            <a:pPr marL="139700" indent="0">
              <a:buNone/>
            </a:pPr>
            <a:r>
              <a:rPr lang="nn-NO" dirty="0" smtClean="0">
                <a:solidFill>
                  <a:schemeClr val="bg1"/>
                </a:solidFill>
              </a:rPr>
              <a:t>df </a:t>
            </a:r>
            <a:r>
              <a:rPr lang="nn-NO" dirty="0">
                <a:solidFill>
                  <a:schemeClr val="bg1"/>
                </a:solidFill>
              </a:rPr>
              <a:t>= df.drop(['Unnamed: 2', 'Unnamed: 3', 'Unnamed: 4'], axis = 1</a:t>
            </a:r>
            <a:r>
              <a:rPr lang="nn-NO" dirty="0" smtClean="0">
                <a:solidFill>
                  <a:schemeClr val="bg1"/>
                </a:solidFill>
              </a:rPr>
              <a:t>)</a:t>
            </a:r>
          </a:p>
          <a:p>
            <a:pPr marL="139700" indent="0">
              <a:buNone/>
            </a:pPr>
            <a:endParaRPr lang="en-IN" dirty="0" smtClean="0">
              <a:solidFill>
                <a:schemeClr val="bg1"/>
              </a:solidFill>
            </a:endParaRPr>
          </a:p>
          <a:p>
            <a:pPr marL="139700" indent="0">
              <a:buNone/>
            </a:pPr>
            <a:r>
              <a:rPr lang="en-IN" dirty="0" err="1" smtClean="0">
                <a:solidFill>
                  <a:schemeClr val="bg1"/>
                </a:solidFill>
              </a:rPr>
              <a:t>df.columns</a:t>
            </a:r>
            <a:r>
              <a:rPr lang="en-IN" dirty="0" smtClean="0">
                <a:solidFill>
                  <a:schemeClr val="bg1"/>
                </a:solidFill>
              </a:rPr>
              <a:t> </a:t>
            </a:r>
            <a:r>
              <a:rPr lang="en-IN" dirty="0">
                <a:solidFill>
                  <a:schemeClr val="bg1"/>
                </a:solidFill>
              </a:rPr>
              <a:t>= ['label', 'text</a:t>
            </a:r>
            <a:r>
              <a:rPr lang="en-IN" dirty="0" smtClean="0">
                <a:solidFill>
                  <a:schemeClr val="bg1"/>
                </a:solidFill>
              </a:rPr>
              <a:t>']</a:t>
            </a:r>
          </a:p>
          <a:p>
            <a:pPr marL="139700" indent="0">
              <a:buNone/>
            </a:pPr>
            <a:endParaRPr lang="en-IN" dirty="0" smtClean="0">
              <a:solidFill>
                <a:schemeClr val="bg1"/>
              </a:solidFill>
            </a:endParaRPr>
          </a:p>
          <a:p>
            <a:pPr marL="139700" indent="0">
              <a:buNone/>
            </a:pPr>
            <a:r>
              <a:rPr lang="en-IN" dirty="0" err="1" smtClean="0">
                <a:solidFill>
                  <a:schemeClr val="bg1"/>
                </a:solidFill>
              </a:rPr>
              <a:t>df</a:t>
            </a:r>
            <a:r>
              <a:rPr lang="en-IN" dirty="0">
                <a:solidFill>
                  <a:schemeClr val="bg1"/>
                </a:solidFill>
              </a:rPr>
              <a:t>['</a:t>
            </a:r>
            <a:r>
              <a:rPr lang="en-IN" dirty="0" err="1">
                <a:solidFill>
                  <a:schemeClr val="bg1"/>
                </a:solidFill>
              </a:rPr>
              <a:t>label_enc</a:t>
            </a:r>
            <a:r>
              <a:rPr lang="en-IN" dirty="0">
                <a:solidFill>
                  <a:schemeClr val="bg1"/>
                </a:solidFill>
              </a:rPr>
              <a:t>'] = </a:t>
            </a:r>
            <a:r>
              <a:rPr lang="en-IN" dirty="0" err="1">
                <a:solidFill>
                  <a:schemeClr val="bg1"/>
                </a:solidFill>
              </a:rPr>
              <a:t>df.label.map</a:t>
            </a:r>
            <a:r>
              <a:rPr lang="en-IN" dirty="0">
                <a:solidFill>
                  <a:schemeClr val="bg1"/>
                </a:solidFill>
              </a:rPr>
              <a:t>({'ham': 0, 'spam': 1</a:t>
            </a:r>
            <a:r>
              <a:rPr lang="en-IN" dirty="0" smtClean="0">
                <a:solidFill>
                  <a:schemeClr val="bg1"/>
                </a:solidFill>
              </a:rPr>
              <a:t>})</a:t>
            </a:r>
          </a:p>
          <a:p>
            <a:pPr marL="139700" indent="0">
              <a:buNone/>
            </a:pPr>
            <a:endParaRPr lang="en-IN" dirty="0" smtClean="0">
              <a:solidFill>
                <a:schemeClr val="bg1"/>
              </a:solidFill>
            </a:endParaRPr>
          </a:p>
          <a:p>
            <a:pPr marL="139700" indent="0">
              <a:buNone/>
            </a:pPr>
            <a:r>
              <a:rPr lang="en-IN" dirty="0" err="1" smtClean="0">
                <a:solidFill>
                  <a:schemeClr val="bg1"/>
                </a:solidFill>
              </a:rPr>
              <a:t>sns.countplot</a:t>
            </a:r>
            <a:r>
              <a:rPr lang="en-IN" dirty="0" smtClean="0">
                <a:solidFill>
                  <a:schemeClr val="bg1"/>
                </a:solidFill>
              </a:rPr>
              <a:t>(x </a:t>
            </a:r>
            <a:r>
              <a:rPr lang="en-IN" dirty="0">
                <a:solidFill>
                  <a:schemeClr val="bg1"/>
                </a:solidFill>
              </a:rPr>
              <a:t>= </a:t>
            </a:r>
            <a:r>
              <a:rPr lang="en-IN" dirty="0" err="1">
                <a:solidFill>
                  <a:schemeClr val="bg1"/>
                </a:solidFill>
              </a:rPr>
              <a:t>df.label</a:t>
            </a:r>
            <a:r>
              <a:rPr lang="en-IN" dirty="0">
                <a:solidFill>
                  <a:schemeClr val="bg1"/>
                </a:solidFill>
              </a:rPr>
              <a:t>)</a:t>
            </a:r>
          </a:p>
          <a:p>
            <a:pPr marL="139700" indent="0">
              <a:buNone/>
            </a:pPr>
            <a:endParaRPr lang="en-IN" dirty="0" smtClean="0">
              <a:solidFill>
                <a:schemeClr val="bg1"/>
              </a:solidFill>
            </a:endParaRPr>
          </a:p>
          <a:p>
            <a:pPr marL="139700" indent="0">
              <a:buNone/>
            </a:pPr>
            <a:endParaRPr lang="en-IN" dirty="0">
              <a:solidFill>
                <a:schemeClr val="bg1"/>
              </a:solidFill>
            </a:endParaRPr>
          </a:p>
          <a:p>
            <a:pPr marL="139700" indent="0">
              <a:buNone/>
            </a:pPr>
            <a:endParaRPr lang="en-IN"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760" y="480278"/>
            <a:ext cx="7051040" cy="1826042"/>
          </a:xfrm>
          <a:prstGeom prst="rect">
            <a:avLst/>
          </a:prstGeom>
        </p:spPr>
      </p:pic>
    </p:spTree>
    <p:extLst>
      <p:ext uri="{BB962C8B-B14F-4D97-AF65-F5344CB8AC3E}">
        <p14:creationId xmlns:p14="http://schemas.microsoft.com/office/powerpoint/2010/main" val="11931433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43840" y="172720"/>
            <a:ext cx="1168400" cy="4815840"/>
          </a:xfrm>
        </p:spPr>
        <p:txBody>
          <a:bodyPr/>
          <a:lstStyle/>
          <a:p>
            <a:r>
              <a:rPr lang="en-IN" sz="1400" b="1" dirty="0">
                <a:solidFill>
                  <a:srgbClr val="00B0F0"/>
                </a:solidFill>
              </a:rPr>
              <a:t>Out [6]:</a:t>
            </a:r>
            <a:br>
              <a:rPr lang="en-IN" sz="1400" b="1" dirty="0">
                <a:solidFill>
                  <a:srgbClr val="00B0F0"/>
                </a:solidFill>
              </a:rPr>
            </a:br>
            <a:r>
              <a:rPr lang="en-IN" sz="1400" b="1" dirty="0" smtClean="0">
                <a:solidFill>
                  <a:srgbClr val="00B0F0"/>
                </a:solidFill>
              </a:rPr>
              <a:t/>
            </a:r>
            <a:br>
              <a:rPr lang="en-IN" sz="1400" b="1" dirty="0" smtClean="0">
                <a:solidFill>
                  <a:srgbClr val="00B0F0"/>
                </a:solidFill>
              </a:rPr>
            </a:br>
            <a:r>
              <a:rPr lang="en-IN" sz="1400" b="1" dirty="0">
                <a:solidFill>
                  <a:srgbClr val="00B0F0"/>
                </a:solidFill>
              </a:rPr>
              <a:t/>
            </a:r>
            <a:br>
              <a:rPr lang="en-IN" sz="1400" b="1" dirty="0">
                <a:solidFill>
                  <a:srgbClr val="00B0F0"/>
                </a:solidFill>
              </a:rPr>
            </a:br>
            <a:r>
              <a:rPr lang="en-IN" sz="1400" b="1" dirty="0" smtClean="0">
                <a:solidFill>
                  <a:srgbClr val="00B0F0"/>
                </a:solidFill>
              </a:rPr>
              <a:t/>
            </a:r>
            <a:br>
              <a:rPr lang="en-IN" sz="1400" b="1" dirty="0" smtClean="0">
                <a:solidFill>
                  <a:srgbClr val="00B0F0"/>
                </a:solidFill>
              </a:rPr>
            </a:br>
            <a:r>
              <a:rPr lang="en-IN" sz="1400" b="1" dirty="0">
                <a:solidFill>
                  <a:srgbClr val="00B0F0"/>
                </a:solidFill>
              </a:rPr>
              <a:t/>
            </a:r>
            <a:br>
              <a:rPr lang="en-IN" sz="1400" b="1" dirty="0">
                <a:solidFill>
                  <a:srgbClr val="00B0F0"/>
                </a:solidFill>
              </a:rPr>
            </a:br>
            <a:r>
              <a:rPr lang="en-IN" sz="1400" b="1" dirty="0" smtClean="0">
                <a:solidFill>
                  <a:srgbClr val="00B0F0"/>
                </a:solidFill>
              </a:rPr>
              <a:t/>
            </a:r>
            <a:br>
              <a:rPr lang="en-IN" sz="1400" b="1" dirty="0" smtClean="0">
                <a:solidFill>
                  <a:srgbClr val="00B0F0"/>
                </a:solidFill>
              </a:rPr>
            </a:br>
            <a:r>
              <a:rPr lang="en-IN" sz="1400" b="1" dirty="0">
                <a:solidFill>
                  <a:srgbClr val="00B0F0"/>
                </a:solidFill>
              </a:rPr>
              <a:t/>
            </a:r>
            <a:br>
              <a:rPr lang="en-IN" sz="1400" b="1" dirty="0">
                <a:solidFill>
                  <a:srgbClr val="00B0F0"/>
                </a:solidFill>
              </a:rPr>
            </a:br>
            <a:r>
              <a:rPr lang="en-IN" sz="1400" b="1" dirty="0" smtClean="0">
                <a:solidFill>
                  <a:srgbClr val="00B0F0"/>
                </a:solidFill>
              </a:rPr>
              <a:t/>
            </a:r>
            <a:br>
              <a:rPr lang="en-IN" sz="1400" b="1" dirty="0" smtClean="0">
                <a:solidFill>
                  <a:srgbClr val="00B0F0"/>
                </a:solidFill>
              </a:rPr>
            </a:br>
            <a:r>
              <a:rPr lang="en-IN" sz="1400" b="1" dirty="0">
                <a:solidFill>
                  <a:srgbClr val="00B0F0"/>
                </a:solidFill>
              </a:rPr>
              <a:t/>
            </a:r>
            <a:br>
              <a:rPr lang="en-IN" sz="1400" b="1" dirty="0">
                <a:solidFill>
                  <a:srgbClr val="00B0F0"/>
                </a:solidFill>
              </a:rPr>
            </a:br>
            <a:r>
              <a:rPr lang="en-IN" sz="1400" b="1" dirty="0" smtClean="0">
                <a:solidFill>
                  <a:srgbClr val="00B0F0"/>
                </a:solidFill>
              </a:rPr>
              <a:t/>
            </a:r>
            <a:br>
              <a:rPr lang="en-IN" sz="1400" b="1" dirty="0" smtClean="0">
                <a:solidFill>
                  <a:srgbClr val="00B0F0"/>
                </a:solidFill>
              </a:rPr>
            </a:br>
            <a:r>
              <a:rPr lang="en-IN" sz="1400" b="1" dirty="0">
                <a:solidFill>
                  <a:srgbClr val="00B0F0"/>
                </a:solidFill>
              </a:rPr>
              <a:t/>
            </a:r>
            <a:br>
              <a:rPr lang="en-IN" sz="1400" b="1" dirty="0">
                <a:solidFill>
                  <a:srgbClr val="00B0F0"/>
                </a:solidFill>
              </a:rPr>
            </a:br>
            <a:r>
              <a:rPr lang="en-IN" sz="1400" b="1" dirty="0" smtClean="0">
                <a:solidFill>
                  <a:srgbClr val="00B0F0"/>
                </a:solidFill>
              </a:rPr>
              <a:t/>
            </a:r>
            <a:br>
              <a:rPr lang="en-IN" sz="1400" b="1" dirty="0" smtClean="0">
                <a:solidFill>
                  <a:srgbClr val="00B0F0"/>
                </a:solidFill>
              </a:rPr>
            </a:br>
            <a:r>
              <a:rPr lang="en-IN" sz="1400" b="1" dirty="0">
                <a:solidFill>
                  <a:srgbClr val="00B0F0"/>
                </a:solidFill>
              </a:rPr>
              <a:t/>
            </a:r>
            <a:br>
              <a:rPr lang="en-IN" sz="1400" b="1" dirty="0">
                <a:solidFill>
                  <a:srgbClr val="00B0F0"/>
                </a:solidFill>
              </a:rPr>
            </a:br>
            <a:r>
              <a:rPr lang="en-IN" sz="1400" b="1" dirty="0">
                <a:solidFill>
                  <a:srgbClr val="00B0F0"/>
                </a:solidFill>
              </a:rPr>
              <a:t/>
            </a:r>
            <a:br>
              <a:rPr lang="en-IN" sz="1400" b="1" dirty="0">
                <a:solidFill>
                  <a:srgbClr val="00B0F0"/>
                </a:solidFill>
              </a:rPr>
            </a:br>
            <a:r>
              <a:rPr lang="en-IN" sz="1400" b="1" dirty="0" smtClean="0">
                <a:solidFill>
                  <a:srgbClr val="00B0F0"/>
                </a:solidFill>
              </a:rPr>
              <a:t/>
            </a:r>
            <a:br>
              <a:rPr lang="en-IN" sz="1400" b="1" dirty="0" smtClean="0">
                <a:solidFill>
                  <a:srgbClr val="00B0F0"/>
                </a:solidFill>
              </a:rPr>
            </a:br>
            <a:r>
              <a:rPr lang="en-IN" sz="1400" b="1" dirty="0" smtClean="0">
                <a:solidFill>
                  <a:srgbClr val="00B0F0"/>
                </a:solidFill>
              </a:rPr>
              <a:t>In </a:t>
            </a:r>
            <a:r>
              <a:rPr lang="en-IN" sz="1400" b="1" dirty="0">
                <a:solidFill>
                  <a:srgbClr val="00B0F0"/>
                </a:solidFill>
              </a:rPr>
              <a:t>[7]:</a:t>
            </a:r>
            <a:br>
              <a:rPr lang="en-IN" sz="1400" b="1" dirty="0">
                <a:solidFill>
                  <a:srgbClr val="00B0F0"/>
                </a:solidFill>
              </a:rPr>
            </a:br>
            <a:r>
              <a:rPr lang="en-IN" sz="1400" b="1" dirty="0" smtClean="0">
                <a:solidFill>
                  <a:srgbClr val="00B0F0"/>
                </a:solidFill>
              </a:rPr>
              <a:t/>
            </a:r>
            <a:br>
              <a:rPr lang="en-IN" sz="1400" b="1" dirty="0" smtClean="0">
                <a:solidFill>
                  <a:srgbClr val="00B0F0"/>
                </a:solidFill>
              </a:rPr>
            </a:br>
            <a:r>
              <a:rPr lang="en-IN" sz="1400" b="1" dirty="0">
                <a:solidFill>
                  <a:srgbClr val="00B0F0"/>
                </a:solidFill>
              </a:rPr>
              <a:t/>
            </a:r>
            <a:br>
              <a:rPr lang="en-IN" sz="1400" b="1" dirty="0">
                <a:solidFill>
                  <a:srgbClr val="00B0F0"/>
                </a:solidFill>
              </a:rPr>
            </a:br>
            <a:r>
              <a:rPr lang="en-IN" sz="1400" b="1" dirty="0">
                <a:solidFill>
                  <a:srgbClr val="00B0F0"/>
                </a:solidFill>
              </a:rPr>
              <a:t>Out [7]:</a:t>
            </a:r>
            <a:br>
              <a:rPr lang="en-IN" sz="1400" b="1" dirty="0">
                <a:solidFill>
                  <a:srgbClr val="00B0F0"/>
                </a:solidFill>
              </a:rPr>
            </a:br>
            <a:endParaRPr lang="en-IN" sz="1400" dirty="0"/>
          </a:p>
        </p:txBody>
      </p:sp>
      <p:sp>
        <p:nvSpPr>
          <p:cNvPr id="3" name="Text Placeholder 2"/>
          <p:cNvSpPr>
            <a:spLocks noGrp="1"/>
          </p:cNvSpPr>
          <p:nvPr>
            <p:ph type="body" idx="1"/>
          </p:nvPr>
        </p:nvSpPr>
        <p:spPr>
          <a:xfrm>
            <a:off x="1412240" y="172720"/>
            <a:ext cx="6878320" cy="4815840"/>
          </a:xfrm>
        </p:spPr>
        <p:txBody>
          <a:bodyPr/>
          <a:lstStyle/>
          <a:p>
            <a:pPr marL="139700" indent="0">
              <a:buNone/>
            </a:pPr>
            <a:endParaRPr lang="en-IN" dirty="0" smtClean="0">
              <a:solidFill>
                <a:schemeClr val="bg1"/>
              </a:solidFill>
            </a:endParaRPr>
          </a:p>
          <a:p>
            <a:pPr marL="139700" indent="0">
              <a:buNone/>
            </a:pPr>
            <a:r>
              <a:rPr lang="en-IN" dirty="0" smtClean="0">
                <a:solidFill>
                  <a:schemeClr val="bg1"/>
                </a:solidFill>
              </a:rPr>
              <a:t>&lt;</a:t>
            </a:r>
            <a:r>
              <a:rPr lang="en-IN" dirty="0">
                <a:solidFill>
                  <a:schemeClr val="bg1"/>
                </a:solidFill>
              </a:rPr>
              <a:t>Axes: </a:t>
            </a:r>
            <a:r>
              <a:rPr lang="en-IN" dirty="0" err="1">
                <a:solidFill>
                  <a:schemeClr val="bg1"/>
                </a:solidFill>
              </a:rPr>
              <a:t>xlabel</a:t>
            </a:r>
            <a:r>
              <a:rPr lang="en-IN" dirty="0">
                <a:solidFill>
                  <a:schemeClr val="bg1"/>
                </a:solidFill>
              </a:rPr>
              <a:t>='label', </a:t>
            </a:r>
            <a:r>
              <a:rPr lang="en-IN" dirty="0" err="1">
                <a:solidFill>
                  <a:schemeClr val="bg1"/>
                </a:solidFill>
              </a:rPr>
              <a:t>ylabel</a:t>
            </a:r>
            <a:r>
              <a:rPr lang="en-IN" dirty="0">
                <a:solidFill>
                  <a:schemeClr val="bg1"/>
                </a:solidFill>
              </a:rPr>
              <a:t>='count'&gt;</a:t>
            </a:r>
            <a:endParaRPr lang="en-IN" dirty="0" smtClean="0">
              <a:solidFill>
                <a:schemeClr val="bg1"/>
              </a:solidFill>
            </a:endParaRPr>
          </a:p>
          <a:p>
            <a:pPr marL="139700" indent="0">
              <a:buNone/>
            </a:pPr>
            <a:r>
              <a:rPr lang="en-IN" dirty="0" smtClean="0"/>
              <a:t>                  </a:t>
            </a:r>
          </a:p>
          <a:p>
            <a:pPr marL="139700" indent="0">
              <a:buNone/>
            </a:pPr>
            <a:endParaRPr lang="en-IN" dirty="0"/>
          </a:p>
          <a:p>
            <a:pPr marL="139700" indent="0">
              <a:buNone/>
            </a:pPr>
            <a:endParaRPr lang="en-IN" dirty="0" smtClean="0"/>
          </a:p>
          <a:p>
            <a:pPr marL="139700" indent="0">
              <a:buNone/>
            </a:pPr>
            <a:endParaRPr lang="en-IN" dirty="0"/>
          </a:p>
          <a:p>
            <a:pPr marL="139700" indent="0">
              <a:buNone/>
            </a:pPr>
            <a:endParaRPr lang="en-IN" dirty="0" smtClean="0"/>
          </a:p>
          <a:p>
            <a:pPr marL="139700" indent="0">
              <a:buNone/>
            </a:pPr>
            <a:endParaRPr lang="en-IN" dirty="0"/>
          </a:p>
          <a:p>
            <a:pPr marL="139700" indent="0">
              <a:buNone/>
            </a:pPr>
            <a:endParaRPr lang="en-IN" dirty="0" smtClean="0"/>
          </a:p>
          <a:p>
            <a:pPr marL="139700" indent="0">
              <a:buNone/>
            </a:pPr>
            <a:endParaRPr lang="en-IN" dirty="0"/>
          </a:p>
          <a:p>
            <a:pPr marL="139700" indent="0">
              <a:buNone/>
            </a:pPr>
            <a:endParaRPr lang="en-IN" dirty="0" smtClean="0">
              <a:solidFill>
                <a:schemeClr val="bg1"/>
              </a:solidFill>
            </a:endParaRPr>
          </a:p>
          <a:p>
            <a:pPr marL="139700" indent="0">
              <a:buNone/>
            </a:pPr>
            <a:endParaRPr lang="en-IN" dirty="0">
              <a:solidFill>
                <a:schemeClr val="bg1"/>
              </a:solidFill>
            </a:endParaRPr>
          </a:p>
          <a:p>
            <a:pPr marL="139700" indent="0">
              <a:buNone/>
            </a:pPr>
            <a:endParaRPr lang="en-IN" dirty="0" smtClean="0">
              <a:solidFill>
                <a:schemeClr val="bg1"/>
              </a:solidFill>
            </a:endParaRPr>
          </a:p>
          <a:p>
            <a:pPr marL="139700" indent="0">
              <a:buNone/>
            </a:pPr>
            <a:endParaRPr lang="en-IN" dirty="0" smtClean="0">
              <a:solidFill>
                <a:schemeClr val="bg1"/>
              </a:solidFill>
            </a:endParaRPr>
          </a:p>
          <a:p>
            <a:pPr marL="139700" indent="0">
              <a:buNone/>
            </a:pPr>
            <a:endParaRPr lang="en-IN" dirty="0" smtClean="0">
              <a:solidFill>
                <a:schemeClr val="bg1"/>
              </a:solidFill>
            </a:endParaRPr>
          </a:p>
          <a:p>
            <a:pPr marL="139700" indent="0">
              <a:buNone/>
            </a:pPr>
            <a:r>
              <a:rPr lang="en-IN" dirty="0" err="1" smtClean="0">
                <a:solidFill>
                  <a:schemeClr val="bg1"/>
                </a:solidFill>
              </a:rPr>
              <a:t>avg_words_len</a:t>
            </a:r>
            <a:r>
              <a:rPr lang="en-IN" dirty="0" smtClean="0">
                <a:solidFill>
                  <a:schemeClr val="bg1"/>
                </a:solidFill>
              </a:rPr>
              <a:t>=round(sum</a:t>
            </a:r>
            <a:r>
              <a:rPr lang="en-IN" dirty="0">
                <a:solidFill>
                  <a:schemeClr val="bg1"/>
                </a:solidFill>
              </a:rPr>
              <a:t>([</a:t>
            </a:r>
            <a:r>
              <a:rPr lang="en-IN" dirty="0" err="1">
                <a:solidFill>
                  <a:schemeClr val="bg1"/>
                </a:solidFill>
              </a:rPr>
              <a:t>len</a:t>
            </a:r>
            <a:r>
              <a:rPr lang="en-IN" dirty="0">
                <a:solidFill>
                  <a:schemeClr val="bg1"/>
                </a:solidFill>
              </a:rPr>
              <a:t>(</a:t>
            </a:r>
            <a:r>
              <a:rPr lang="en-IN" dirty="0" err="1">
                <a:solidFill>
                  <a:schemeClr val="bg1"/>
                </a:solidFill>
              </a:rPr>
              <a:t>i.split</a:t>
            </a:r>
            <a:r>
              <a:rPr lang="en-IN" dirty="0">
                <a:solidFill>
                  <a:schemeClr val="bg1"/>
                </a:solidFill>
              </a:rPr>
              <a:t>()) for </a:t>
            </a:r>
            <a:r>
              <a:rPr lang="en-IN" dirty="0" err="1">
                <a:solidFill>
                  <a:schemeClr val="bg1"/>
                </a:solidFill>
              </a:rPr>
              <a:t>i</a:t>
            </a:r>
            <a:r>
              <a:rPr lang="en-IN" dirty="0">
                <a:solidFill>
                  <a:schemeClr val="bg1"/>
                </a:solidFill>
              </a:rPr>
              <a:t> in </a:t>
            </a:r>
            <a:r>
              <a:rPr lang="en-IN" dirty="0" err="1">
                <a:solidFill>
                  <a:schemeClr val="bg1"/>
                </a:solidFill>
              </a:rPr>
              <a:t>df</a:t>
            </a:r>
            <a:r>
              <a:rPr lang="en-IN" dirty="0">
                <a:solidFill>
                  <a:schemeClr val="bg1"/>
                </a:solidFill>
              </a:rPr>
              <a:t>['text']])/</a:t>
            </a:r>
            <a:r>
              <a:rPr lang="en-IN" dirty="0" err="1">
                <a:solidFill>
                  <a:schemeClr val="bg1"/>
                </a:solidFill>
              </a:rPr>
              <a:t>len</a:t>
            </a:r>
            <a:r>
              <a:rPr lang="en-IN" dirty="0">
                <a:solidFill>
                  <a:schemeClr val="bg1"/>
                </a:solidFill>
              </a:rPr>
              <a:t>(</a:t>
            </a:r>
            <a:r>
              <a:rPr lang="en-IN" dirty="0" err="1">
                <a:solidFill>
                  <a:schemeClr val="bg1"/>
                </a:solidFill>
              </a:rPr>
              <a:t>df</a:t>
            </a:r>
            <a:r>
              <a:rPr lang="en-IN" dirty="0">
                <a:solidFill>
                  <a:schemeClr val="bg1"/>
                </a:solidFill>
              </a:rPr>
              <a:t>['text']))</a:t>
            </a:r>
          </a:p>
          <a:p>
            <a:pPr marL="139700" indent="0">
              <a:buNone/>
            </a:pPr>
            <a:r>
              <a:rPr lang="en-IN" dirty="0" err="1">
                <a:solidFill>
                  <a:schemeClr val="bg1"/>
                </a:solidFill>
              </a:rPr>
              <a:t>avg_words_len</a:t>
            </a:r>
            <a:endParaRPr lang="en-IN" dirty="0" smtClean="0">
              <a:solidFill>
                <a:schemeClr val="bg1"/>
              </a:solidFill>
            </a:endParaRPr>
          </a:p>
          <a:p>
            <a:pPr marL="139700" indent="0">
              <a:buNone/>
            </a:pPr>
            <a:endParaRPr lang="en-IN" dirty="0" smtClean="0">
              <a:solidFill>
                <a:schemeClr val="bg1"/>
              </a:solidFill>
            </a:endParaRPr>
          </a:p>
          <a:p>
            <a:pPr marL="139700" indent="0">
              <a:buNone/>
            </a:pPr>
            <a:r>
              <a:rPr lang="en-IN" dirty="0" smtClean="0">
                <a:solidFill>
                  <a:schemeClr val="bg1"/>
                </a:solidFill>
              </a:rPr>
              <a:t>15</a:t>
            </a:r>
          </a:p>
          <a:p>
            <a:pPr marL="139700" indent="0">
              <a:buNone/>
            </a:pPr>
            <a:endParaRPr lang="en-IN" b="1" dirty="0">
              <a:solidFill>
                <a:srgbClr val="00B0F0"/>
              </a:solidFill>
            </a:endParaRPr>
          </a:p>
          <a:p>
            <a:pPr marL="139700" indent="0">
              <a:buNone/>
            </a:pPr>
            <a:endParaRPr lang="en-IN"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6074" y="754630"/>
            <a:ext cx="5303531" cy="2283210"/>
          </a:xfrm>
          <a:prstGeom prst="rect">
            <a:avLst/>
          </a:prstGeom>
        </p:spPr>
      </p:pic>
    </p:spTree>
    <p:extLst>
      <p:ext uri="{BB962C8B-B14F-4D97-AF65-F5344CB8AC3E}">
        <p14:creationId xmlns:p14="http://schemas.microsoft.com/office/powerpoint/2010/main" val="2792507615"/>
      </p:ext>
    </p:extLst>
  </p:cSld>
  <p:clrMapOvr>
    <a:masterClrMapping/>
  </p:clrMapOvr>
  <p:timing>
    <p:tnLst>
      <p:par>
        <p:cTn id="1" dur="indefinite" restart="never" nodeType="tmRoot"/>
      </p:par>
    </p:tnLst>
  </p:timing>
</p:sld>
</file>

<file path=ppt/theme/theme1.xml><?xml version="1.0" encoding="utf-8"?>
<a:theme xmlns:a="http://schemas.openxmlformats.org/drawingml/2006/main" name="Futuristic Background by Slidesgo">
  <a:themeElements>
    <a:clrScheme name="Simple Light">
      <a:dk1>
        <a:srgbClr val="4C0700"/>
      </a:dk1>
      <a:lt1>
        <a:srgbClr val="FFFFFF"/>
      </a:lt1>
      <a:dk2>
        <a:srgbClr val="A00309"/>
      </a:dk2>
      <a:lt2>
        <a:srgbClr val="01ACAD"/>
      </a:lt2>
      <a:accent1>
        <a:srgbClr val="04B2FF"/>
      </a:accent1>
      <a:accent2>
        <a:srgbClr val="0382B9"/>
      </a:accent2>
      <a:accent3>
        <a:srgbClr val="CE464A"/>
      </a:accent3>
      <a:accent4>
        <a:srgbClr val="00E1FF"/>
      </a:accent4>
      <a:accent5>
        <a:srgbClr val="00AD79"/>
      </a:accent5>
      <a:accent6>
        <a:srgbClr val="001633"/>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1017</TotalTime>
  <Words>1530</Words>
  <Application>Microsoft Office PowerPoint</Application>
  <PresentationFormat>On-screen Show (16:9)</PresentationFormat>
  <Paragraphs>341</Paragraphs>
  <Slides>24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Montserrat ExtraBold</vt:lpstr>
      <vt:lpstr>Wingdings</vt:lpstr>
      <vt:lpstr>Montserrat</vt:lpstr>
      <vt:lpstr>Montserrat ExtraLight</vt:lpstr>
      <vt:lpstr>Raleway</vt:lpstr>
      <vt:lpstr>Futuristic Background by Slidesgo</vt:lpstr>
      <vt:lpstr>BUILDING A SMARTER AI-POWERED SPAM CLASSIFIER</vt:lpstr>
      <vt:lpstr>PHASE 3 : DEVELOPMENT PART 1  TASK :  Building Project By Loading And Preprocessing The Dataset.  Dataset link:    https://www.kaggle.com/datasets/uciml/sms-spam-collection-dataset </vt:lpstr>
      <vt:lpstr>PowerPoint Presentation</vt:lpstr>
      <vt:lpstr>The General Process Of Building A Project For Spam Detection Using Tensorflow</vt:lpstr>
      <vt:lpstr>IMPORTANCE OF LOADING AND PREPROCESSING DATASET:</vt:lpstr>
      <vt:lpstr>The Csv File Dataset </vt:lpstr>
      <vt:lpstr>PROGRAM </vt:lpstr>
      <vt:lpstr>Out [2]:          In [3]:  In [4]:  In [5]:  In [6]: </vt:lpstr>
      <vt:lpstr>Out [6]:               In [7]:   Out [7]: </vt:lpstr>
      <vt:lpstr>In [8]:       Out [8]:  In [9]:      Out [9]: </vt:lpstr>
      <vt:lpstr>In [10]:       Out [10]:     In [11]: </vt:lpstr>
      <vt:lpstr>Out [11]:         In [12]:  Out [12]:  In [13]:  </vt:lpstr>
      <vt:lpstr>In [14]:    In [15]:           In [16]:</vt:lpstr>
      <vt:lpstr>Out [16]:               </vt:lpstr>
      <vt:lpstr>In [17]:    Out [17]:                In [18]:</vt:lpstr>
      <vt:lpstr>Out [18]:</vt:lpstr>
      <vt:lpstr>In [19]:                    </vt:lpstr>
      <vt:lpstr>In [20]:                    </vt:lpstr>
      <vt:lpstr>In [21]:  Out [21]:                  </vt:lpstr>
      <vt:lpstr>In [22]:                    </vt:lpstr>
      <vt:lpstr>In [23]:  Out [23]:                  </vt:lpstr>
      <vt:lpstr>In [24]:              Out [24]:      </vt:lpstr>
      <vt:lpstr>In [25]:  Out[25]: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Smarter AI-Powered Spam Classifier</dc:title>
  <cp:lastModifiedBy>Windows User</cp:lastModifiedBy>
  <cp:revision>35</cp:revision>
  <dcterms:modified xsi:type="dcterms:W3CDTF">2023-11-01T14:36:19Z</dcterms:modified>
</cp:coreProperties>
</file>