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C78EED4-3DDF-470E-9FA4-E17EE79ED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Instacart</a:t>
            </a:r>
            <a:r>
              <a:rPr lang="en-US"/>
              <a:t> Dashboard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F0ED26-1BA8-4048-9A7D-67D2B7366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stacart KPIs1">
            <a:extLst>
              <a:ext uri="{FF2B5EF4-FFF2-40B4-BE49-F238E27FC236}">
                <a16:creationId xmlns:a16="http://schemas.microsoft.com/office/drawing/2014/main" id="{1D850972-8C18-419D-9E88-27B2F625F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0"/>
            <a:ext cx="662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Instacart KPIs2">
            <a:extLst>
              <a:ext uri="{FF2B5EF4-FFF2-40B4-BE49-F238E27FC236}">
                <a16:creationId xmlns:a16="http://schemas.microsoft.com/office/drawing/2014/main" id="{17B7E45A-FD75-4DCE-A44D-A3A5154D7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0"/>
            <a:ext cx="662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Instacart KPIs3">
            <a:extLst>
              <a:ext uri="{FF2B5EF4-FFF2-40B4-BE49-F238E27FC236}">
                <a16:creationId xmlns:a16="http://schemas.microsoft.com/office/drawing/2014/main" id="{2875BF6C-6753-4D51-8236-2B10DE219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0"/>
            <a:ext cx="662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Instacart KPIs4">
            <a:extLst>
              <a:ext uri="{FF2B5EF4-FFF2-40B4-BE49-F238E27FC236}">
                <a16:creationId xmlns:a16="http://schemas.microsoft.com/office/drawing/2014/main" id="{901CF6CF-E268-4B0A-99B6-E806E379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0"/>
            <a:ext cx="662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Instacart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Dashboard</dc:title>
  <dc:creator/>
  <cp:lastModifiedBy>Rishab Shekar</cp:lastModifiedBy>
  <cp:revision>1</cp:revision>
  <dcterms:created xsi:type="dcterms:W3CDTF">2021-05-01T03:10:20Z</dcterms:created>
  <dcterms:modified xsi:type="dcterms:W3CDTF">2021-05-01T03:12:02Z</dcterms:modified>
</cp:coreProperties>
</file>