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302" r:id="rId4"/>
    <p:sldId id="303" r:id="rId5"/>
    <p:sldId id="291" r:id="rId6"/>
    <p:sldId id="293" r:id="rId7"/>
    <p:sldId id="294" r:id="rId8"/>
    <p:sldId id="295" r:id="rId9"/>
    <p:sldId id="297" r:id="rId10"/>
    <p:sldId id="298" r:id="rId11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ED4541"/>
    <a:srgbClr val="FF9933"/>
    <a:srgbClr val="00FFCC"/>
    <a:srgbClr val="FFCC00"/>
    <a:srgbClr val="1E03E7"/>
    <a:srgbClr val="6600CC"/>
    <a:srgbClr val="11476D"/>
    <a:srgbClr val="8AE2E0"/>
    <a:srgbClr val="37C2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8" d="100"/>
          <a:sy n="48" d="100"/>
        </p:scale>
        <p:origin x="-1464" y="-11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64EEB-192A-490D-918D-9A6C6A365DAD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83703-A1AC-4C46-BFD4-EEFF0C0D3A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3703-A1AC-4C46-BFD4-EEFF0C0D3A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3703-A1AC-4C46-BFD4-EEFF0C0D3A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83703-A1AC-4C46-BFD4-EEFF0C0D3A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97EE-4E6A-498D-BA8C-2F929FEF7EFC}" type="datetimeFigureOut">
              <a:rPr lang="en-US" smtClean="0"/>
              <a:pPr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39CFC-805A-44C8-8286-7E22002A28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0800" y="2640360"/>
            <a:ext cx="7200000" cy="1080000"/>
          </a:xfrm>
          <a:prstGeom prst="rect">
            <a:avLst/>
          </a:prstGeom>
          <a:solidFill>
            <a:srgbClr val="1E03E7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6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40800" y="4530600"/>
            <a:ext cx="6120000" cy="540000"/>
          </a:xfrm>
          <a:prstGeom prst="rect">
            <a:avLst/>
          </a:prstGeom>
          <a:solidFill>
            <a:srgbClr val="FFCC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30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Micro Soft</a:t>
            </a:r>
            <a:r>
              <a:rPr lang="en-US" sz="30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30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Layout</a:t>
            </a:r>
            <a:endParaRPr lang="en-US" sz="30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8" name="Picture 4" descr="C:\1.JIAMETRIC\JIAMETRIC LOGO\From Naresh\Jia logo Sep 4-3.jpeg"/>
          <p:cNvPicPr>
            <a:picLocks noChangeAspect="1" noChangeArrowheads="1"/>
          </p:cNvPicPr>
          <p:nvPr/>
        </p:nvPicPr>
        <p:blipFill>
          <a:blip r:embed="rId2" cstate="print"/>
          <a:srcRect l="17188" t="38158" r="16250" b="38158"/>
          <a:stretch>
            <a:fillRect/>
          </a:stretch>
        </p:blipFill>
        <p:spPr bwMode="auto">
          <a:xfrm>
            <a:off x="7788696" y="206642"/>
            <a:ext cx="4876800" cy="1236372"/>
          </a:xfrm>
          <a:prstGeom prst="rect">
            <a:avLst/>
          </a:prstGeom>
          <a:noFill/>
        </p:spPr>
      </p:pic>
      <p:pic>
        <p:nvPicPr>
          <p:cNvPr id="1026" name="Picture 2" descr="E:\project_microsoft\microsoft\assets\images\microsoft-windows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4850" y="5800732"/>
            <a:ext cx="3571900" cy="3148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6.contact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2" name="Picture 2" descr="E:\project_microsoft\microsoft\assets\images\Contact_microsof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165" y="2825770"/>
            <a:ext cx="11787270" cy="3949661"/>
          </a:xfrm>
          <a:prstGeom prst="rect">
            <a:avLst/>
          </a:prstGeom>
          <a:ln w="88900" cap="sq" cmpd="thickThin">
            <a:solidFill>
              <a:srgbClr val="00FF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Roboto" pitchFamily="2" charset="0"/>
                <a:ea typeface="Roboto" pitchFamily="2" charset="0"/>
              </a:rPr>
              <a:t>Layout Design</a:t>
            </a:r>
            <a:endParaRPr lang="en-US" sz="35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Roboto" pitchFamily="2" charset="0"/>
                <a:ea typeface="Roboto" pitchFamily="2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48910" y="974844"/>
            <a:ext cx="8280000" cy="369332"/>
          </a:xfrm>
          <a:prstGeom prst="rect">
            <a:avLst/>
          </a:prstGeom>
          <a:solidFill>
            <a:srgbClr val="ED4541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Times New Roman" pitchFamily="18" charset="0"/>
              </a:rPr>
              <a:t>Total number of Containers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5840" y="1628258"/>
            <a:ext cx="4320000" cy="323165"/>
          </a:xfrm>
          <a:prstGeom prst="rect">
            <a:avLst/>
          </a:prstGeom>
          <a:solidFill>
            <a:srgbClr val="FF9933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500" dirty="0" smtClean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Times New Roman" pitchFamily="18" charset="0"/>
              </a:rPr>
              <a:t>Number of Components in Coffee Shop Website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79416" y="2132314"/>
            <a:ext cx="1620000" cy="2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32024" y="2132314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1.navBar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979416" y="2564362"/>
            <a:ext cx="1620000" cy="2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79416" y="2996442"/>
            <a:ext cx="1620000" cy="2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832024" y="2492386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2.heroSection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32024" y="2852394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3.features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832024" y="3212466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4.designed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832024" y="3572506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5.business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832024" y="3932514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6.contact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71908" y="1641286"/>
            <a:ext cx="3708000" cy="323165"/>
          </a:xfrm>
          <a:prstGeom prst="rect">
            <a:avLst/>
          </a:prstGeom>
          <a:solidFill>
            <a:srgbClr val="FF9933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500" dirty="0" smtClean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Times New Roman" pitchFamily="18" charset="0"/>
              </a:rPr>
              <a:t>Parent Container for Any website</a:t>
            </a:r>
          </a:p>
        </p:txBody>
      </p:sp>
      <p:pic>
        <p:nvPicPr>
          <p:cNvPr id="2050" name="Picture 2" descr="E:\project_microsoft\microsoft\assets\images\www.microsoft.com_en-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19" y="927367"/>
            <a:ext cx="3500462" cy="8659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693064" y="2126646"/>
            <a:ext cx="1620000" cy="2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45472" y="2126646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1.navBar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3064" y="3206766"/>
            <a:ext cx="1620000" cy="2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693064" y="5367038"/>
            <a:ext cx="1620000" cy="2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45472" y="2486718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2.heroSection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45472" y="3206766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3.features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45472" y="3566838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4.designed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745472" y="3926878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5.business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09648" y="5367006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8.contact</a:t>
            </a:r>
            <a:endParaRPr lang="en-US" sz="1600" dirty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93064" y="1622590"/>
            <a:ext cx="3708000" cy="323165"/>
          </a:xfrm>
          <a:prstGeom prst="rect">
            <a:avLst/>
          </a:prstGeom>
          <a:solidFill>
            <a:srgbClr val="FF9933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1500" dirty="0" smtClean="0">
                <a:solidFill>
                  <a:srgbClr val="002060"/>
                </a:solidFill>
                <a:latin typeface="Roboto" pitchFamily="2" charset="0"/>
                <a:ea typeface="Roboto" pitchFamily="2" charset="0"/>
                <a:cs typeface="Times New Roman" pitchFamily="18" charset="0"/>
              </a:rPr>
              <a:t>Containers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Roboto" pitchFamily="2" charset="0"/>
                <a:ea typeface="Roboto" pitchFamily="2" charset="0"/>
              </a:rPr>
              <a:t>Layout Design</a:t>
            </a:r>
            <a:endParaRPr lang="en-US" sz="35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Roboto" pitchFamily="2" charset="0"/>
                <a:ea typeface="Roboto" pitchFamily="2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ED4541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Times New Roman" pitchFamily="18" charset="0"/>
              </a:rPr>
              <a:t>Total number of Containers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Times New Roman" pitchFamily="18" charset="0"/>
            </a:endParaRPr>
          </a:p>
        </p:txBody>
      </p:sp>
      <p:pic>
        <p:nvPicPr>
          <p:cNvPr id="25" name="Picture 2" descr="E:\project_microsoft\microsoft\assets\images\www.microsoft.com_en-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19" y="1371576"/>
            <a:ext cx="3286147" cy="81293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E:\project_microsoft\microsoft\assets\images\www.microsoft.com_en-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19" y="1386109"/>
            <a:ext cx="3286147" cy="8129398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500" dirty="0" smtClean="0">
                <a:latin typeface="Roboto" pitchFamily="2" charset="0"/>
                <a:ea typeface="Roboto" pitchFamily="2" charset="0"/>
              </a:rPr>
              <a:t>Layout Design</a:t>
            </a:r>
            <a:endParaRPr lang="en-US" sz="35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28834" y="942948"/>
            <a:ext cx="8280000" cy="369332"/>
          </a:xfrm>
          <a:prstGeom prst="rect">
            <a:avLst/>
          </a:prstGeom>
          <a:solidFill>
            <a:srgbClr val="ED4541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Roboto" pitchFamily="2" charset="0"/>
                <a:ea typeface="Roboto" pitchFamily="2" charset="0"/>
                <a:cs typeface="Times New Roman" pitchFamily="18" charset="0"/>
              </a:rPr>
              <a:t>How to Group the Components to Parent Containers</a:t>
            </a:r>
            <a:endParaRPr lang="en-US" sz="1800" dirty="0">
              <a:solidFill>
                <a:schemeClr val="tx2">
                  <a:lumMod val="75000"/>
                </a:schemeClr>
              </a:solidFill>
              <a:latin typeface="Roboto" pitchFamily="2" charset="0"/>
              <a:ea typeface="Roboto" pitchFamily="2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73746" y="1848272"/>
            <a:ext cx="1620000" cy="2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1. header 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138122" y="1652126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1.navBar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01738" y="5016624"/>
            <a:ext cx="1620000" cy="2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2. main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95048" y="8401032"/>
            <a:ext cx="1620000" cy="288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3. footer</a:t>
            </a:r>
            <a:endParaRPr lang="en-U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138122" y="2012198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2.heroSection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38122" y="4649744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3.about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38122" y="5009816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4.facility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38122" y="5369856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5.menu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280998" y="8404584"/>
            <a:ext cx="1620000" cy="288000"/>
          </a:xfrm>
          <a:prstGeom prst="roundRect">
            <a:avLst/>
          </a:prstGeom>
          <a:solidFill>
            <a:srgbClr val="FFC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 smtClean="0">
                <a:solidFill>
                  <a:schemeClr val="tx1"/>
                </a:solidFill>
                <a:latin typeface="Roboto" pitchFamily="2" charset="0"/>
                <a:ea typeface="Roboto" pitchFamily="2" charset="0"/>
              </a:rPr>
              <a:t>8.contact</a:t>
            </a:r>
            <a:endParaRPr lang="en-US" sz="1600" dirty="0" smtClean="0">
              <a:solidFill>
                <a:schemeClr val="tx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0" y="1380541"/>
            <a:ext cx="3328966" cy="1643074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indent="-48006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 smtClean="0">
                <a:solidFill>
                  <a:srgbClr val="11476D"/>
                </a:solidFill>
                <a:latin typeface="Roboto" pitchFamily="2" charset="0"/>
                <a:ea typeface="Roboto" pitchFamily="2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3059192"/>
            <a:ext cx="3328966" cy="4884679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7983226"/>
            <a:ext cx="3328966" cy="158589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1.navBar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3074" name="Picture 2" descr="E:\project_microsoft\microsoft\assets\images\navbar_microsof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412" y="4557787"/>
            <a:ext cx="11996777" cy="485627"/>
          </a:xfrm>
          <a:prstGeom prst="rect">
            <a:avLst/>
          </a:prstGeom>
          <a:ln w="88900" cap="sq" cmpd="thickThin">
            <a:solidFill>
              <a:srgbClr val="00FF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2.heroSection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27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098" name="Picture 2" descr="E:\project_microsoft\microsoft\assets\images\heroSection_microsof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7114" y="2240749"/>
            <a:ext cx="10767373" cy="5119702"/>
          </a:xfrm>
          <a:prstGeom prst="rect">
            <a:avLst/>
          </a:prstGeom>
          <a:ln w="88900" cap="sq" cmpd="thickThin">
            <a:solidFill>
              <a:srgbClr val="00FF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noProof="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3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.features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39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123" name="Picture 3" descr="E:\project_microsoft\microsoft\assets\images\features_microsof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70" y="2542708"/>
            <a:ext cx="11096660" cy="4515784"/>
          </a:xfrm>
          <a:prstGeom prst="rect">
            <a:avLst/>
          </a:prstGeom>
          <a:ln w="88900" cap="sq" cmpd="thickThin">
            <a:solidFill>
              <a:srgbClr val="00FF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4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.designed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74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146" name="Picture 2" descr="E:\project_microsoft\microsoft\assets\images\designed_microsof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3" y="2600325"/>
            <a:ext cx="11458575" cy="4400550"/>
          </a:xfrm>
          <a:prstGeom prst="rect">
            <a:avLst/>
          </a:prstGeom>
          <a:ln w="88900" cap="sq" cmpd="thickThin">
            <a:solidFill>
              <a:srgbClr val="00FF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0120" y="192088"/>
            <a:ext cx="12313368" cy="612000"/>
          </a:xfrm>
          <a:prstGeom prst="rect">
            <a:avLst/>
          </a:prstGeom>
          <a:solidFill>
            <a:srgbClr val="11476D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 smtClean="0">
                <a:latin typeface="Cambria" pitchFamily="18" charset="0"/>
                <a:ea typeface="Cambria" pitchFamily="18" charset="0"/>
              </a:rPr>
              <a:t>Layout Design</a:t>
            </a:r>
            <a:endParaRPr lang="en-US" sz="3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60800" y="974844"/>
            <a:ext cx="8280000" cy="369332"/>
          </a:xfrm>
          <a:prstGeom prst="rect">
            <a:avLst/>
          </a:prstGeom>
          <a:solidFill>
            <a:srgbClr val="FFC000"/>
          </a:solidFill>
          <a:ln w="38100" cap="flat" cmpd="sng" algn="ctr">
            <a:solidFill>
              <a:schemeClr val="lt1"/>
            </a:solidFill>
            <a:prstDash val="solid"/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noProof="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5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itchFamily="18" charset="0"/>
              </a:rPr>
              <a:t>.business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77" name="Subtitle 2"/>
          <p:cNvSpPr txBox="1">
            <a:spLocks/>
          </p:cNvSpPr>
          <p:nvPr/>
        </p:nvSpPr>
        <p:spPr>
          <a:xfrm>
            <a:off x="280120" y="984176"/>
            <a:ext cx="1908000" cy="360000"/>
          </a:xfrm>
          <a:prstGeom prst="rect">
            <a:avLst/>
          </a:prstGeom>
          <a:solidFill>
            <a:srgbClr val="37C2F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-48006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800" dirty="0" smtClean="0">
                <a:solidFill>
                  <a:srgbClr val="11476D"/>
                </a:solidFill>
                <a:latin typeface="Cambria" pitchFamily="18" charset="0"/>
                <a:ea typeface="Cambria" pitchFamily="18" charset="0"/>
              </a:rPr>
              <a:t>Containers</a:t>
            </a:r>
            <a:endParaRPr lang="en-US" sz="1800" dirty="0">
              <a:solidFill>
                <a:srgbClr val="11476D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170" name="Picture 2" descr="E:\project_microsoft\microsoft\assets\images\business_microsof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973" y="2771118"/>
            <a:ext cx="12139654" cy="4058964"/>
          </a:xfrm>
          <a:prstGeom prst="rect">
            <a:avLst/>
          </a:prstGeom>
          <a:ln w="88900" cap="sq" cmpd="thickThin">
            <a:solidFill>
              <a:srgbClr val="00FFCC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115</Words>
  <Application>Microsoft Office PowerPoint</Application>
  <PresentationFormat>A3 Paper (297x420 mm)</PresentationFormat>
  <Paragraphs>62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nrsakthivel@gmail.com</dc:creator>
  <cp:lastModifiedBy>mm</cp:lastModifiedBy>
  <cp:revision>239</cp:revision>
  <dcterms:created xsi:type="dcterms:W3CDTF">2022-09-04T14:14:45Z</dcterms:created>
  <dcterms:modified xsi:type="dcterms:W3CDTF">2024-06-21T06:30:28Z</dcterms:modified>
</cp:coreProperties>
</file>