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1" r:id="rId3"/>
    <p:sldId id="302" r:id="rId4"/>
    <p:sldId id="303" r:id="rId5"/>
    <p:sldId id="291" r:id="rId6"/>
    <p:sldId id="293" r:id="rId7"/>
    <p:sldId id="294" r:id="rId8"/>
    <p:sldId id="295" r:id="rId9"/>
    <p:sldId id="297" r:id="rId10"/>
    <p:sldId id="298" r:id="rId11"/>
    <p:sldId id="299" r:id="rId12"/>
    <p:sldId id="296" r:id="rId13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66E"/>
    <a:srgbClr val="FFCCFF"/>
    <a:srgbClr val="6600CC"/>
    <a:srgbClr val="11476D"/>
    <a:srgbClr val="8AE2E0"/>
    <a:srgbClr val="37C2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6" y="210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64EEB-192A-490D-918D-9A6C6A365DAD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83703-A1AC-4C46-BFD4-EEFF0C0D3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3703-A1AC-4C46-BFD4-EEFF0C0D3A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3703-A1AC-4C46-BFD4-EEFF0C0D3A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3703-A1AC-4C46-BFD4-EEFF0C0D3A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3703-A1AC-4C46-BFD4-EEFF0C0D3A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97EE-4E6A-498D-BA8C-2F929FEF7EFC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0800" y="2640360"/>
            <a:ext cx="7200000" cy="1080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6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40800" y="4530600"/>
            <a:ext cx="6120000" cy="540000"/>
          </a:xfrm>
          <a:prstGeom prst="rect">
            <a:avLst/>
          </a:prstGeom>
          <a:solidFill>
            <a:srgbClr val="BAA66E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UDC Layout</a:t>
            </a:r>
            <a:endParaRPr lang="en-US" sz="30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Picture 4" descr="C:\1.JIAMETRIC\JIAMETRIC LOGO\From Naresh\Jia logo Sep 4-3.jpeg"/>
          <p:cNvPicPr>
            <a:picLocks noChangeAspect="1" noChangeArrowheads="1"/>
          </p:cNvPicPr>
          <p:nvPr/>
        </p:nvPicPr>
        <p:blipFill>
          <a:blip r:embed="rId2" cstate="print"/>
          <a:srcRect l="17188" t="38158" r="16250" b="38158"/>
          <a:stretch>
            <a:fillRect/>
          </a:stretch>
        </p:blipFill>
        <p:spPr bwMode="auto">
          <a:xfrm>
            <a:off x="7962558" y="179282"/>
            <a:ext cx="4702937" cy="1192294"/>
          </a:xfrm>
          <a:prstGeom prst="rect">
            <a:avLst/>
          </a:prstGeom>
          <a:noFill/>
        </p:spPr>
      </p:pic>
      <p:pic>
        <p:nvPicPr>
          <p:cNvPr id="10242" name="Picture 2" descr="E:\project_udc\udc\assets\imges\udc-logo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073" y="5657856"/>
            <a:ext cx="2357454" cy="23974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6.facilities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170" name="Picture 2" descr="E:\project_udc\udc\assets\imges\6.facilities_ud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427" y="2702712"/>
            <a:ext cx="12086747" cy="41957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7.gallery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194" name="Picture 2" descr="E:\project_udc\udc\assets\imges\7.gallery_ud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448" y="3269452"/>
            <a:ext cx="11936704" cy="30622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8.contactUs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74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9218" name="Picture 2" descr="E:\project_udc\udc\assets\imges\8.contact_ud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31" y="2902738"/>
            <a:ext cx="12115739" cy="3795725"/>
          </a:xfrm>
          <a:prstGeom prst="rect">
            <a:avLst/>
          </a:prstGeom>
          <a:solidFill>
            <a:srgbClr val="FFC000"/>
          </a:solidFill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Roboto" pitchFamily="2" charset="0"/>
                <a:ea typeface="Roboto" pitchFamily="2" charset="0"/>
              </a:rPr>
              <a:t>Layout Design</a:t>
            </a:r>
            <a:endParaRPr lang="en-US" sz="35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Roboto" pitchFamily="2" charset="0"/>
                <a:ea typeface="Roboto" pitchFamily="2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Times New Roman" pitchFamily="18" charset="0"/>
              </a:rPr>
              <a:t>Total number of Containers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0932" y="1585890"/>
            <a:ext cx="4320000" cy="32316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500" dirty="0" smtClean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Times New Roman" pitchFamily="18" charset="0"/>
              </a:rPr>
              <a:t>Number of Components in Coffee Shop Website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57660" y="2076836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138386" y="2132314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1.navBar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57660" y="2508884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57660" y="2940964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38386" y="249238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2.heroSection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138386" y="2852394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3.foundere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138386" y="321246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4.evevts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38386" y="357250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5.approvals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38386" y="3932514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6.facilities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38386" y="429258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7.gallery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138386" y="465262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8.contactUs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3280" y="1585890"/>
            <a:ext cx="3708000" cy="32316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500" dirty="0" smtClean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Times New Roman" pitchFamily="18" charset="0"/>
              </a:rPr>
              <a:t>Parent Container for Any website</a:t>
            </a:r>
          </a:p>
        </p:txBody>
      </p:sp>
      <p:pic>
        <p:nvPicPr>
          <p:cNvPr id="1026" name="Picture 2" descr="E:\project_udc\udc\assets\imges\www.udc.ac.in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14" y="1514452"/>
            <a:ext cx="3348321" cy="8015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024536" y="2064296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6944" y="206429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1.navBar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24536" y="3144416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024536" y="5304688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76944" y="242436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2.heroSection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76944" y="314441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3.founder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76944" y="350448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4.events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76944" y="386452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5.approvals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76944" y="422453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6.facilities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076944" y="4584608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7.gallery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41120" y="5304656"/>
            <a:ext cx="1620000" cy="2880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8.contactUs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24536" y="1560240"/>
            <a:ext cx="3708000" cy="32316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500" dirty="0" smtClean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Times New Roman" pitchFamily="18" charset="0"/>
              </a:rPr>
              <a:t>Containers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Roboto" pitchFamily="2" charset="0"/>
                <a:ea typeface="Roboto" pitchFamily="2" charset="0"/>
              </a:rPr>
              <a:t>Layout Design</a:t>
            </a:r>
            <a:endParaRPr lang="en-US" sz="35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Roboto" pitchFamily="2" charset="0"/>
                <a:ea typeface="Roboto" pitchFamily="2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Times New Roman" pitchFamily="18" charset="0"/>
              </a:rPr>
              <a:t>Total number of Containers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Times New Roman" pitchFamily="18" charset="0"/>
            </a:endParaRPr>
          </a:p>
        </p:txBody>
      </p:sp>
      <p:pic>
        <p:nvPicPr>
          <p:cNvPr id="23" name="Picture 2" descr="E:\project_udc\udc\assets\imges\www.udc.ac.in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14" y="1500198"/>
            <a:ext cx="3348321" cy="8015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E:\project_udc\udc\assets\imges\www.udc.ac.in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14" y="1566012"/>
            <a:ext cx="3348321" cy="801531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500" dirty="0" smtClean="0">
                <a:latin typeface="Roboto" pitchFamily="2" charset="0"/>
                <a:ea typeface="Roboto" pitchFamily="2" charset="0"/>
              </a:rPr>
              <a:t>Layout Design</a:t>
            </a:r>
            <a:endParaRPr lang="en-US" sz="35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64336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Times New Roman" pitchFamily="18" charset="0"/>
              </a:rPr>
              <a:t>How to Group the Components to Parent Containers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Roboto" pitchFamily="2" charset="0"/>
              <a:ea typeface="Roboto" pitchFamily="2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59498" y="1848272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23874" y="1652126"/>
            <a:ext cx="1620000" cy="288000"/>
          </a:xfrm>
          <a:prstGeom prst="round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1.navBar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87490" y="5016624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14850" y="8901098"/>
            <a:ext cx="1620000" cy="2880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23874" y="2012198"/>
            <a:ext cx="1620000" cy="288000"/>
          </a:xfrm>
          <a:prstGeom prst="round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2.heroSection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23874" y="4296544"/>
            <a:ext cx="1620000" cy="288000"/>
          </a:xfrm>
          <a:prstGeom prst="round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3.founder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23874" y="4656616"/>
            <a:ext cx="1620000" cy="288000"/>
          </a:xfrm>
          <a:prstGeom prst="round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4.events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23874" y="5016656"/>
            <a:ext cx="1620000" cy="288000"/>
          </a:xfrm>
          <a:prstGeom prst="round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5.approvals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23874" y="5376664"/>
            <a:ext cx="1620000" cy="288000"/>
          </a:xfrm>
          <a:prstGeom prst="round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6.facilities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23874" y="5736736"/>
            <a:ext cx="1620000" cy="288000"/>
          </a:xfrm>
          <a:prstGeom prst="round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7.gallery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415050" y="8872566"/>
            <a:ext cx="1620000" cy="288000"/>
          </a:xfrm>
          <a:prstGeom prst="round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8.contactUs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585890"/>
            <a:ext cx="3328966" cy="2071702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56371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indent="-48006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11476D"/>
                </a:solidFill>
                <a:latin typeface="Roboto" pitchFamily="2" charset="0"/>
                <a:ea typeface="Roboto" pitchFamily="2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3708248"/>
            <a:ext cx="3328966" cy="4950004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8713065"/>
            <a:ext cx="3328966" cy="87151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1.navBar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050" name="Picture 2" descr="E:\project_udc\udc\assets\imges\1.navbar_ud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477" y="3588540"/>
            <a:ext cx="12156647" cy="24241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2.heroSection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 descr="E:\project_udc\udc\assets\imges\2.heroSection_ud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714" y="2569362"/>
            <a:ext cx="12306173" cy="44624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noProof="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3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.founder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 descr="E:\project_udc\udc\assets\imges\3.founder_ud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088" y="2219575"/>
            <a:ext cx="12225424" cy="5162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4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.events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74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122" name="Picture 2" descr="E:\project_udc\udc\assets\imges\4.events_ud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398" y="2633656"/>
            <a:ext cx="11760805" cy="43338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noProof="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5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.approvals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6" name="Picture 2" descr="E:\project_udc\udc\assets\imges\5.approvals_ud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570" y="3487199"/>
            <a:ext cx="12144461" cy="26268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129</Words>
  <Application>Microsoft Office PowerPoint</Application>
  <PresentationFormat>A3 Paper (297x420 mm)</PresentationFormat>
  <Paragraphs>75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nrsakthivel@gmail.com</dc:creator>
  <cp:lastModifiedBy>mm</cp:lastModifiedBy>
  <cp:revision>245</cp:revision>
  <dcterms:created xsi:type="dcterms:W3CDTF">2022-09-04T14:14:45Z</dcterms:created>
  <dcterms:modified xsi:type="dcterms:W3CDTF">2024-06-20T10:03:27Z</dcterms:modified>
</cp:coreProperties>
</file>