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25.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media/image1.png" ContentType="image/png"/>
  <Override PartName="/ppt/media/image14.png" ContentType="image/png"/>
  <Override PartName="/ppt/media/image13.jpeg" ContentType="image/jpeg"/>
  <Override PartName="/ppt/media/image8.jpeg" ContentType="image/jpeg"/>
  <Override PartName="/ppt/media/image2.png" ContentType="image/png"/>
  <Override PartName="/ppt/media/image12.jpeg" ContentType="image/jpeg"/>
  <Override PartName="/ppt/media/image7.jpeg" ContentType="image/jpeg"/>
  <Override PartName="/ppt/media/image6.jpeg" ContentType="image/jpeg"/>
  <Override PartName="/ppt/media/image11.jpeg" ContentType="image/jpeg"/>
  <Override PartName="/ppt/media/image3.png" ContentType="image/png"/>
  <Override PartName="/ppt/media/image19.jpeg" ContentType="image/jpeg"/>
  <Override PartName="/ppt/media/image5.jpeg" ContentType="image/jpeg"/>
  <Override PartName="/ppt/media/image10.jpeg" ContentType="image/jpeg"/>
  <Override PartName="/ppt/media/image4.png" ContentType="image/png"/>
  <Override PartName="/ppt/media/image9.jpeg" ContentType="image/jpeg"/>
  <Override PartName="/ppt/media/image15.jpeg" ContentType="image/jpeg"/>
  <Override PartName="/ppt/media/image16.jpeg" ContentType="image/jpeg"/>
  <Override PartName="/ppt/media/image17.jpeg" ContentType="image/jpeg"/>
  <Override PartName="/ppt/media/image18.jpeg" ContentType="image/jpeg"/>
  <Override PartName="/ppt/media/image20.jpeg" ContentType="image/jpeg"/>
  <Override PartName="/ppt/media/image21.jpeg" ContentType="image/jpeg"/>
  <Override PartName="/ppt/media/image22.jpeg" ContentType="image/jpe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11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119"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120"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21"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2"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ABED3E30-EAED-4465-9036-8E00AA9552CE}"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1258200" y="801720"/>
            <a:ext cx="5038920" cy="4006080"/>
          </a:xfrm>
          <a:prstGeom prst="rect">
            <a:avLst/>
          </a:prstGeom>
          <a:ln w="0">
            <a:noFill/>
          </a:ln>
        </p:spPr>
      </p:sp>
      <p:sp>
        <p:nvSpPr>
          <p:cNvPr id="250" name="PlaceHolder 2"/>
          <p:cNvSpPr>
            <a:spLocks noGrp="1"/>
          </p:cNvSpPr>
          <p:nvPr>
            <p:ph type="body"/>
          </p:nvPr>
        </p:nvSpPr>
        <p:spPr>
          <a:xfrm>
            <a:off x="756000" y="5078520"/>
            <a:ext cx="6044760" cy="4807080"/>
          </a:xfrm>
          <a:prstGeom prst="rect">
            <a:avLst/>
          </a:prstGeom>
          <a:noFill/>
          <a:ln w="0">
            <a:noFill/>
          </a:ln>
        </p:spPr>
        <p:txBody>
          <a:bodyPr lIns="0" rIns="0" tIns="0" bIns="0" anchor="t">
            <a:normAutofit/>
          </a:bodyPr>
          <a:p>
            <a:pPr marL="216000" indent="0">
              <a:buNone/>
            </a:pPr>
            <a:endParaRPr b="0" lang="en-IN" sz="1800" spc="-1" strike="noStrike">
              <a:solidFill>
                <a:srgbClr val="000000"/>
              </a:solidFill>
              <a:latin typeface="Arial"/>
            </a:endParaRPr>
          </a:p>
        </p:txBody>
      </p:sp>
      <p:sp>
        <p:nvSpPr>
          <p:cNvPr id="251" name="CustomShape 3"/>
          <p:cNvSpPr/>
          <p:nvPr/>
        </p:nvSpPr>
        <p:spPr>
          <a:xfrm>
            <a:off x="4281840" y="10154880"/>
            <a:ext cx="3272040" cy="530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DE384F5F-A8C8-4B8A-AC92-CD3D656BCE84}" type="slidenum">
              <a:rPr b="0" lang="en-US" sz="1200" spc="-1" strike="noStrike">
                <a:solidFill>
                  <a:srgbClr val="000000"/>
                </a:solidFill>
                <a:latin typeface="+mn-lt"/>
                <a:ea typeface="+mn-ea"/>
              </a:rPr>
              <a:t>11</a:t>
            </a:fld>
            <a:endParaRPr b="0" lang="en-IN" sz="12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1258200" y="801720"/>
            <a:ext cx="5038920" cy="4006080"/>
          </a:xfrm>
          <a:prstGeom prst="rect">
            <a:avLst/>
          </a:prstGeom>
          <a:ln w="0">
            <a:noFill/>
          </a:ln>
        </p:spPr>
      </p:sp>
      <p:sp>
        <p:nvSpPr>
          <p:cNvPr id="253" name="PlaceHolder 2"/>
          <p:cNvSpPr>
            <a:spLocks noGrp="1"/>
          </p:cNvSpPr>
          <p:nvPr>
            <p:ph type="body"/>
          </p:nvPr>
        </p:nvSpPr>
        <p:spPr>
          <a:xfrm>
            <a:off x="756000" y="5078520"/>
            <a:ext cx="6044760" cy="4807080"/>
          </a:xfrm>
          <a:prstGeom prst="rect">
            <a:avLst/>
          </a:prstGeom>
          <a:noFill/>
          <a:ln w="0">
            <a:noFill/>
          </a:ln>
        </p:spPr>
        <p:txBody>
          <a:bodyPr lIns="0" rIns="0" tIns="0" bIns="0" anchor="t">
            <a:normAutofit/>
          </a:bodyPr>
          <a:p>
            <a:pPr marL="216000" indent="0">
              <a:buNone/>
            </a:pPr>
            <a:endParaRPr b="0" lang="en-IN" sz="1800" spc="-1" strike="noStrike">
              <a:solidFill>
                <a:srgbClr val="000000"/>
              </a:solidFill>
              <a:latin typeface="Arial"/>
            </a:endParaRPr>
          </a:p>
        </p:txBody>
      </p:sp>
      <p:sp>
        <p:nvSpPr>
          <p:cNvPr id="254" name="CustomShape 3"/>
          <p:cNvSpPr/>
          <p:nvPr/>
        </p:nvSpPr>
        <p:spPr>
          <a:xfrm>
            <a:off x="4281840" y="10154880"/>
            <a:ext cx="3272040" cy="530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362E6F9-8192-414C-8C2A-11242115BDFF}" type="slidenum">
              <a:rPr b="0" lang="en-US" sz="1200" spc="-1" strike="noStrike">
                <a:solidFill>
                  <a:srgbClr val="000000"/>
                </a:solidFill>
                <a:latin typeface="+mn-lt"/>
                <a:ea typeface="+mn-ea"/>
              </a:rPr>
              <a:t>12</a:t>
            </a:fld>
            <a:endParaRPr b="0" lang="en-IN" sz="12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1258200" y="801720"/>
            <a:ext cx="5038920" cy="4006080"/>
          </a:xfrm>
          <a:prstGeom prst="rect">
            <a:avLst/>
          </a:prstGeom>
          <a:ln w="0">
            <a:noFill/>
          </a:ln>
        </p:spPr>
      </p:sp>
      <p:sp>
        <p:nvSpPr>
          <p:cNvPr id="256" name="PlaceHolder 2"/>
          <p:cNvSpPr>
            <a:spLocks noGrp="1"/>
          </p:cNvSpPr>
          <p:nvPr>
            <p:ph type="body"/>
          </p:nvPr>
        </p:nvSpPr>
        <p:spPr>
          <a:xfrm>
            <a:off x="756000" y="5078520"/>
            <a:ext cx="6044760" cy="4807080"/>
          </a:xfrm>
          <a:prstGeom prst="rect">
            <a:avLst/>
          </a:prstGeom>
          <a:noFill/>
          <a:ln w="0">
            <a:noFill/>
          </a:ln>
        </p:spPr>
        <p:txBody>
          <a:bodyPr lIns="0" rIns="0" tIns="0" bIns="0" anchor="t">
            <a:normAutofit/>
          </a:bodyPr>
          <a:p>
            <a:pPr marL="216000" indent="0">
              <a:buNone/>
            </a:pPr>
            <a:endParaRPr b="0" lang="en-IN" sz="1800" spc="-1" strike="noStrike">
              <a:solidFill>
                <a:srgbClr val="000000"/>
              </a:solidFill>
              <a:latin typeface="Arial"/>
            </a:endParaRPr>
          </a:p>
        </p:txBody>
      </p:sp>
      <p:sp>
        <p:nvSpPr>
          <p:cNvPr id="257" name="CustomShape 3"/>
          <p:cNvSpPr/>
          <p:nvPr/>
        </p:nvSpPr>
        <p:spPr>
          <a:xfrm>
            <a:off x="4281840" y="10154880"/>
            <a:ext cx="3272040" cy="530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E0296B9-62DE-4E7D-A905-742220725722}" type="slidenum">
              <a:rPr b="0" lang="en-US" sz="1200" spc="-1" strike="noStrike">
                <a:solidFill>
                  <a:srgbClr val="000000"/>
                </a:solidFill>
                <a:latin typeface="+mn-lt"/>
                <a:ea typeface="+mn-ea"/>
              </a:rPr>
              <a:t>13</a:t>
            </a:fld>
            <a:endParaRPr b="0" lang="en-IN" sz="12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1258200" y="801720"/>
            <a:ext cx="5038920" cy="4006080"/>
          </a:xfrm>
          <a:prstGeom prst="rect">
            <a:avLst/>
          </a:prstGeom>
          <a:ln w="0">
            <a:noFill/>
          </a:ln>
        </p:spPr>
      </p:sp>
      <p:sp>
        <p:nvSpPr>
          <p:cNvPr id="259" name="PlaceHolder 2"/>
          <p:cNvSpPr>
            <a:spLocks noGrp="1"/>
          </p:cNvSpPr>
          <p:nvPr>
            <p:ph type="body"/>
          </p:nvPr>
        </p:nvSpPr>
        <p:spPr>
          <a:xfrm>
            <a:off x="756000" y="5078520"/>
            <a:ext cx="6044760" cy="4807080"/>
          </a:xfrm>
          <a:prstGeom prst="rect">
            <a:avLst/>
          </a:prstGeom>
          <a:noFill/>
          <a:ln w="0">
            <a:noFill/>
          </a:ln>
        </p:spPr>
        <p:txBody>
          <a:bodyPr lIns="0" rIns="0" tIns="0" bIns="0" anchor="t">
            <a:normAutofit/>
          </a:bodyPr>
          <a:p>
            <a:pPr marL="216000" indent="0">
              <a:buNone/>
            </a:pPr>
            <a:endParaRPr b="0" lang="en-IN" sz="1800" spc="-1" strike="noStrike">
              <a:solidFill>
                <a:srgbClr val="000000"/>
              </a:solidFill>
              <a:latin typeface="Arial"/>
            </a:endParaRPr>
          </a:p>
        </p:txBody>
      </p:sp>
      <p:sp>
        <p:nvSpPr>
          <p:cNvPr id="260" name="CustomShape 3"/>
          <p:cNvSpPr/>
          <p:nvPr/>
        </p:nvSpPr>
        <p:spPr>
          <a:xfrm>
            <a:off x="4281840" y="10154880"/>
            <a:ext cx="3272040" cy="530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52055F6A-95CF-489D-AEED-915D37327692}" type="slidenum">
              <a:rPr b="0" lang="en-US" sz="1200" spc="-1" strike="noStrike">
                <a:solidFill>
                  <a:srgbClr val="000000"/>
                </a:solidFill>
                <a:latin typeface="+mn-lt"/>
                <a:ea typeface="+mn-ea"/>
              </a:rPr>
              <a:t>14</a:t>
            </a:fld>
            <a:endParaRPr b="0" lang="en-IN" sz="12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1258200" y="801720"/>
            <a:ext cx="5038920" cy="4006080"/>
          </a:xfrm>
          <a:prstGeom prst="rect">
            <a:avLst/>
          </a:prstGeom>
          <a:ln w="0">
            <a:noFill/>
          </a:ln>
        </p:spPr>
      </p:sp>
      <p:sp>
        <p:nvSpPr>
          <p:cNvPr id="226" name="PlaceHolder 2"/>
          <p:cNvSpPr>
            <a:spLocks noGrp="1"/>
          </p:cNvSpPr>
          <p:nvPr>
            <p:ph type="body"/>
          </p:nvPr>
        </p:nvSpPr>
        <p:spPr>
          <a:xfrm>
            <a:off x="756000" y="5078520"/>
            <a:ext cx="6044760" cy="4807080"/>
          </a:xfrm>
          <a:prstGeom prst="rect">
            <a:avLst/>
          </a:prstGeom>
          <a:noFill/>
          <a:ln w="0">
            <a:noFill/>
          </a:ln>
        </p:spPr>
        <p:txBody>
          <a:bodyPr lIns="0" rIns="0" tIns="0" bIns="0" anchor="t">
            <a:normAutofit/>
          </a:bodyPr>
          <a:p>
            <a:pPr marL="216000" indent="0">
              <a:buNone/>
            </a:pPr>
            <a:endParaRPr b="0" lang="en-IN" sz="1800" spc="-1" strike="noStrike">
              <a:solidFill>
                <a:srgbClr val="000000"/>
              </a:solidFill>
              <a:latin typeface="Arial"/>
            </a:endParaRPr>
          </a:p>
        </p:txBody>
      </p:sp>
      <p:sp>
        <p:nvSpPr>
          <p:cNvPr id="227" name="CustomShape 3"/>
          <p:cNvSpPr/>
          <p:nvPr/>
        </p:nvSpPr>
        <p:spPr>
          <a:xfrm>
            <a:off x="4281840" y="10154880"/>
            <a:ext cx="3272040" cy="530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EB55EAE4-C19F-4032-B00F-0FEE1AD919BE}" type="slidenum">
              <a:rPr b="0" lang="en-US" sz="1200" spc="-1" strike="noStrike">
                <a:solidFill>
                  <a:srgbClr val="000000"/>
                </a:solidFill>
                <a:latin typeface="+mn-lt"/>
                <a:ea typeface="+mn-ea"/>
              </a:rPr>
              <a:t>2</a:t>
            </a:fld>
            <a:endParaRPr b="0" lang="en-IN" sz="12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1258200" y="801720"/>
            <a:ext cx="5038920" cy="4006080"/>
          </a:xfrm>
          <a:prstGeom prst="rect">
            <a:avLst/>
          </a:prstGeom>
          <a:ln w="0">
            <a:noFill/>
          </a:ln>
        </p:spPr>
      </p:sp>
      <p:sp>
        <p:nvSpPr>
          <p:cNvPr id="262" name="PlaceHolder 2"/>
          <p:cNvSpPr>
            <a:spLocks noGrp="1"/>
          </p:cNvSpPr>
          <p:nvPr>
            <p:ph type="body"/>
          </p:nvPr>
        </p:nvSpPr>
        <p:spPr>
          <a:xfrm>
            <a:off x="756000" y="5078520"/>
            <a:ext cx="6044760" cy="4807080"/>
          </a:xfrm>
          <a:prstGeom prst="rect">
            <a:avLst/>
          </a:prstGeom>
          <a:noFill/>
          <a:ln w="0">
            <a:noFill/>
          </a:ln>
        </p:spPr>
        <p:txBody>
          <a:bodyPr lIns="0" rIns="0" tIns="0" bIns="0" anchor="t">
            <a:normAutofit/>
          </a:bodyPr>
          <a:p>
            <a:pPr marL="216000" indent="0">
              <a:buNone/>
            </a:pPr>
            <a:endParaRPr b="0" lang="en-IN" sz="1800" spc="-1" strike="noStrike">
              <a:solidFill>
                <a:srgbClr val="000000"/>
              </a:solidFill>
              <a:latin typeface="Arial"/>
            </a:endParaRPr>
          </a:p>
        </p:txBody>
      </p:sp>
      <p:sp>
        <p:nvSpPr>
          <p:cNvPr id="263" name="CustomShape 3"/>
          <p:cNvSpPr/>
          <p:nvPr/>
        </p:nvSpPr>
        <p:spPr>
          <a:xfrm>
            <a:off x="4281840" y="10154880"/>
            <a:ext cx="3272040" cy="530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4A5E3936-0BD7-40EE-92E6-A1CBD5D42E1D}" type="slidenum">
              <a:rPr b="0" lang="en-US" sz="1200" spc="-1" strike="noStrike">
                <a:solidFill>
                  <a:srgbClr val="000000"/>
                </a:solidFill>
                <a:latin typeface="+mn-lt"/>
                <a:ea typeface="+mn-ea"/>
              </a:rPr>
              <a:t>25</a:t>
            </a:fld>
            <a:endParaRPr b="0" lang="en-IN" sz="12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1258200" y="801720"/>
            <a:ext cx="5038920" cy="4006080"/>
          </a:xfrm>
          <a:prstGeom prst="rect">
            <a:avLst/>
          </a:prstGeom>
          <a:ln w="0">
            <a:noFill/>
          </a:ln>
        </p:spPr>
      </p:sp>
      <p:sp>
        <p:nvSpPr>
          <p:cNvPr id="229" name="PlaceHolder 2"/>
          <p:cNvSpPr>
            <a:spLocks noGrp="1"/>
          </p:cNvSpPr>
          <p:nvPr>
            <p:ph type="body"/>
          </p:nvPr>
        </p:nvSpPr>
        <p:spPr>
          <a:xfrm>
            <a:off x="756000" y="5078520"/>
            <a:ext cx="6044760" cy="4807080"/>
          </a:xfrm>
          <a:prstGeom prst="rect">
            <a:avLst/>
          </a:prstGeom>
          <a:noFill/>
          <a:ln w="0">
            <a:noFill/>
          </a:ln>
        </p:spPr>
        <p:txBody>
          <a:bodyPr lIns="0" rIns="0" tIns="0" bIns="0" anchor="t">
            <a:normAutofit/>
          </a:bodyPr>
          <a:p>
            <a:pPr marL="216000" indent="0">
              <a:buNone/>
            </a:pPr>
            <a:endParaRPr b="0" lang="en-IN" sz="1800" spc="-1" strike="noStrike">
              <a:solidFill>
                <a:srgbClr val="000000"/>
              </a:solidFill>
              <a:latin typeface="Arial"/>
            </a:endParaRPr>
          </a:p>
        </p:txBody>
      </p:sp>
      <p:sp>
        <p:nvSpPr>
          <p:cNvPr id="230" name="CustomShape 3"/>
          <p:cNvSpPr/>
          <p:nvPr/>
        </p:nvSpPr>
        <p:spPr>
          <a:xfrm>
            <a:off x="4281840" y="10154880"/>
            <a:ext cx="3272040" cy="530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0A9FAA84-D260-4C1B-AB8F-D38B28DB8A73}" type="slidenum">
              <a:rPr b="0" lang="en-US" sz="1200" spc="-1" strike="noStrike">
                <a:solidFill>
                  <a:srgbClr val="000000"/>
                </a:solidFill>
                <a:latin typeface="+mn-lt"/>
                <a:ea typeface="+mn-ea"/>
              </a:rPr>
              <a:t>3</a:t>
            </a:fld>
            <a:endParaRPr b="0" lang="en-IN" sz="12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1258200" y="801720"/>
            <a:ext cx="5038920" cy="4006080"/>
          </a:xfrm>
          <a:prstGeom prst="rect">
            <a:avLst/>
          </a:prstGeom>
          <a:ln w="0">
            <a:noFill/>
          </a:ln>
        </p:spPr>
      </p:sp>
      <p:sp>
        <p:nvSpPr>
          <p:cNvPr id="232" name="PlaceHolder 2"/>
          <p:cNvSpPr>
            <a:spLocks noGrp="1"/>
          </p:cNvSpPr>
          <p:nvPr>
            <p:ph type="body"/>
          </p:nvPr>
        </p:nvSpPr>
        <p:spPr>
          <a:xfrm>
            <a:off x="756000" y="5078520"/>
            <a:ext cx="6044760" cy="4807080"/>
          </a:xfrm>
          <a:prstGeom prst="rect">
            <a:avLst/>
          </a:prstGeom>
          <a:noFill/>
          <a:ln w="0">
            <a:noFill/>
          </a:ln>
        </p:spPr>
        <p:txBody>
          <a:bodyPr lIns="0" rIns="0" tIns="0" bIns="0" anchor="t">
            <a:normAutofit/>
          </a:bodyPr>
          <a:p>
            <a:pPr marL="216000" indent="0">
              <a:buNone/>
            </a:pPr>
            <a:endParaRPr b="0" lang="en-IN" sz="1800" spc="-1" strike="noStrike">
              <a:solidFill>
                <a:srgbClr val="000000"/>
              </a:solidFill>
              <a:latin typeface="Arial"/>
            </a:endParaRPr>
          </a:p>
        </p:txBody>
      </p:sp>
      <p:sp>
        <p:nvSpPr>
          <p:cNvPr id="233" name="CustomShape 3"/>
          <p:cNvSpPr/>
          <p:nvPr/>
        </p:nvSpPr>
        <p:spPr>
          <a:xfrm>
            <a:off x="4281840" y="10154880"/>
            <a:ext cx="3272040" cy="530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ED355321-09A5-4D9E-841E-9C1986116F37}" type="slidenum">
              <a:rPr b="0" lang="en-US" sz="1200" spc="-1" strike="noStrike">
                <a:solidFill>
                  <a:srgbClr val="000000"/>
                </a:solidFill>
                <a:latin typeface="+mn-lt"/>
                <a:ea typeface="+mn-ea"/>
              </a:rPr>
              <a:t>4</a:t>
            </a:fld>
            <a:endParaRPr b="0" lang="en-IN" sz="12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1258200" y="801720"/>
            <a:ext cx="5038920" cy="4006080"/>
          </a:xfrm>
          <a:prstGeom prst="rect">
            <a:avLst/>
          </a:prstGeom>
          <a:ln w="0">
            <a:noFill/>
          </a:ln>
        </p:spPr>
      </p:sp>
      <p:sp>
        <p:nvSpPr>
          <p:cNvPr id="235" name="PlaceHolder 2"/>
          <p:cNvSpPr>
            <a:spLocks noGrp="1"/>
          </p:cNvSpPr>
          <p:nvPr>
            <p:ph type="body"/>
          </p:nvPr>
        </p:nvSpPr>
        <p:spPr>
          <a:xfrm>
            <a:off x="756000" y="5078520"/>
            <a:ext cx="6044760" cy="4807080"/>
          </a:xfrm>
          <a:prstGeom prst="rect">
            <a:avLst/>
          </a:prstGeom>
          <a:noFill/>
          <a:ln w="0">
            <a:noFill/>
          </a:ln>
        </p:spPr>
        <p:txBody>
          <a:bodyPr lIns="0" rIns="0" tIns="0" bIns="0" anchor="t">
            <a:normAutofit/>
          </a:bodyPr>
          <a:p>
            <a:pPr marL="216000" indent="0">
              <a:buNone/>
            </a:pPr>
            <a:endParaRPr b="0" lang="en-IN" sz="1800" spc="-1" strike="noStrike">
              <a:solidFill>
                <a:srgbClr val="000000"/>
              </a:solidFill>
              <a:latin typeface="Arial"/>
            </a:endParaRPr>
          </a:p>
        </p:txBody>
      </p:sp>
      <p:sp>
        <p:nvSpPr>
          <p:cNvPr id="236" name="CustomShape 3"/>
          <p:cNvSpPr/>
          <p:nvPr/>
        </p:nvSpPr>
        <p:spPr>
          <a:xfrm>
            <a:off x="4281840" y="10154880"/>
            <a:ext cx="3272040" cy="530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02F801B7-889B-4BD2-BC2B-EA958F62A261}" type="slidenum">
              <a:rPr b="0" lang="en-US" sz="1200" spc="-1" strike="noStrike">
                <a:solidFill>
                  <a:srgbClr val="000000"/>
                </a:solidFill>
                <a:latin typeface="+mn-lt"/>
                <a:ea typeface="+mn-ea"/>
              </a:rPr>
              <a:t>5</a:t>
            </a:fld>
            <a:endParaRPr b="0" lang="en-IN" sz="12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1258200" y="801720"/>
            <a:ext cx="5038920" cy="4006080"/>
          </a:xfrm>
          <a:prstGeom prst="rect">
            <a:avLst/>
          </a:prstGeom>
          <a:ln w="0">
            <a:noFill/>
          </a:ln>
        </p:spPr>
      </p:sp>
      <p:sp>
        <p:nvSpPr>
          <p:cNvPr id="238" name="PlaceHolder 2"/>
          <p:cNvSpPr>
            <a:spLocks noGrp="1"/>
          </p:cNvSpPr>
          <p:nvPr>
            <p:ph type="body"/>
          </p:nvPr>
        </p:nvSpPr>
        <p:spPr>
          <a:xfrm>
            <a:off x="756000" y="5078520"/>
            <a:ext cx="6044760" cy="4807080"/>
          </a:xfrm>
          <a:prstGeom prst="rect">
            <a:avLst/>
          </a:prstGeom>
          <a:noFill/>
          <a:ln w="0">
            <a:noFill/>
          </a:ln>
        </p:spPr>
        <p:txBody>
          <a:bodyPr lIns="0" rIns="0" tIns="0" bIns="0" anchor="t">
            <a:normAutofit/>
          </a:bodyPr>
          <a:p>
            <a:pPr marL="216000" indent="0">
              <a:buNone/>
            </a:pPr>
            <a:endParaRPr b="0" lang="en-IN" sz="1800" spc="-1" strike="noStrike">
              <a:solidFill>
                <a:srgbClr val="000000"/>
              </a:solidFill>
              <a:latin typeface="Arial"/>
            </a:endParaRPr>
          </a:p>
        </p:txBody>
      </p:sp>
      <p:sp>
        <p:nvSpPr>
          <p:cNvPr id="239" name="CustomShape 3"/>
          <p:cNvSpPr/>
          <p:nvPr/>
        </p:nvSpPr>
        <p:spPr>
          <a:xfrm>
            <a:off x="4281840" y="10154880"/>
            <a:ext cx="3272040" cy="530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AAFF45E1-34B0-434F-B80B-85D2DCFE8BE7}" type="slidenum">
              <a:rPr b="0" lang="en-US" sz="1200" spc="-1" strike="noStrike">
                <a:solidFill>
                  <a:srgbClr val="000000"/>
                </a:solidFill>
                <a:latin typeface="+mn-lt"/>
                <a:ea typeface="+mn-ea"/>
              </a:rPr>
              <a:t>6</a:t>
            </a:fld>
            <a:endParaRPr b="0" lang="en-IN" sz="12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1258200" y="801720"/>
            <a:ext cx="5038920" cy="4006080"/>
          </a:xfrm>
          <a:prstGeom prst="rect">
            <a:avLst/>
          </a:prstGeom>
          <a:ln w="0">
            <a:noFill/>
          </a:ln>
        </p:spPr>
      </p:sp>
      <p:sp>
        <p:nvSpPr>
          <p:cNvPr id="241" name="PlaceHolder 2"/>
          <p:cNvSpPr>
            <a:spLocks noGrp="1"/>
          </p:cNvSpPr>
          <p:nvPr>
            <p:ph type="body"/>
          </p:nvPr>
        </p:nvSpPr>
        <p:spPr>
          <a:xfrm>
            <a:off x="756000" y="5078520"/>
            <a:ext cx="6044760" cy="4807080"/>
          </a:xfrm>
          <a:prstGeom prst="rect">
            <a:avLst/>
          </a:prstGeom>
          <a:noFill/>
          <a:ln w="0">
            <a:noFill/>
          </a:ln>
        </p:spPr>
        <p:txBody>
          <a:bodyPr lIns="0" rIns="0" tIns="0" bIns="0" anchor="t">
            <a:normAutofit/>
          </a:bodyPr>
          <a:p>
            <a:pPr marL="216000" indent="0">
              <a:buNone/>
            </a:pPr>
            <a:endParaRPr b="0" lang="en-IN" sz="1800" spc="-1" strike="noStrike">
              <a:solidFill>
                <a:srgbClr val="000000"/>
              </a:solidFill>
              <a:latin typeface="Arial"/>
            </a:endParaRPr>
          </a:p>
        </p:txBody>
      </p:sp>
      <p:sp>
        <p:nvSpPr>
          <p:cNvPr id="242" name="CustomShape 3"/>
          <p:cNvSpPr/>
          <p:nvPr/>
        </p:nvSpPr>
        <p:spPr>
          <a:xfrm>
            <a:off x="4281840" y="10154880"/>
            <a:ext cx="3272040" cy="530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8D7E7FAF-CE04-4DAF-9156-03A90A0C2DB4}" type="slidenum">
              <a:rPr b="0" lang="en-US" sz="1200" spc="-1" strike="noStrike">
                <a:solidFill>
                  <a:srgbClr val="000000"/>
                </a:solidFill>
                <a:latin typeface="+mn-lt"/>
                <a:ea typeface="+mn-ea"/>
              </a:rPr>
              <a:t>7</a:t>
            </a:fld>
            <a:endParaRPr b="0" lang="en-IN" sz="12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1258200" y="801720"/>
            <a:ext cx="5038920" cy="4006080"/>
          </a:xfrm>
          <a:prstGeom prst="rect">
            <a:avLst/>
          </a:prstGeom>
          <a:ln w="0">
            <a:noFill/>
          </a:ln>
        </p:spPr>
      </p:sp>
      <p:sp>
        <p:nvSpPr>
          <p:cNvPr id="244" name="PlaceHolder 2"/>
          <p:cNvSpPr>
            <a:spLocks noGrp="1"/>
          </p:cNvSpPr>
          <p:nvPr>
            <p:ph type="body"/>
          </p:nvPr>
        </p:nvSpPr>
        <p:spPr>
          <a:xfrm>
            <a:off x="756000" y="5078520"/>
            <a:ext cx="6044760" cy="4807080"/>
          </a:xfrm>
          <a:prstGeom prst="rect">
            <a:avLst/>
          </a:prstGeom>
          <a:noFill/>
          <a:ln w="0">
            <a:noFill/>
          </a:ln>
        </p:spPr>
        <p:txBody>
          <a:bodyPr lIns="0" rIns="0" tIns="0" bIns="0" anchor="t">
            <a:normAutofit/>
          </a:bodyPr>
          <a:p>
            <a:pPr marL="216000" indent="0">
              <a:buNone/>
            </a:pPr>
            <a:endParaRPr b="0" lang="en-IN" sz="1800" spc="-1" strike="noStrike">
              <a:solidFill>
                <a:srgbClr val="000000"/>
              </a:solidFill>
              <a:latin typeface="Arial"/>
            </a:endParaRPr>
          </a:p>
        </p:txBody>
      </p:sp>
      <p:sp>
        <p:nvSpPr>
          <p:cNvPr id="245" name="CustomShape 3"/>
          <p:cNvSpPr/>
          <p:nvPr/>
        </p:nvSpPr>
        <p:spPr>
          <a:xfrm>
            <a:off x="4281840" y="10154880"/>
            <a:ext cx="3272040" cy="530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4D9F025A-2E3B-49F3-8D4C-20CB78044ED3}" type="slidenum">
              <a:rPr b="0" lang="en-US" sz="1200" spc="-1" strike="noStrike">
                <a:solidFill>
                  <a:srgbClr val="000000"/>
                </a:solidFill>
                <a:latin typeface="+mn-lt"/>
                <a:ea typeface="+mn-ea"/>
              </a:rPr>
              <a:t>8</a:t>
            </a:fld>
            <a:endParaRPr b="0" lang="en-IN" sz="12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1258200" y="801720"/>
            <a:ext cx="5038920" cy="4006080"/>
          </a:xfrm>
          <a:prstGeom prst="rect">
            <a:avLst/>
          </a:prstGeom>
          <a:ln w="0">
            <a:noFill/>
          </a:ln>
        </p:spPr>
      </p:sp>
      <p:sp>
        <p:nvSpPr>
          <p:cNvPr id="247" name="PlaceHolder 2"/>
          <p:cNvSpPr>
            <a:spLocks noGrp="1"/>
          </p:cNvSpPr>
          <p:nvPr>
            <p:ph type="body"/>
          </p:nvPr>
        </p:nvSpPr>
        <p:spPr>
          <a:xfrm>
            <a:off x="756000" y="5078520"/>
            <a:ext cx="6044760" cy="4807080"/>
          </a:xfrm>
          <a:prstGeom prst="rect">
            <a:avLst/>
          </a:prstGeom>
          <a:noFill/>
          <a:ln w="0">
            <a:noFill/>
          </a:ln>
        </p:spPr>
        <p:txBody>
          <a:bodyPr lIns="0" rIns="0" tIns="0" bIns="0" anchor="t">
            <a:normAutofit/>
          </a:bodyPr>
          <a:p>
            <a:pPr marL="216000" indent="0">
              <a:buNone/>
            </a:pPr>
            <a:endParaRPr b="0" lang="en-IN" sz="1800" spc="-1" strike="noStrike">
              <a:solidFill>
                <a:srgbClr val="000000"/>
              </a:solidFill>
              <a:latin typeface="Arial"/>
            </a:endParaRPr>
          </a:p>
        </p:txBody>
      </p:sp>
      <p:sp>
        <p:nvSpPr>
          <p:cNvPr id="248" name="CustomShape 3"/>
          <p:cNvSpPr/>
          <p:nvPr/>
        </p:nvSpPr>
        <p:spPr>
          <a:xfrm>
            <a:off x="4281840" y="10154880"/>
            <a:ext cx="3272040" cy="530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0ED856A0-CCDF-4160-8FD0-7A7033BB0412}" type="slidenum">
              <a:rPr b="0" lang="en-US" sz="1200" spc="-1" strike="noStrike">
                <a:solidFill>
                  <a:srgbClr val="000000"/>
                </a:solidFill>
                <a:latin typeface="+mn-lt"/>
                <a:ea typeface="+mn-ea"/>
              </a:rPr>
              <a:t>9</a:t>
            </a:fld>
            <a:endParaRPr b="0" lang="en-IN"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862BF164-7C39-4E57-BD21-5B55B16792CF}" type="slidenum">
              <a:t>&lt;#&gt;</a:t>
            </a:fld>
          </a:p>
        </p:txBody>
      </p:sp>
      <p:sp>
        <p:nvSpPr>
          <p:cNvPr id="4" name="PlaceHolder 3"/>
          <p:cNvSpPr>
            <a:spLocks noGrp="1"/>
          </p:cNvSpPr>
          <p:nvPr>
            <p:ph type="dt" idx="2"/>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93BC0F3D-6CE3-49AB-84F5-E0DA34A117BB}"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8BA2369A-C206-4D8C-ACFE-F54C7A6DBA97}"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608A727E-0F5E-4CFC-B2AA-62CCAD1095EB}"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B20ABAE9-F5DF-4796-B4D5-43EA18C786DF}"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33AA6189-3E70-4081-ADBA-BB5301980AEF}"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DC649CAD-60BB-4709-8E34-1E6B4BD64231}"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294161D4-F667-462C-9AC6-EB93215CC1FE}"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98B52B95-F250-4EF5-A00F-796C9BDFAEB5}"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3102AAB6-B1D0-4D57-8434-AB4DBFE4C09B}"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606CB064-BCA1-4910-8356-9BA6FC42F7B1}" type="slidenum">
              <a:t>&lt;#&gt;</a:t>
            </a:fld>
          </a:p>
        </p:txBody>
      </p:sp>
      <p:sp>
        <p:nvSpPr>
          <p:cNvPr id="9" name="PlaceHolder 8"/>
          <p:cNvSpPr>
            <a:spLocks noGrp="1"/>
          </p:cNvSpPr>
          <p:nvPr>
            <p:ph type="dt" idx="2"/>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F625EB36-2D2F-4F2C-B437-EA661E941B24}" type="slidenum">
              <a:t>&lt;#&gt;</a:t>
            </a:fld>
          </a:p>
        </p:txBody>
      </p:sp>
      <p:sp>
        <p:nvSpPr>
          <p:cNvPr id="11" name="PlaceHolder 10"/>
          <p:cNvSpPr>
            <a:spLocks noGrp="1"/>
          </p:cNvSpPr>
          <p:nvPr>
            <p:ph type="dt" idx="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39"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ftr" idx="1"/>
          </p:nvPr>
        </p:nvSpPr>
        <p:spPr>
          <a:xfrm>
            <a:off x="3427560" y="5273640"/>
            <a:ext cx="3225600" cy="2833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7" name="PlaceHolder 2"/>
          <p:cNvSpPr>
            <a:spLocks noGrp="1"/>
          </p:cNvSpPr>
          <p:nvPr>
            <p:ph type="dt" idx="2"/>
          </p:nvPr>
        </p:nvSpPr>
        <p:spPr>
          <a:xfrm>
            <a:off x="504000" y="5273640"/>
            <a:ext cx="2318400" cy="28332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78" name="PlaceHolder 3"/>
          <p:cNvSpPr>
            <a:spLocks noGrp="1"/>
          </p:cNvSpPr>
          <p:nvPr>
            <p:ph type="sldNum" idx="3"/>
          </p:nvPr>
        </p:nvSpPr>
        <p:spPr>
          <a:xfrm>
            <a:off x="7257960" y="5273640"/>
            <a:ext cx="2318400" cy="283320"/>
          </a:xfrm>
          <a:prstGeom prst="rect">
            <a:avLst/>
          </a:prstGeom>
          <a:noFill/>
          <a:ln w="0">
            <a:noFill/>
          </a:ln>
        </p:spPr>
        <p:txBody>
          <a:bodyPr lIns="0" rIns="0" tIns="0" bIns="0" anchor="t">
            <a:noAutofit/>
          </a:bodyPr>
          <a:lstStyle>
            <a:lvl1pPr indent="0" algn="r">
              <a:lnSpc>
                <a:spcPct val="100000"/>
              </a:lnSpc>
              <a:buNone/>
              <a:defRPr b="0" lang="en-IN" sz="1400" spc="-1" strike="noStrike">
                <a:solidFill>
                  <a:srgbClr val="b2b2b2"/>
                </a:solidFill>
                <a:latin typeface="Times New Roman"/>
              </a:defRPr>
            </a:lvl1pPr>
          </a:lstStyle>
          <a:p>
            <a:pPr indent="0" algn="r">
              <a:lnSpc>
                <a:spcPct val="100000"/>
              </a:lnSpc>
              <a:buNone/>
            </a:pPr>
            <a:fld id="{A7944431-7B1F-4346-943F-868FB92AD9E7}" type="slidenum">
              <a:rPr b="0" lang="en-IN" sz="1400" spc="-1" strike="noStrike">
                <a:solidFill>
                  <a:srgbClr val="b2b2b2"/>
                </a:solidFill>
                <a:latin typeface="Times New Roman"/>
              </a:rPr>
              <a:t>&lt;number&gt;</a:t>
            </a:fld>
            <a:endParaRPr b="0" lang="en-IN" sz="1400" spc="-1" strike="noStrike">
              <a:solidFill>
                <a:srgbClr val="000000"/>
              </a:solidFill>
              <a:latin typeface="Times New Roman"/>
            </a:endParaRPr>
          </a:p>
        </p:txBody>
      </p:sp>
      <p:sp>
        <p:nvSpPr>
          <p:cNvPr id="79" name="PlaceHolder 4"/>
          <p:cNvSpPr>
            <a:spLocks noGrp="1"/>
          </p:cNvSpPr>
          <p:nvPr>
            <p:ph type="title"/>
          </p:nvPr>
        </p:nvSpPr>
        <p:spPr>
          <a:xfrm>
            <a:off x="503640" y="226080"/>
            <a:ext cx="9072360" cy="946440"/>
          </a:xfrm>
          <a:prstGeom prst="rect">
            <a:avLst/>
          </a:prstGeom>
          <a:noFill/>
          <a:ln w="0">
            <a:noFill/>
          </a:ln>
        </p:spPr>
        <p:txBody>
          <a:bodyPr lIns="0" rIns="0" tIns="0" bIns="0" anchor="ctr">
            <a:noAutofit/>
          </a:bodyPr>
          <a:p>
            <a:pPr indent="0" algn="ctr">
              <a:buNone/>
            </a:pPr>
            <a:r>
              <a:rPr b="0" lang="en-IN" sz="1010" spc="-1" strike="noStrike">
                <a:solidFill>
                  <a:srgbClr val="000000"/>
                </a:solidFill>
                <a:latin typeface="Calibri"/>
              </a:rPr>
              <a:t>Click to edit the title text format</a:t>
            </a:r>
            <a:endParaRPr b="0" lang="en-IN" sz="1010" spc="-1" strike="noStrike">
              <a:solidFill>
                <a:srgbClr val="000000"/>
              </a:solidFill>
              <a:latin typeface="Calibri"/>
            </a:endParaRPr>
          </a:p>
        </p:txBody>
      </p:sp>
      <p:sp>
        <p:nvSpPr>
          <p:cNvPr id="80" name="PlaceHolder 5"/>
          <p:cNvSpPr>
            <a:spLocks noGrp="1"/>
          </p:cNvSpPr>
          <p:nvPr>
            <p:ph type="body"/>
          </p:nvPr>
        </p:nvSpPr>
        <p:spPr>
          <a:xfrm>
            <a:off x="503640" y="1326600"/>
            <a:ext cx="9072360" cy="3288600"/>
          </a:xfrm>
          <a:prstGeom prst="rect">
            <a:avLst/>
          </a:prstGeom>
          <a:noFill/>
          <a:ln w="0">
            <a:noFill/>
          </a:ln>
        </p:spPr>
        <p:txBody>
          <a:bodyPr lIns="0" rIns="0" tIns="0" bIns="0" anchor="t">
            <a:normAutofit/>
          </a:bodyPr>
          <a:p>
            <a:pPr marL="432000" indent="-324000">
              <a:spcBef>
                <a:spcPts val="797"/>
              </a:spcBef>
              <a:buClr>
                <a:srgbClr val="000000"/>
              </a:buClr>
              <a:buSzPct val="45000"/>
              <a:buFont typeface="Wingdings" charset="2"/>
              <a:buChar char=""/>
            </a:pPr>
            <a:r>
              <a:rPr b="0" lang="en-IN" sz="1010" spc="-1" strike="noStrike">
                <a:solidFill>
                  <a:srgbClr val="000000"/>
                </a:solidFill>
                <a:latin typeface="Calibri"/>
              </a:rPr>
              <a:t>Click to edit the outline text format</a:t>
            </a:r>
            <a:endParaRPr b="0" lang="en-IN" sz="1010" spc="-1" strike="noStrike">
              <a:solidFill>
                <a:srgbClr val="000000"/>
              </a:solidFill>
              <a:latin typeface="Calibri"/>
            </a:endParaRPr>
          </a:p>
          <a:p>
            <a:pPr lvl="1" marL="864000" indent="-324000">
              <a:spcBef>
                <a:spcPts val="638"/>
              </a:spcBef>
              <a:buClr>
                <a:srgbClr val="000000"/>
              </a:buClr>
              <a:buSzPct val="75000"/>
              <a:buFont typeface="Symbol" charset="2"/>
              <a:buChar char=""/>
            </a:pPr>
            <a:r>
              <a:rPr b="0" lang="en-IN" sz="1010" spc="-1" strike="noStrike">
                <a:solidFill>
                  <a:srgbClr val="000000"/>
                </a:solidFill>
                <a:latin typeface="Calibri"/>
              </a:rPr>
              <a:t>Second Outline Level</a:t>
            </a:r>
            <a:endParaRPr b="0" lang="en-IN" sz="1010" spc="-1" strike="noStrike">
              <a:solidFill>
                <a:srgbClr val="000000"/>
              </a:solidFill>
              <a:latin typeface="Calibri"/>
            </a:endParaRPr>
          </a:p>
          <a:p>
            <a:pPr lvl="2" marL="1296000" indent="-288000">
              <a:spcBef>
                <a:spcPts val="479"/>
              </a:spcBef>
              <a:buClr>
                <a:srgbClr val="000000"/>
              </a:buClr>
              <a:buSzPct val="45000"/>
              <a:buFont typeface="Wingdings" charset="2"/>
              <a:buChar char=""/>
            </a:pPr>
            <a:r>
              <a:rPr b="0" lang="en-IN" sz="1010" spc="-1" strike="noStrike">
                <a:solidFill>
                  <a:srgbClr val="000000"/>
                </a:solidFill>
                <a:latin typeface="Calibri"/>
              </a:rPr>
              <a:t>Third Outline Level</a:t>
            </a:r>
            <a:endParaRPr b="0" lang="en-IN" sz="1010" spc="-1" strike="noStrike">
              <a:solidFill>
                <a:srgbClr val="000000"/>
              </a:solidFill>
              <a:latin typeface="Calibri"/>
            </a:endParaRPr>
          </a:p>
          <a:p>
            <a:pPr lvl="3" marL="1728000" indent="-216000">
              <a:spcBef>
                <a:spcPts val="317"/>
              </a:spcBef>
              <a:buClr>
                <a:srgbClr val="000000"/>
              </a:buClr>
              <a:buSzPct val="75000"/>
              <a:buFont typeface="Symbol" charset="2"/>
              <a:buChar char=""/>
            </a:pPr>
            <a:r>
              <a:rPr b="0" lang="en-IN" sz="1010" spc="-1" strike="noStrike">
                <a:solidFill>
                  <a:srgbClr val="000000"/>
                </a:solidFill>
                <a:latin typeface="Calibri"/>
              </a:rPr>
              <a:t>Fourth Outline Level</a:t>
            </a:r>
            <a:endParaRPr b="0" lang="en-IN" sz="1010" spc="-1" strike="noStrike">
              <a:solidFill>
                <a:srgbClr val="000000"/>
              </a:solidFill>
              <a:latin typeface="Calibri"/>
            </a:endParaRPr>
          </a:p>
          <a:p>
            <a:pPr lvl="4" marL="2160000" indent="-216000">
              <a:spcBef>
                <a:spcPts val="159"/>
              </a:spcBef>
              <a:buClr>
                <a:srgbClr val="000000"/>
              </a:buClr>
              <a:buSzPct val="45000"/>
              <a:buFont typeface="Wingdings" charset="2"/>
              <a:buChar char=""/>
            </a:pPr>
            <a:r>
              <a:rPr b="0" lang="en-IN" sz="1130" spc="-1" strike="noStrike">
                <a:solidFill>
                  <a:srgbClr val="000000"/>
                </a:solidFill>
                <a:latin typeface="Calibri"/>
              </a:rPr>
              <a:t>Fifth Outline Level</a:t>
            </a:r>
            <a:endParaRPr b="0" lang="en-IN" sz="1130" spc="-1" strike="noStrike">
              <a:solidFill>
                <a:srgbClr val="000000"/>
              </a:solidFill>
              <a:latin typeface="Calibri"/>
            </a:endParaRPr>
          </a:p>
          <a:p>
            <a:pPr lvl="5" marL="2592000" indent="-216000">
              <a:spcBef>
                <a:spcPts val="159"/>
              </a:spcBef>
              <a:buClr>
                <a:srgbClr val="000000"/>
              </a:buClr>
              <a:buSzPct val="45000"/>
              <a:buFont typeface="Wingdings" charset="2"/>
              <a:buChar char=""/>
            </a:pPr>
            <a:r>
              <a:rPr b="0" lang="en-IN" sz="1130" spc="-1" strike="noStrike">
                <a:solidFill>
                  <a:srgbClr val="000000"/>
                </a:solidFill>
                <a:latin typeface="Calibri"/>
              </a:rPr>
              <a:t>Sixth Outline Level</a:t>
            </a:r>
            <a:endParaRPr b="0" lang="en-IN" sz="1130" spc="-1" strike="noStrike">
              <a:solidFill>
                <a:srgbClr val="000000"/>
              </a:solidFill>
              <a:latin typeface="Calibri"/>
            </a:endParaRPr>
          </a:p>
          <a:p>
            <a:pPr lvl="6" marL="3024000" indent="-216000">
              <a:spcBef>
                <a:spcPts val="159"/>
              </a:spcBef>
              <a:buClr>
                <a:srgbClr val="000000"/>
              </a:buClr>
              <a:buSzPct val="45000"/>
              <a:buFont typeface="Wingdings" charset="2"/>
              <a:buChar char=""/>
            </a:pPr>
            <a:r>
              <a:rPr b="0" lang="en-IN" sz="1130" spc="-1" strike="noStrike">
                <a:solidFill>
                  <a:srgbClr val="000000"/>
                </a:solidFill>
                <a:latin typeface="Calibri"/>
              </a:rPr>
              <a:t>Seventh Outline Level</a:t>
            </a:r>
            <a:endParaRPr b="0" lang="en-IN" sz="113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jpeg"/><Relationship Id="rId3"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755280" y="1760400"/>
            <a:ext cx="8563320" cy="1212120"/>
          </a:xfrm>
          <a:prstGeom prst="rect">
            <a:avLst/>
          </a:prstGeom>
          <a:noFill/>
          <a:ln w="0">
            <a:noFill/>
          </a:ln>
        </p:spPr>
        <p:style>
          <a:lnRef idx="0"/>
          <a:fillRef idx="0"/>
          <a:effectRef idx="0"/>
          <a:fontRef idx="minor"/>
        </p:style>
        <p:txBody>
          <a:bodyPr lIns="90000" rIns="90000" tIns="45000" bIns="45000" anchor="ctr">
            <a:normAutofit/>
          </a:bodyPr>
          <a:p>
            <a:pPr marL="540360" algn="ctr">
              <a:lnSpc>
                <a:spcPct val="150000"/>
              </a:lnSpc>
            </a:pPr>
            <a:r>
              <a:rPr b="1" lang="en-US" sz="1800" spc="-1" strike="noStrike">
                <a:solidFill>
                  <a:srgbClr val="333333"/>
                </a:solidFill>
                <a:latin typeface="Arial"/>
                <a:ea typeface="Microsoft YaHei"/>
              </a:rPr>
              <a:t>brain stroke prediction using DL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502920" y="226440"/>
            <a:ext cx="8226000" cy="940680"/>
          </a:xfrm>
          <a:prstGeom prst="rect">
            <a:avLst/>
          </a:prstGeom>
          <a:noFill/>
          <a:ln w="0">
            <a:noFill/>
          </a:ln>
        </p:spPr>
        <p:style>
          <a:lnRef idx="0"/>
          <a:fillRef idx="0"/>
          <a:effectRef idx="0"/>
          <a:fontRef idx="minor"/>
        </p:style>
        <p:txBody>
          <a:bodyPr lIns="90000" rIns="90000" tIns="45000" bIns="45000" anchor="b">
            <a:normAutofit/>
          </a:bodyPr>
          <a:p>
            <a:pPr>
              <a:lnSpc>
                <a:spcPct val="100000"/>
              </a:lnSpc>
            </a:pPr>
            <a:r>
              <a:rPr b="1" lang="en-US" sz="3200" spc="-1" strike="noStrike" u="sng" cap="small">
                <a:solidFill>
                  <a:srgbClr val="575f6d"/>
                </a:solidFill>
                <a:uFillTx/>
                <a:latin typeface="Century Schoolbook"/>
                <a:ea typeface="DejaVu Sans"/>
              </a:rPr>
              <a:t>SOFTWARE REQUIREMENTS:</a:t>
            </a:r>
            <a:endParaRPr b="0" lang="en-IN" sz="3200" spc="-1" strike="noStrike">
              <a:solidFill>
                <a:srgbClr val="000000"/>
              </a:solidFill>
              <a:latin typeface="Arial"/>
            </a:endParaRPr>
          </a:p>
        </p:txBody>
      </p:sp>
      <p:sp>
        <p:nvSpPr>
          <p:cNvPr id="167" name="CustomShape 2"/>
          <p:cNvSpPr/>
          <p:nvPr/>
        </p:nvSpPr>
        <p:spPr>
          <a:xfrm>
            <a:off x="502920" y="1322640"/>
            <a:ext cx="8226000" cy="4024080"/>
          </a:xfrm>
          <a:prstGeom prst="rect">
            <a:avLst/>
          </a:prstGeom>
          <a:noFill/>
          <a:ln w="0">
            <a:noFill/>
          </a:ln>
        </p:spPr>
        <p:style>
          <a:lnRef idx="0"/>
          <a:fillRef idx="0"/>
          <a:effectRef idx="0"/>
          <a:fontRef idx="minor"/>
        </p:style>
        <p:txBody>
          <a:bodyPr lIns="90000" rIns="90000" tIns="45000" bIns="45000" anchor="t">
            <a:normAutofit/>
          </a:bodyPr>
          <a:p>
            <a:pPr marL="274320" indent="-270360">
              <a:lnSpc>
                <a:spcPct val="100000"/>
              </a:lnSpc>
              <a:spcBef>
                <a:spcPts val="601"/>
              </a:spcBef>
              <a:buClr>
                <a:srgbClr val="fe8637"/>
              </a:buClr>
              <a:buSzPct val="70000"/>
              <a:buFont typeface="Wingdings" charset="2"/>
              <a:buChar char=""/>
            </a:pPr>
            <a:r>
              <a:rPr b="0" lang="en-US" sz="2400" spc="-1" strike="noStrike">
                <a:solidFill>
                  <a:srgbClr val="000000"/>
                </a:solidFill>
                <a:latin typeface="Times New Roman"/>
                <a:ea typeface="DejaVu Sans"/>
              </a:rPr>
              <a:t>Operating system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Windows Family</a:t>
            </a:r>
            <a:endParaRPr b="0" lang="en-IN" sz="2400" spc="-1" strike="noStrike">
              <a:solidFill>
                <a:srgbClr val="000000"/>
              </a:solidFill>
              <a:latin typeface="Arial"/>
            </a:endParaRPr>
          </a:p>
          <a:p>
            <a:pPr marL="274320" indent="-270360">
              <a:lnSpc>
                <a:spcPct val="100000"/>
              </a:lnSpc>
              <a:spcBef>
                <a:spcPts val="601"/>
              </a:spcBef>
              <a:buClr>
                <a:srgbClr val="fe8637"/>
              </a:buClr>
              <a:buSzPct val="70000"/>
              <a:buFont typeface="Wingdings" charset="2"/>
              <a:buChar char=""/>
            </a:pPr>
            <a:r>
              <a:rPr b="0" lang="en-US" sz="2400" spc="-1" strike="noStrike">
                <a:solidFill>
                  <a:srgbClr val="000000"/>
                </a:solidFill>
                <a:latin typeface="Times New Roman"/>
                <a:ea typeface="DejaVu Sans"/>
              </a:rPr>
              <a:t>Coding Language</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Python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2920" y="226080"/>
            <a:ext cx="9066600" cy="94140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600" spc="-1" strike="noStrike">
                <a:solidFill>
                  <a:srgbClr val="ff0000"/>
                </a:solidFill>
                <a:latin typeface="Times New Roman"/>
                <a:ea typeface="DejaVu Sans"/>
              </a:rPr>
              <a:t>Hardware Components</a:t>
            </a:r>
            <a:endParaRPr b="0" lang="en-IN" sz="3600" spc="-1" strike="noStrike">
              <a:solidFill>
                <a:srgbClr val="000000"/>
              </a:solidFill>
              <a:latin typeface="Arial"/>
            </a:endParaRPr>
          </a:p>
        </p:txBody>
      </p:sp>
      <p:sp>
        <p:nvSpPr>
          <p:cNvPr id="169" name="CustomShape 2"/>
          <p:cNvSpPr/>
          <p:nvPr/>
        </p:nvSpPr>
        <p:spPr>
          <a:xfrm>
            <a:off x="1229040" y="5253840"/>
            <a:ext cx="1622160" cy="298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1400" spc="-1" strike="noStrike">
                <a:solidFill>
                  <a:srgbClr val="ffffff"/>
                </a:solidFill>
                <a:latin typeface="Times New Roman"/>
                <a:ea typeface="DejaVu Sans"/>
              </a:rPr>
              <a:t>27-Apr-23</a:t>
            </a:r>
            <a:endParaRPr b="0" lang="en-IN" sz="1400" spc="-1" strike="noStrike">
              <a:solidFill>
                <a:srgbClr val="000000"/>
              </a:solidFill>
              <a:latin typeface="Arial"/>
            </a:endParaRPr>
          </a:p>
        </p:txBody>
      </p:sp>
      <p:sp>
        <p:nvSpPr>
          <p:cNvPr id="170" name="CustomShape 3"/>
          <p:cNvSpPr/>
          <p:nvPr/>
        </p:nvSpPr>
        <p:spPr>
          <a:xfrm>
            <a:off x="3443040" y="5253840"/>
            <a:ext cx="3187080" cy="298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2000" spc="-1" strike="noStrike">
                <a:solidFill>
                  <a:srgbClr val="ffffff"/>
                </a:solidFill>
                <a:latin typeface="Times New Roman"/>
                <a:ea typeface="DejaVu Sans"/>
              </a:rPr>
              <a:t>Dept of  MCA</a:t>
            </a:r>
            <a:endParaRPr b="0" lang="en-IN" sz="2000" spc="-1" strike="noStrike">
              <a:solidFill>
                <a:srgbClr val="000000"/>
              </a:solidFill>
              <a:latin typeface="Arial"/>
            </a:endParaRPr>
          </a:p>
        </p:txBody>
      </p:sp>
      <p:sp>
        <p:nvSpPr>
          <p:cNvPr id="171" name="CustomShape 4"/>
          <p:cNvSpPr/>
          <p:nvPr/>
        </p:nvSpPr>
        <p:spPr>
          <a:xfrm>
            <a:off x="7222320" y="5253840"/>
            <a:ext cx="2347920" cy="2980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56706B8C-C57B-4DB9-AA59-70A89E04083A}" type="slidenum">
              <a:rPr b="1" lang="en-US" sz="2000" spc="-1" strike="noStrike">
                <a:solidFill>
                  <a:srgbClr val="ffffff"/>
                </a:solidFill>
                <a:latin typeface="Times New Roman"/>
                <a:ea typeface="DejaVu Sans"/>
              </a:rPr>
              <a:t>11</a:t>
            </a:fld>
            <a:endParaRPr b="0" lang="en-IN" sz="2000" spc="-1" strike="noStrike">
              <a:solidFill>
                <a:srgbClr val="000000"/>
              </a:solidFill>
              <a:latin typeface="Arial"/>
            </a:endParaRPr>
          </a:p>
        </p:txBody>
      </p:sp>
      <p:sp>
        <p:nvSpPr>
          <p:cNvPr id="172" name="CustomShape 5"/>
          <p:cNvSpPr/>
          <p:nvPr/>
        </p:nvSpPr>
        <p:spPr>
          <a:xfrm>
            <a:off x="250920" y="1047960"/>
            <a:ext cx="9307080" cy="3864960"/>
          </a:xfrm>
          <a:prstGeom prst="rect">
            <a:avLst/>
          </a:prstGeom>
          <a:noFill/>
          <a:ln w="0">
            <a:noFill/>
          </a:ln>
        </p:spPr>
        <p:style>
          <a:lnRef idx="0"/>
          <a:fillRef idx="0"/>
          <a:effectRef idx="0"/>
          <a:fontRef idx="minor"/>
        </p:style>
        <p:txBody>
          <a:bodyPr lIns="90000" rIns="90000" tIns="45000" bIns="45000" anchor="ctr">
            <a:noAutofit/>
          </a:bodyPr>
          <a:p>
            <a:pPr>
              <a:lnSpc>
                <a:spcPct val="90000"/>
              </a:lnSpc>
              <a:spcBef>
                <a:spcPts val="1001"/>
              </a:spcBef>
            </a:pPr>
            <a:r>
              <a:rPr b="0" lang="en-IN" sz="2400" spc="-1" strike="noStrike">
                <a:solidFill>
                  <a:srgbClr val="000000"/>
                </a:solidFill>
                <a:latin typeface="Times New Roman"/>
                <a:ea typeface="DejaVu Sans"/>
              </a:rPr>
              <a:t>Operating system: windows, linux</a:t>
            </a:r>
            <a:endParaRPr b="0" lang="en-IN" sz="2400" spc="-1" strike="noStrike">
              <a:solidFill>
                <a:srgbClr val="000000"/>
              </a:solidFill>
              <a:latin typeface="Arial"/>
            </a:endParaRPr>
          </a:p>
          <a:p>
            <a:pPr>
              <a:lnSpc>
                <a:spcPct val="90000"/>
              </a:lnSpc>
              <a:spcBef>
                <a:spcPts val="1001"/>
              </a:spcBef>
            </a:pPr>
            <a:r>
              <a:rPr b="0" lang="en-IN" sz="2400" spc="-1" strike="noStrike">
                <a:solidFill>
                  <a:srgbClr val="000000"/>
                </a:solidFill>
                <a:latin typeface="Times New Roman"/>
                <a:ea typeface="DejaVu Sans"/>
              </a:rPr>
              <a:t>Processor : minimum intel i3</a:t>
            </a:r>
            <a:endParaRPr b="0" lang="en-IN" sz="2400" spc="-1" strike="noStrike">
              <a:solidFill>
                <a:srgbClr val="000000"/>
              </a:solidFill>
              <a:latin typeface="Arial"/>
            </a:endParaRPr>
          </a:p>
          <a:p>
            <a:pPr>
              <a:lnSpc>
                <a:spcPct val="90000"/>
              </a:lnSpc>
              <a:spcBef>
                <a:spcPts val="1001"/>
              </a:spcBef>
            </a:pPr>
            <a:r>
              <a:rPr b="0" lang="en-IN" sz="2400" spc="-1" strike="noStrike">
                <a:solidFill>
                  <a:srgbClr val="000000"/>
                </a:solidFill>
                <a:latin typeface="Times New Roman"/>
                <a:ea typeface="DejaVu Sans"/>
              </a:rPr>
              <a:t>Ram:  minimum 4 gb</a:t>
            </a:r>
            <a:endParaRPr b="0" lang="en-IN" sz="2400" spc="-1" strike="noStrike">
              <a:solidFill>
                <a:srgbClr val="000000"/>
              </a:solidFill>
              <a:latin typeface="Arial"/>
            </a:endParaRPr>
          </a:p>
          <a:p>
            <a:pPr>
              <a:lnSpc>
                <a:spcPct val="90000"/>
              </a:lnSpc>
              <a:spcBef>
                <a:spcPts val="1001"/>
              </a:spcBef>
            </a:pPr>
            <a:r>
              <a:rPr b="0" lang="en-IN" sz="2400" spc="-1" strike="noStrike">
                <a:solidFill>
                  <a:srgbClr val="000000"/>
                </a:solidFill>
                <a:latin typeface="Times New Roman"/>
                <a:ea typeface="DejaVu Sans"/>
              </a:rPr>
              <a:t>Harddisk : minimum 250gb</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02920" y="226080"/>
            <a:ext cx="9066600" cy="94140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600" spc="-1" strike="noStrike">
                <a:solidFill>
                  <a:srgbClr val="ff0000"/>
                </a:solidFill>
                <a:latin typeface="Times New Roman"/>
                <a:ea typeface="DejaVu Sans"/>
              </a:rPr>
              <a:t>UML</a:t>
            </a:r>
            <a:endParaRPr b="0" lang="en-IN" sz="3600" spc="-1" strike="noStrike">
              <a:solidFill>
                <a:srgbClr val="000000"/>
              </a:solidFill>
              <a:latin typeface="Arial"/>
            </a:endParaRPr>
          </a:p>
        </p:txBody>
      </p:sp>
      <p:sp>
        <p:nvSpPr>
          <p:cNvPr id="174" name="CustomShape 2"/>
          <p:cNvSpPr/>
          <p:nvPr/>
        </p:nvSpPr>
        <p:spPr>
          <a:xfrm>
            <a:off x="1229040" y="5253840"/>
            <a:ext cx="1622160" cy="298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1400" spc="-1" strike="noStrike">
                <a:solidFill>
                  <a:srgbClr val="ffffff"/>
                </a:solidFill>
                <a:latin typeface="Times New Roman"/>
                <a:ea typeface="DejaVu Sans"/>
              </a:rPr>
              <a:t>27-Apr-23</a:t>
            </a:r>
            <a:endParaRPr b="0" lang="en-IN" sz="1400" spc="-1" strike="noStrike">
              <a:solidFill>
                <a:srgbClr val="000000"/>
              </a:solidFill>
              <a:latin typeface="Arial"/>
            </a:endParaRPr>
          </a:p>
        </p:txBody>
      </p:sp>
      <p:sp>
        <p:nvSpPr>
          <p:cNvPr id="175" name="CustomShape 3"/>
          <p:cNvSpPr/>
          <p:nvPr/>
        </p:nvSpPr>
        <p:spPr>
          <a:xfrm>
            <a:off x="3443040" y="5253840"/>
            <a:ext cx="3187080" cy="298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2000" spc="-1" strike="noStrike">
                <a:solidFill>
                  <a:srgbClr val="ffffff"/>
                </a:solidFill>
                <a:latin typeface="Times New Roman"/>
                <a:ea typeface="DejaVu Sans"/>
              </a:rPr>
              <a:t>Dept of  MCA</a:t>
            </a:r>
            <a:endParaRPr b="0" lang="en-IN" sz="2000" spc="-1" strike="noStrike">
              <a:solidFill>
                <a:srgbClr val="000000"/>
              </a:solidFill>
              <a:latin typeface="Arial"/>
            </a:endParaRPr>
          </a:p>
        </p:txBody>
      </p:sp>
      <p:sp>
        <p:nvSpPr>
          <p:cNvPr id="176" name="CustomShape 4"/>
          <p:cNvSpPr/>
          <p:nvPr/>
        </p:nvSpPr>
        <p:spPr>
          <a:xfrm>
            <a:off x="7222320" y="5253840"/>
            <a:ext cx="2347920" cy="2980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96BF78FE-EEED-4B5D-BDE3-08F6F11CD0FB}" type="slidenum">
              <a:rPr b="1" lang="en-US" sz="2000" spc="-1" strike="noStrike">
                <a:solidFill>
                  <a:srgbClr val="ffffff"/>
                </a:solidFill>
                <a:latin typeface="Times New Roman"/>
                <a:ea typeface="DejaVu Sans"/>
              </a:rPr>
              <a:t>12</a:t>
            </a:fld>
            <a:endParaRPr b="0" lang="en-IN" sz="2000" spc="-1" strike="noStrike">
              <a:solidFill>
                <a:srgbClr val="000000"/>
              </a:solidFill>
              <a:latin typeface="Arial"/>
            </a:endParaRPr>
          </a:p>
        </p:txBody>
      </p:sp>
      <p:sp>
        <p:nvSpPr>
          <p:cNvPr id="177" name="CustomShape 5"/>
          <p:cNvSpPr/>
          <p:nvPr/>
        </p:nvSpPr>
        <p:spPr>
          <a:xfrm>
            <a:off x="250920" y="1047960"/>
            <a:ext cx="9307080" cy="3864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pic>
        <p:nvPicPr>
          <p:cNvPr id="178" name="Picture 6_1" descr=""/>
          <p:cNvPicPr/>
          <p:nvPr/>
        </p:nvPicPr>
        <p:blipFill>
          <a:blip r:embed="rId1"/>
          <a:stretch/>
        </p:blipFill>
        <p:spPr>
          <a:xfrm>
            <a:off x="2419560" y="942480"/>
            <a:ext cx="5811120" cy="45856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502920" y="226080"/>
            <a:ext cx="9066600" cy="94140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600" spc="-1" strike="noStrike">
                <a:solidFill>
                  <a:srgbClr val="ff0000"/>
                </a:solidFill>
                <a:latin typeface="Times New Roman"/>
                <a:ea typeface="DejaVu Sans"/>
              </a:rPr>
              <a:t>UML</a:t>
            </a:r>
            <a:endParaRPr b="0" lang="en-IN" sz="3600" spc="-1" strike="noStrike">
              <a:solidFill>
                <a:srgbClr val="000000"/>
              </a:solidFill>
              <a:latin typeface="Arial"/>
            </a:endParaRPr>
          </a:p>
        </p:txBody>
      </p:sp>
      <p:sp>
        <p:nvSpPr>
          <p:cNvPr id="180" name="CustomShape 2"/>
          <p:cNvSpPr/>
          <p:nvPr/>
        </p:nvSpPr>
        <p:spPr>
          <a:xfrm>
            <a:off x="1229040" y="5253840"/>
            <a:ext cx="1622160" cy="298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1400" spc="-1" strike="noStrike">
                <a:solidFill>
                  <a:srgbClr val="ffffff"/>
                </a:solidFill>
                <a:latin typeface="Times New Roman"/>
                <a:ea typeface="DejaVu Sans"/>
              </a:rPr>
              <a:t>27-Apr-23</a:t>
            </a:r>
            <a:endParaRPr b="0" lang="en-IN" sz="1400" spc="-1" strike="noStrike">
              <a:solidFill>
                <a:srgbClr val="000000"/>
              </a:solidFill>
              <a:latin typeface="Arial"/>
            </a:endParaRPr>
          </a:p>
        </p:txBody>
      </p:sp>
      <p:sp>
        <p:nvSpPr>
          <p:cNvPr id="181" name="CustomShape 3"/>
          <p:cNvSpPr/>
          <p:nvPr/>
        </p:nvSpPr>
        <p:spPr>
          <a:xfrm>
            <a:off x="3443040" y="5253840"/>
            <a:ext cx="3187080" cy="298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2000" spc="-1" strike="noStrike">
                <a:solidFill>
                  <a:srgbClr val="ffffff"/>
                </a:solidFill>
                <a:latin typeface="Times New Roman"/>
                <a:ea typeface="DejaVu Sans"/>
              </a:rPr>
              <a:t>Dept of  MCA</a:t>
            </a:r>
            <a:endParaRPr b="0" lang="en-IN" sz="2000" spc="-1" strike="noStrike">
              <a:solidFill>
                <a:srgbClr val="000000"/>
              </a:solidFill>
              <a:latin typeface="Arial"/>
            </a:endParaRPr>
          </a:p>
        </p:txBody>
      </p:sp>
      <p:sp>
        <p:nvSpPr>
          <p:cNvPr id="182" name="CustomShape 4"/>
          <p:cNvSpPr/>
          <p:nvPr/>
        </p:nvSpPr>
        <p:spPr>
          <a:xfrm>
            <a:off x="7222320" y="5253840"/>
            <a:ext cx="2347920" cy="2980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7631E6D6-8882-4AA3-AB6D-7EEF7D476229}" type="slidenum">
              <a:rPr b="1" lang="en-US" sz="2000" spc="-1" strike="noStrike">
                <a:solidFill>
                  <a:srgbClr val="ffffff"/>
                </a:solidFill>
                <a:latin typeface="Times New Roman"/>
                <a:ea typeface="DejaVu Sans"/>
              </a:rPr>
              <a:t>13</a:t>
            </a:fld>
            <a:endParaRPr b="0" lang="en-IN" sz="2000" spc="-1" strike="noStrike">
              <a:solidFill>
                <a:srgbClr val="000000"/>
              </a:solidFill>
              <a:latin typeface="Arial"/>
            </a:endParaRPr>
          </a:p>
        </p:txBody>
      </p:sp>
      <p:sp>
        <p:nvSpPr>
          <p:cNvPr id="183" name="CustomShape 5"/>
          <p:cNvSpPr/>
          <p:nvPr/>
        </p:nvSpPr>
        <p:spPr>
          <a:xfrm>
            <a:off x="250920" y="1047960"/>
            <a:ext cx="9307080" cy="3864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pic>
        <p:nvPicPr>
          <p:cNvPr id="184" name="Picture 7_1" descr=""/>
          <p:cNvPicPr/>
          <p:nvPr/>
        </p:nvPicPr>
        <p:blipFill>
          <a:blip r:embed="rId1"/>
          <a:stretch/>
        </p:blipFill>
        <p:spPr>
          <a:xfrm>
            <a:off x="1542960" y="957960"/>
            <a:ext cx="7088400" cy="45774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502920" y="226080"/>
            <a:ext cx="9066600" cy="94140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600" spc="-1" strike="noStrike">
                <a:solidFill>
                  <a:srgbClr val="ff0000"/>
                </a:solidFill>
                <a:latin typeface="Times New Roman"/>
                <a:ea typeface="DejaVu Sans"/>
              </a:rPr>
              <a:t>UML</a:t>
            </a:r>
            <a:endParaRPr b="0" lang="en-IN" sz="3600" spc="-1" strike="noStrike">
              <a:solidFill>
                <a:srgbClr val="000000"/>
              </a:solidFill>
              <a:latin typeface="Arial"/>
            </a:endParaRPr>
          </a:p>
        </p:txBody>
      </p:sp>
      <p:sp>
        <p:nvSpPr>
          <p:cNvPr id="186" name="CustomShape 2"/>
          <p:cNvSpPr/>
          <p:nvPr/>
        </p:nvSpPr>
        <p:spPr>
          <a:xfrm>
            <a:off x="1229040" y="5253840"/>
            <a:ext cx="1622160" cy="298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1400" spc="-1" strike="noStrike">
                <a:solidFill>
                  <a:srgbClr val="ffffff"/>
                </a:solidFill>
                <a:latin typeface="Times New Roman"/>
                <a:ea typeface="DejaVu Sans"/>
              </a:rPr>
              <a:t>27-Apr-23</a:t>
            </a:r>
            <a:endParaRPr b="0" lang="en-IN" sz="1400" spc="-1" strike="noStrike">
              <a:solidFill>
                <a:srgbClr val="000000"/>
              </a:solidFill>
              <a:latin typeface="Arial"/>
            </a:endParaRPr>
          </a:p>
        </p:txBody>
      </p:sp>
      <p:sp>
        <p:nvSpPr>
          <p:cNvPr id="187" name="CustomShape 3"/>
          <p:cNvSpPr/>
          <p:nvPr/>
        </p:nvSpPr>
        <p:spPr>
          <a:xfrm>
            <a:off x="3443040" y="5253840"/>
            <a:ext cx="3187080" cy="298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2000" spc="-1" strike="noStrike">
                <a:solidFill>
                  <a:srgbClr val="ffffff"/>
                </a:solidFill>
                <a:latin typeface="Times New Roman"/>
                <a:ea typeface="DejaVu Sans"/>
              </a:rPr>
              <a:t>Dept of  MCA</a:t>
            </a:r>
            <a:endParaRPr b="0" lang="en-IN" sz="2000" spc="-1" strike="noStrike">
              <a:solidFill>
                <a:srgbClr val="000000"/>
              </a:solidFill>
              <a:latin typeface="Arial"/>
            </a:endParaRPr>
          </a:p>
        </p:txBody>
      </p:sp>
      <p:sp>
        <p:nvSpPr>
          <p:cNvPr id="188" name="CustomShape 4"/>
          <p:cNvSpPr/>
          <p:nvPr/>
        </p:nvSpPr>
        <p:spPr>
          <a:xfrm>
            <a:off x="7222320" y="5253840"/>
            <a:ext cx="2347920" cy="2980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3626BD8F-06B9-4BBC-8754-7F73AAD5514B}" type="slidenum">
              <a:rPr b="1" lang="en-US" sz="2000" spc="-1" strike="noStrike">
                <a:solidFill>
                  <a:srgbClr val="ffffff"/>
                </a:solidFill>
                <a:latin typeface="Times New Roman"/>
                <a:ea typeface="DejaVu Sans"/>
              </a:rPr>
              <a:t>14</a:t>
            </a:fld>
            <a:endParaRPr b="0" lang="en-IN" sz="2000" spc="-1" strike="noStrike">
              <a:solidFill>
                <a:srgbClr val="000000"/>
              </a:solidFill>
              <a:latin typeface="Arial"/>
            </a:endParaRPr>
          </a:p>
        </p:txBody>
      </p:sp>
      <p:sp>
        <p:nvSpPr>
          <p:cNvPr id="189" name="CustomShape 5"/>
          <p:cNvSpPr/>
          <p:nvPr/>
        </p:nvSpPr>
        <p:spPr>
          <a:xfrm>
            <a:off x="250920" y="1047960"/>
            <a:ext cx="9307080" cy="3864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pic>
        <p:nvPicPr>
          <p:cNvPr id="190" name="Picture 8_1" descr=""/>
          <p:cNvPicPr/>
          <p:nvPr/>
        </p:nvPicPr>
        <p:blipFill>
          <a:blip r:embed="rId1"/>
          <a:stretch/>
        </p:blipFill>
        <p:spPr>
          <a:xfrm>
            <a:off x="1341360" y="715680"/>
            <a:ext cx="7391160" cy="42332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object 2"/>
          <p:cNvSpPr/>
          <p:nvPr/>
        </p:nvSpPr>
        <p:spPr>
          <a:xfrm>
            <a:off x="1170720" y="498240"/>
            <a:ext cx="499680" cy="18288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r>
              <a:rPr b="0" lang="en-IN" sz="1100" spc="18" strike="noStrike">
                <a:solidFill>
                  <a:srgbClr val="000000"/>
                </a:solidFill>
                <a:latin typeface="Calibri"/>
              </a:rPr>
              <a:t>I</a:t>
            </a:r>
            <a:r>
              <a:rPr b="0" lang="en-IN" sz="1100" spc="32" strike="noStrike">
                <a:solidFill>
                  <a:srgbClr val="000000"/>
                </a:solidFill>
                <a:latin typeface="Calibri"/>
              </a:rPr>
              <a:t>N</a:t>
            </a:r>
            <a:r>
              <a:rPr b="0" lang="en-IN" sz="1100" spc="-7" strike="noStrike">
                <a:solidFill>
                  <a:srgbClr val="000000"/>
                </a:solidFill>
                <a:latin typeface="Calibri"/>
              </a:rPr>
              <a:t>D</a:t>
            </a:r>
            <a:r>
              <a:rPr b="0" lang="en-IN" sz="1100" spc="-15" strike="noStrike">
                <a:solidFill>
                  <a:srgbClr val="000000"/>
                </a:solidFill>
                <a:latin typeface="Calibri"/>
              </a:rPr>
              <a:t>E</a:t>
            </a:r>
            <a:r>
              <a:rPr b="0" lang="en-IN" sz="1100" spc="9" strike="noStrike">
                <a:solidFill>
                  <a:srgbClr val="000000"/>
                </a:solidFill>
                <a:latin typeface="Calibri"/>
              </a:rPr>
              <a:t>X</a:t>
            </a:r>
            <a:endParaRPr b="0" lang="en-IN" sz="1100" spc="-1" strike="noStrike">
              <a:solidFill>
                <a:srgbClr val="000000"/>
              </a:solidFill>
              <a:latin typeface="Arial"/>
            </a:endParaRPr>
          </a:p>
        </p:txBody>
      </p:sp>
      <p:sp>
        <p:nvSpPr>
          <p:cNvPr id="192" name="object 3"/>
          <p:cNvSpPr/>
          <p:nvPr/>
        </p:nvSpPr>
        <p:spPr>
          <a:xfrm>
            <a:off x="1170720" y="2653200"/>
            <a:ext cx="944280" cy="18288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r>
              <a:rPr b="0" lang="en-IN" sz="1100" spc="29" strike="noStrike">
                <a:solidFill>
                  <a:srgbClr val="000000"/>
                </a:solidFill>
                <a:latin typeface="Calibri"/>
              </a:rPr>
              <a:t>A</a:t>
            </a:r>
            <a:r>
              <a:rPr b="0" lang="en-IN" sz="1100" spc="12" strike="noStrike">
                <a:solidFill>
                  <a:srgbClr val="000000"/>
                </a:solidFill>
                <a:latin typeface="Calibri"/>
              </a:rPr>
              <a:t>d</a:t>
            </a:r>
            <a:r>
              <a:rPr b="0" lang="en-IN" sz="1100" spc="18" strike="noStrike">
                <a:solidFill>
                  <a:srgbClr val="000000"/>
                </a:solidFill>
                <a:latin typeface="Calibri"/>
              </a:rPr>
              <a:t>m</a:t>
            </a:r>
            <a:r>
              <a:rPr b="0" lang="en-IN" sz="1100" spc="43" strike="noStrike">
                <a:solidFill>
                  <a:srgbClr val="000000"/>
                </a:solidFill>
                <a:latin typeface="Calibri"/>
              </a:rPr>
              <a:t>i</a:t>
            </a:r>
            <a:r>
              <a:rPr b="0" lang="en-IN" sz="1100" spc="9" strike="noStrike">
                <a:solidFill>
                  <a:srgbClr val="000000"/>
                </a:solidFill>
                <a:latin typeface="Calibri"/>
              </a:rPr>
              <a:t>n</a:t>
            </a:r>
            <a:r>
              <a:rPr b="0" lang="en-IN" sz="1100" spc="-97" strike="noStrike">
                <a:solidFill>
                  <a:srgbClr val="000000"/>
                </a:solidFill>
                <a:latin typeface="Calibri"/>
              </a:rPr>
              <a:t> </a:t>
            </a:r>
            <a:r>
              <a:rPr b="0" lang="en-IN" sz="1100" spc="43" strike="noStrike">
                <a:solidFill>
                  <a:srgbClr val="000000"/>
                </a:solidFill>
                <a:latin typeface="Calibri"/>
              </a:rPr>
              <a:t>l</a:t>
            </a:r>
            <a:r>
              <a:rPr b="0" lang="en-IN" sz="1100" spc="12" strike="noStrike">
                <a:solidFill>
                  <a:srgbClr val="000000"/>
                </a:solidFill>
                <a:latin typeface="Calibri"/>
              </a:rPr>
              <a:t>o</a:t>
            </a:r>
            <a:r>
              <a:rPr b="0" lang="en-IN" sz="1100" spc="4" strike="noStrike">
                <a:solidFill>
                  <a:srgbClr val="000000"/>
                </a:solidFill>
                <a:latin typeface="Calibri"/>
              </a:rPr>
              <a:t>g</a:t>
            </a:r>
            <a:r>
              <a:rPr b="0" lang="en-IN" sz="1100" spc="43" strike="noStrike">
                <a:solidFill>
                  <a:srgbClr val="000000"/>
                </a:solidFill>
                <a:latin typeface="Calibri"/>
              </a:rPr>
              <a:t>i</a:t>
            </a:r>
            <a:r>
              <a:rPr b="0" lang="en-IN" sz="1100" spc="9" strike="noStrike">
                <a:solidFill>
                  <a:srgbClr val="000000"/>
                </a:solidFill>
                <a:latin typeface="Calibri"/>
              </a:rPr>
              <a:t>n</a:t>
            </a:r>
            <a:endParaRPr b="0" lang="en-IN" sz="1100" spc="-1" strike="noStrike">
              <a:solidFill>
                <a:srgbClr val="000000"/>
              </a:solidFill>
              <a:latin typeface="Arial"/>
            </a:endParaRPr>
          </a:p>
        </p:txBody>
      </p:sp>
      <p:sp>
        <p:nvSpPr>
          <p:cNvPr id="193" name="object 4"/>
          <p:cNvSpPr/>
          <p:nvPr/>
        </p:nvSpPr>
        <p:spPr>
          <a:xfrm>
            <a:off x="1170720" y="4808880"/>
            <a:ext cx="1001160" cy="18288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r>
              <a:rPr b="0" lang="en-IN" sz="1100" spc="29" strike="noStrike">
                <a:solidFill>
                  <a:srgbClr val="000000"/>
                </a:solidFill>
                <a:latin typeface="Calibri"/>
              </a:rPr>
              <a:t>A</a:t>
            </a:r>
            <a:r>
              <a:rPr b="0" lang="en-IN" sz="1100" spc="12" strike="noStrike">
                <a:solidFill>
                  <a:srgbClr val="000000"/>
                </a:solidFill>
                <a:latin typeface="Calibri"/>
              </a:rPr>
              <a:t>d</a:t>
            </a:r>
            <a:r>
              <a:rPr b="0" lang="en-IN" sz="1100" spc="18" strike="noStrike">
                <a:solidFill>
                  <a:srgbClr val="000000"/>
                </a:solidFill>
                <a:latin typeface="Calibri"/>
              </a:rPr>
              <a:t>m</a:t>
            </a:r>
            <a:r>
              <a:rPr b="0" lang="en-IN" sz="1100" spc="43" strike="noStrike">
                <a:solidFill>
                  <a:srgbClr val="000000"/>
                </a:solidFill>
                <a:latin typeface="Calibri"/>
              </a:rPr>
              <a:t>i</a:t>
            </a:r>
            <a:r>
              <a:rPr b="0" lang="en-IN" sz="1100" spc="9" strike="noStrike">
                <a:solidFill>
                  <a:srgbClr val="000000"/>
                </a:solidFill>
                <a:latin typeface="Calibri"/>
              </a:rPr>
              <a:t>n</a:t>
            </a:r>
            <a:r>
              <a:rPr b="0" lang="en-IN" sz="1100" spc="-97" strike="noStrike">
                <a:solidFill>
                  <a:srgbClr val="000000"/>
                </a:solidFill>
                <a:latin typeface="Calibri"/>
              </a:rPr>
              <a:t> </a:t>
            </a:r>
            <a:r>
              <a:rPr b="0" lang="en-IN" sz="1100" spc="12" strike="noStrike">
                <a:solidFill>
                  <a:srgbClr val="000000"/>
                </a:solidFill>
                <a:latin typeface="Calibri"/>
              </a:rPr>
              <a:t>home</a:t>
            </a:r>
            <a:endParaRPr b="0" lang="en-IN" sz="1100" spc="-1" strike="noStrike">
              <a:solidFill>
                <a:srgbClr val="000000"/>
              </a:solidFill>
              <a:latin typeface="Arial"/>
            </a:endParaRPr>
          </a:p>
        </p:txBody>
      </p:sp>
      <p:pic>
        <p:nvPicPr>
          <p:cNvPr id="194" name="object 5" descr=""/>
          <p:cNvPicPr/>
          <p:nvPr/>
        </p:nvPicPr>
        <p:blipFill>
          <a:blip r:embed="rId1"/>
          <a:stretch/>
        </p:blipFill>
        <p:spPr>
          <a:xfrm>
            <a:off x="1210680" y="698040"/>
            <a:ext cx="7708320" cy="1883880"/>
          </a:xfrm>
          <a:prstGeom prst="rect">
            <a:avLst/>
          </a:prstGeom>
          <a:ln w="0">
            <a:noFill/>
          </a:ln>
        </p:spPr>
      </p:pic>
      <p:pic>
        <p:nvPicPr>
          <p:cNvPr id="195" name="object 6" descr=""/>
          <p:cNvPicPr/>
          <p:nvPr/>
        </p:nvPicPr>
        <p:blipFill>
          <a:blip r:embed="rId2"/>
          <a:stretch/>
        </p:blipFill>
        <p:spPr>
          <a:xfrm>
            <a:off x="1210680" y="2851200"/>
            <a:ext cx="7708320" cy="1883160"/>
          </a:xfrm>
          <a:prstGeom prst="rect">
            <a:avLst/>
          </a:prstGeom>
          <a:ln w="0">
            <a:noFill/>
          </a:ln>
        </p:spPr>
      </p:pic>
      <p:sp>
        <p:nvSpPr>
          <p:cNvPr id="196" name=""/>
          <p:cNvSpPr txBox="1"/>
          <p:nvPr/>
        </p:nvSpPr>
        <p:spPr>
          <a:xfrm>
            <a:off x="3060000" y="101520"/>
            <a:ext cx="4053240" cy="596520"/>
          </a:xfrm>
          <a:prstGeom prst="rect">
            <a:avLst/>
          </a:prstGeom>
          <a:noFill/>
          <a:ln w="0">
            <a:noFill/>
          </a:ln>
        </p:spPr>
        <p:txBody>
          <a:bodyPr lIns="90000" rIns="90000" tIns="45000" bIns="45000" anchor="t">
            <a:noAutofit/>
          </a:bodyPr>
          <a:p>
            <a:r>
              <a:rPr b="1" lang="en-US" sz="3600" spc="-1" strike="noStrike">
                <a:solidFill>
                  <a:srgbClr val="ff0000"/>
                </a:solidFill>
                <a:latin typeface="Times New Roman"/>
                <a:ea typeface="DejaVu Sans"/>
              </a:rPr>
              <a:t>Expected Outcomes</a:t>
            </a: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7" name="object 1" descr=""/>
          <p:cNvPicPr/>
          <p:nvPr/>
        </p:nvPicPr>
        <p:blipFill>
          <a:blip r:embed="rId1"/>
          <a:stretch/>
        </p:blipFill>
        <p:spPr>
          <a:xfrm>
            <a:off x="1210680" y="515520"/>
            <a:ext cx="7708320" cy="1884240"/>
          </a:xfrm>
          <a:prstGeom prst="rect">
            <a:avLst/>
          </a:prstGeom>
          <a:ln w="0">
            <a:noFill/>
          </a:ln>
        </p:spPr>
      </p:pic>
      <p:pic>
        <p:nvPicPr>
          <p:cNvPr id="198" name="object 7" descr=""/>
          <p:cNvPicPr/>
          <p:nvPr/>
        </p:nvPicPr>
        <p:blipFill>
          <a:blip r:embed="rId2"/>
          <a:stretch/>
        </p:blipFill>
        <p:spPr>
          <a:xfrm>
            <a:off x="1210680" y="2486160"/>
            <a:ext cx="7708320" cy="18842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9" name="object 8" descr=""/>
          <p:cNvPicPr/>
          <p:nvPr/>
        </p:nvPicPr>
        <p:blipFill>
          <a:blip r:embed="rId1"/>
          <a:stretch/>
        </p:blipFill>
        <p:spPr>
          <a:xfrm>
            <a:off x="1210680" y="515520"/>
            <a:ext cx="7708320" cy="1884240"/>
          </a:xfrm>
          <a:prstGeom prst="rect">
            <a:avLst/>
          </a:prstGeom>
          <a:ln w="0">
            <a:noFill/>
          </a:ln>
        </p:spPr>
      </p:pic>
      <p:pic>
        <p:nvPicPr>
          <p:cNvPr id="200" name="object 9" descr=""/>
          <p:cNvPicPr/>
          <p:nvPr/>
        </p:nvPicPr>
        <p:blipFill>
          <a:blip r:embed="rId2"/>
          <a:stretch/>
        </p:blipFill>
        <p:spPr>
          <a:xfrm>
            <a:off x="1210680" y="2486160"/>
            <a:ext cx="7708320" cy="18842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object 11"/>
          <p:cNvSpPr/>
          <p:nvPr/>
        </p:nvSpPr>
        <p:spPr>
          <a:xfrm>
            <a:off x="1170720" y="4443120"/>
            <a:ext cx="1302480" cy="18288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r>
              <a:rPr b="0" lang="en-IN" sz="1100" spc="4" strike="noStrike">
                <a:solidFill>
                  <a:srgbClr val="000000"/>
                </a:solidFill>
                <a:latin typeface="Calibri"/>
              </a:rPr>
              <a:t>User</a:t>
            </a:r>
            <a:r>
              <a:rPr b="0" lang="en-IN" sz="1100" spc="-66" strike="noStrike">
                <a:solidFill>
                  <a:srgbClr val="000000"/>
                </a:solidFill>
                <a:latin typeface="Calibri"/>
              </a:rPr>
              <a:t> </a:t>
            </a:r>
            <a:r>
              <a:rPr b="0" lang="en-IN" sz="1100" spc="9" strike="noStrike">
                <a:solidFill>
                  <a:srgbClr val="000000"/>
                </a:solidFill>
                <a:latin typeface="Calibri"/>
              </a:rPr>
              <a:t>registration</a:t>
            </a:r>
            <a:endParaRPr b="0" lang="en-IN" sz="1100" spc="-1" strike="noStrike">
              <a:solidFill>
                <a:srgbClr val="000000"/>
              </a:solidFill>
              <a:latin typeface="Arial"/>
            </a:endParaRPr>
          </a:p>
        </p:txBody>
      </p:sp>
      <p:pic>
        <p:nvPicPr>
          <p:cNvPr id="202" name="object 10" descr=""/>
          <p:cNvPicPr/>
          <p:nvPr/>
        </p:nvPicPr>
        <p:blipFill>
          <a:blip r:embed="rId1"/>
          <a:stretch/>
        </p:blipFill>
        <p:spPr>
          <a:xfrm>
            <a:off x="1210680" y="515520"/>
            <a:ext cx="7708320" cy="1884240"/>
          </a:xfrm>
          <a:prstGeom prst="rect">
            <a:avLst/>
          </a:prstGeom>
          <a:ln w="0">
            <a:noFill/>
          </a:ln>
        </p:spPr>
      </p:pic>
      <p:pic>
        <p:nvPicPr>
          <p:cNvPr id="203" name="object 14" descr=""/>
          <p:cNvPicPr/>
          <p:nvPr/>
        </p:nvPicPr>
        <p:blipFill>
          <a:blip r:embed="rId2"/>
          <a:stretch/>
        </p:blipFill>
        <p:spPr>
          <a:xfrm>
            <a:off x="1210680" y="2486160"/>
            <a:ext cx="7708320" cy="18842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object 12"/>
          <p:cNvSpPr/>
          <p:nvPr/>
        </p:nvSpPr>
        <p:spPr>
          <a:xfrm>
            <a:off x="1170720" y="2470680"/>
            <a:ext cx="796680" cy="18288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r>
              <a:rPr b="0" lang="en-IN" sz="1100" spc="-35" strike="noStrike">
                <a:solidFill>
                  <a:srgbClr val="000000"/>
                </a:solidFill>
                <a:latin typeface="Calibri"/>
              </a:rPr>
              <a:t>U</a:t>
            </a:r>
            <a:r>
              <a:rPr b="0" lang="en-IN" sz="1100" spc="9" strike="noStrike">
                <a:solidFill>
                  <a:srgbClr val="000000"/>
                </a:solidFill>
                <a:latin typeface="Calibri"/>
              </a:rPr>
              <a:t>s</a:t>
            </a:r>
            <a:r>
              <a:rPr b="0" lang="en-IN" sz="1100" spc="43" strike="noStrike">
                <a:solidFill>
                  <a:srgbClr val="000000"/>
                </a:solidFill>
                <a:latin typeface="Calibri"/>
              </a:rPr>
              <a:t>e</a:t>
            </a:r>
            <a:r>
              <a:rPr b="0" lang="en-IN" sz="1100" spc="4" strike="noStrike">
                <a:solidFill>
                  <a:srgbClr val="000000"/>
                </a:solidFill>
                <a:latin typeface="Calibri"/>
              </a:rPr>
              <a:t>r</a:t>
            </a:r>
            <a:r>
              <a:rPr b="0" lang="en-IN" sz="1100" spc="-46" strike="noStrike">
                <a:solidFill>
                  <a:srgbClr val="000000"/>
                </a:solidFill>
                <a:latin typeface="Calibri"/>
              </a:rPr>
              <a:t> </a:t>
            </a:r>
            <a:r>
              <a:rPr b="0" lang="en-IN" sz="1100" spc="43" strike="noStrike">
                <a:solidFill>
                  <a:srgbClr val="000000"/>
                </a:solidFill>
                <a:latin typeface="Calibri"/>
              </a:rPr>
              <a:t>l</a:t>
            </a:r>
            <a:r>
              <a:rPr b="0" lang="en-IN" sz="1100" spc="12" strike="noStrike">
                <a:solidFill>
                  <a:srgbClr val="000000"/>
                </a:solidFill>
                <a:latin typeface="Calibri"/>
              </a:rPr>
              <a:t>o</a:t>
            </a:r>
            <a:r>
              <a:rPr b="0" lang="en-IN" sz="1100" spc="4" strike="noStrike">
                <a:solidFill>
                  <a:srgbClr val="000000"/>
                </a:solidFill>
                <a:latin typeface="Calibri"/>
              </a:rPr>
              <a:t>g</a:t>
            </a:r>
            <a:r>
              <a:rPr b="0" lang="en-IN" sz="1100" spc="43" strike="noStrike">
                <a:solidFill>
                  <a:srgbClr val="000000"/>
                </a:solidFill>
                <a:latin typeface="Calibri"/>
              </a:rPr>
              <a:t>i</a:t>
            </a:r>
            <a:r>
              <a:rPr b="0" lang="en-IN" sz="1100" spc="9" strike="noStrike">
                <a:solidFill>
                  <a:srgbClr val="000000"/>
                </a:solidFill>
                <a:latin typeface="Calibri"/>
              </a:rPr>
              <a:t>n</a:t>
            </a:r>
            <a:endParaRPr b="0" lang="en-IN" sz="1100" spc="-1" strike="noStrike">
              <a:solidFill>
                <a:srgbClr val="000000"/>
              </a:solidFill>
              <a:latin typeface="Arial"/>
            </a:endParaRPr>
          </a:p>
        </p:txBody>
      </p:sp>
      <p:pic>
        <p:nvPicPr>
          <p:cNvPr id="205" name="object 13" descr=""/>
          <p:cNvPicPr/>
          <p:nvPr/>
        </p:nvPicPr>
        <p:blipFill>
          <a:blip r:embed="rId1"/>
          <a:stretch/>
        </p:blipFill>
        <p:spPr>
          <a:xfrm>
            <a:off x="1210680" y="515520"/>
            <a:ext cx="7708320" cy="18842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7222320" y="5253840"/>
            <a:ext cx="2347920" cy="2980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1" lang="en-US" sz="2000" spc="-1" strike="noStrike">
                <a:solidFill>
                  <a:srgbClr val="ffffff"/>
                </a:solidFill>
                <a:latin typeface="Times New Roman"/>
                <a:ea typeface="DejaVu Sans"/>
              </a:rPr>
              <a:t>2</a:t>
            </a:r>
            <a:endParaRPr b="0" lang="en-IN" sz="2000" spc="-1" strike="noStrike">
              <a:solidFill>
                <a:srgbClr val="000000"/>
              </a:solidFill>
              <a:latin typeface="Arial"/>
            </a:endParaRPr>
          </a:p>
        </p:txBody>
      </p:sp>
      <p:sp>
        <p:nvSpPr>
          <p:cNvPr id="125" name="CustomShape 2"/>
          <p:cNvSpPr/>
          <p:nvPr/>
        </p:nvSpPr>
        <p:spPr>
          <a:xfrm>
            <a:off x="3443040" y="5253840"/>
            <a:ext cx="3187080" cy="298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2000" spc="-1" strike="noStrike">
                <a:solidFill>
                  <a:srgbClr val="ffffff"/>
                </a:solidFill>
                <a:latin typeface="Times New Roman"/>
                <a:ea typeface="DejaVu Sans"/>
              </a:rPr>
              <a:t>Dept of MCA</a:t>
            </a:r>
            <a:endParaRPr b="0" lang="en-IN" sz="2000" spc="-1" strike="noStrike">
              <a:solidFill>
                <a:srgbClr val="000000"/>
              </a:solidFill>
              <a:latin typeface="Arial"/>
            </a:endParaRPr>
          </a:p>
        </p:txBody>
      </p:sp>
      <p:sp>
        <p:nvSpPr>
          <p:cNvPr id="126" name="CustomShape 3"/>
          <p:cNvSpPr/>
          <p:nvPr/>
        </p:nvSpPr>
        <p:spPr>
          <a:xfrm>
            <a:off x="317160" y="67680"/>
            <a:ext cx="9756360" cy="588240"/>
          </a:xfrm>
          <a:prstGeom prst="rect">
            <a:avLst/>
          </a:prstGeom>
          <a:noFill/>
          <a:ln w="0">
            <a:noFill/>
          </a:ln>
        </p:spPr>
        <p:style>
          <a:lnRef idx="0"/>
          <a:fillRef idx="0"/>
          <a:effectRef idx="0"/>
          <a:fontRef idx="minor"/>
        </p:style>
        <p:txBody>
          <a:bodyPr lIns="90000" rIns="90000" tIns="45000" bIns="45000" anchor="ctr">
            <a:normAutofit fontScale="93000"/>
          </a:bodyPr>
          <a:p>
            <a:pPr algn="ctr">
              <a:lnSpc>
                <a:spcPct val="100000"/>
              </a:lnSpc>
            </a:pPr>
            <a:r>
              <a:rPr b="1" lang="en-US" sz="3600" spc="-1" strike="noStrike">
                <a:solidFill>
                  <a:srgbClr val="ff0000"/>
                </a:solidFill>
                <a:latin typeface="Times New Roman"/>
                <a:ea typeface="DejaVu Sans"/>
              </a:rPr>
              <a:t>Abstract</a:t>
            </a:r>
            <a:endParaRPr b="0" lang="en-IN" sz="3600" spc="-1" strike="noStrike">
              <a:solidFill>
                <a:srgbClr val="000000"/>
              </a:solidFill>
              <a:latin typeface="Arial"/>
            </a:endParaRPr>
          </a:p>
        </p:txBody>
      </p:sp>
      <p:sp>
        <p:nvSpPr>
          <p:cNvPr id="127" name="CustomShape 4"/>
          <p:cNvSpPr/>
          <p:nvPr/>
        </p:nvSpPr>
        <p:spPr>
          <a:xfrm>
            <a:off x="250920" y="631440"/>
            <a:ext cx="9148320" cy="3269880"/>
          </a:xfrm>
          <a:prstGeom prst="rect">
            <a:avLst/>
          </a:prstGeom>
          <a:noFill/>
          <a:ln w="0">
            <a:noFill/>
          </a:ln>
        </p:spPr>
        <p:style>
          <a:lnRef idx="0"/>
          <a:fillRef idx="0"/>
          <a:effectRef idx="0"/>
          <a:fontRef idx="minor"/>
        </p:style>
        <p:txBody>
          <a:bodyPr lIns="90000" rIns="90000" tIns="45000" bIns="45000" anchor="ctr">
            <a:noAutofit/>
          </a:bodyPr>
          <a:p>
            <a:pPr algn="just">
              <a:lnSpc>
                <a:spcPct val="100000"/>
              </a:lnSpc>
            </a:pP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algn="just">
              <a:lnSpc>
                <a:spcPct val="100000"/>
              </a:lnSpc>
            </a:pPr>
            <a:r>
              <a:rPr b="0" lang="en-US" sz="1600" spc="-1" strike="noStrike">
                <a:solidFill>
                  <a:srgbClr val="000000"/>
                </a:solidFill>
                <a:latin typeface="Arial"/>
                <a:ea typeface="DejaVu Sans"/>
              </a:rPr>
              <a:t>Brain stroke, also known as a cerebrovascular accident (CVA), is a severe medical condition that can lead to long-term disabilities and even death. Early prediction of stroke risk can help healthcare professionals identify individuals who are at a higher risk and provide timely interventions to prevent stroke occurrences. Many predictive strategies have been widely used in clinical decision-making, such as forecasting disease occurrence, disease outcome, and supporting doctors in prescribing disease treatment. Using a deep learning model on a brain disease dataset, this method of predicting analytical techniques for stroke was carried out. In this model, the goal is to create a deep learning application that identifies brain strokes using a convolution neural network. In addition, three models for predicting the outcomes have been developed. This suggested study uses a CT scan (computed tomography) image dataset to predict and classify strokes</a:t>
            </a:r>
            <a:endParaRPr b="0" lang="en-IN" sz="1600" spc="-1" strike="noStrike">
              <a:solidFill>
                <a:srgbClr val="000000"/>
              </a:solidFill>
              <a:latin typeface="Arial"/>
            </a:endParaRPr>
          </a:p>
        </p:txBody>
      </p:sp>
      <p:sp>
        <p:nvSpPr>
          <p:cNvPr id="128" name="CustomShape 5"/>
          <p:cNvSpPr/>
          <p:nvPr/>
        </p:nvSpPr>
        <p:spPr>
          <a:xfrm>
            <a:off x="1149480" y="5253840"/>
            <a:ext cx="1701720" cy="298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1600" spc="-1" strike="noStrike">
                <a:solidFill>
                  <a:srgbClr val="ffffff"/>
                </a:solidFill>
                <a:latin typeface="Times New Roman"/>
                <a:ea typeface="DejaVu Sans"/>
              </a:rPr>
              <a:t>27-Apr-23</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object 16"/>
          <p:cNvSpPr/>
          <p:nvPr/>
        </p:nvSpPr>
        <p:spPr>
          <a:xfrm>
            <a:off x="1170720" y="4357080"/>
            <a:ext cx="1086120" cy="18288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r>
              <a:rPr b="0" lang="en-IN" sz="1100" spc="-7" strike="noStrike">
                <a:solidFill>
                  <a:srgbClr val="000000"/>
                </a:solidFill>
                <a:latin typeface="Calibri"/>
              </a:rPr>
              <a:t>USER</a:t>
            </a:r>
            <a:r>
              <a:rPr b="0" lang="en-IN" sz="1100" spc="-32" strike="noStrike">
                <a:solidFill>
                  <a:srgbClr val="000000"/>
                </a:solidFill>
                <a:latin typeface="Calibri"/>
              </a:rPr>
              <a:t> </a:t>
            </a:r>
            <a:r>
              <a:rPr b="0" lang="en-IN" sz="1100" spc="9" strike="noStrike">
                <a:solidFill>
                  <a:srgbClr val="000000"/>
                </a:solidFill>
                <a:latin typeface="Calibri"/>
              </a:rPr>
              <a:t>PROFILE</a:t>
            </a:r>
            <a:endParaRPr b="0" lang="en-IN" sz="1100" spc="-1" strike="noStrike">
              <a:solidFill>
                <a:srgbClr val="000000"/>
              </a:solidFill>
              <a:latin typeface="Arial"/>
            </a:endParaRPr>
          </a:p>
        </p:txBody>
      </p:sp>
      <p:pic>
        <p:nvPicPr>
          <p:cNvPr id="207" name="object 15" descr=""/>
          <p:cNvPicPr/>
          <p:nvPr/>
        </p:nvPicPr>
        <p:blipFill>
          <a:blip r:embed="rId1"/>
          <a:stretch/>
        </p:blipFill>
        <p:spPr>
          <a:xfrm>
            <a:off x="1210680" y="515520"/>
            <a:ext cx="7708320" cy="37692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object 18"/>
          <p:cNvSpPr/>
          <p:nvPr/>
        </p:nvSpPr>
        <p:spPr>
          <a:xfrm>
            <a:off x="1170720" y="2470680"/>
            <a:ext cx="1098360" cy="18288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r>
              <a:rPr b="0" lang="en-IN" sz="1100" spc="43" strike="noStrike">
                <a:solidFill>
                  <a:srgbClr val="000000"/>
                </a:solidFill>
                <a:latin typeface="Calibri"/>
              </a:rPr>
              <a:t>V</a:t>
            </a:r>
            <a:r>
              <a:rPr b="0" lang="en-IN" sz="1100" spc="18" strike="noStrike">
                <a:solidFill>
                  <a:srgbClr val="000000"/>
                </a:solidFill>
                <a:latin typeface="Calibri"/>
              </a:rPr>
              <a:t>I</a:t>
            </a:r>
            <a:r>
              <a:rPr b="0" lang="en-IN" sz="1100" spc="-15" strike="noStrike">
                <a:solidFill>
                  <a:srgbClr val="000000"/>
                </a:solidFill>
                <a:latin typeface="Calibri"/>
              </a:rPr>
              <a:t>E</a:t>
            </a:r>
            <a:r>
              <a:rPr b="0" lang="en-IN" sz="1100" spc="18" strike="noStrike">
                <a:solidFill>
                  <a:srgbClr val="000000"/>
                </a:solidFill>
                <a:latin typeface="Calibri"/>
              </a:rPr>
              <a:t>W</a:t>
            </a:r>
            <a:r>
              <a:rPr b="0" lang="en-IN" sz="1100" spc="-52" strike="noStrike">
                <a:solidFill>
                  <a:srgbClr val="000000"/>
                </a:solidFill>
                <a:latin typeface="Calibri"/>
              </a:rPr>
              <a:t> </a:t>
            </a:r>
            <a:r>
              <a:rPr b="0" lang="en-IN" sz="1100" spc="24" strike="noStrike">
                <a:solidFill>
                  <a:srgbClr val="000000"/>
                </a:solidFill>
                <a:latin typeface="Calibri"/>
              </a:rPr>
              <a:t>P</a:t>
            </a:r>
            <a:r>
              <a:rPr b="0" lang="en-IN" sz="1100" spc="-7" strike="noStrike">
                <a:solidFill>
                  <a:srgbClr val="000000"/>
                </a:solidFill>
                <a:latin typeface="Calibri"/>
              </a:rPr>
              <a:t>R</a:t>
            </a:r>
            <a:r>
              <a:rPr b="0" lang="en-IN" sz="1100" spc="12" strike="noStrike">
                <a:solidFill>
                  <a:srgbClr val="000000"/>
                </a:solidFill>
                <a:latin typeface="Calibri"/>
              </a:rPr>
              <a:t>OF</a:t>
            </a:r>
            <a:r>
              <a:rPr b="0" lang="en-IN" sz="1100" spc="18" strike="noStrike">
                <a:solidFill>
                  <a:srgbClr val="000000"/>
                </a:solidFill>
                <a:latin typeface="Calibri"/>
              </a:rPr>
              <a:t>I</a:t>
            </a:r>
            <a:r>
              <a:rPr b="0" lang="en-IN" sz="1100" spc="-15" strike="noStrike">
                <a:solidFill>
                  <a:srgbClr val="000000"/>
                </a:solidFill>
                <a:latin typeface="Calibri"/>
              </a:rPr>
              <a:t>L</a:t>
            </a:r>
            <a:r>
              <a:rPr b="0" lang="en-IN" sz="1100" spc="9" strike="noStrike">
                <a:solidFill>
                  <a:srgbClr val="000000"/>
                </a:solidFill>
                <a:latin typeface="Calibri"/>
              </a:rPr>
              <a:t>E</a:t>
            </a:r>
            <a:endParaRPr b="0" lang="en-IN" sz="1100" spc="-1" strike="noStrike">
              <a:solidFill>
                <a:srgbClr val="000000"/>
              </a:solidFill>
              <a:latin typeface="Arial"/>
            </a:endParaRPr>
          </a:p>
        </p:txBody>
      </p:sp>
      <p:sp>
        <p:nvSpPr>
          <p:cNvPr id="209" name="object 17"/>
          <p:cNvSpPr/>
          <p:nvPr/>
        </p:nvSpPr>
        <p:spPr>
          <a:xfrm>
            <a:off x="1170720" y="4808880"/>
            <a:ext cx="946080" cy="18288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r>
              <a:rPr b="0" lang="en-IN" sz="1100" spc="-35" strike="noStrike">
                <a:solidFill>
                  <a:srgbClr val="000000"/>
                </a:solidFill>
                <a:latin typeface="Calibri"/>
              </a:rPr>
              <a:t>U</a:t>
            </a:r>
            <a:r>
              <a:rPr b="0" lang="en-IN" sz="1100" spc="24" strike="noStrike">
                <a:solidFill>
                  <a:srgbClr val="000000"/>
                </a:solidFill>
                <a:latin typeface="Calibri"/>
              </a:rPr>
              <a:t>P</a:t>
            </a:r>
            <a:r>
              <a:rPr b="0" lang="en-IN" sz="1100" spc="-15" strike="noStrike">
                <a:solidFill>
                  <a:srgbClr val="000000"/>
                </a:solidFill>
                <a:latin typeface="Calibri"/>
              </a:rPr>
              <a:t>L</a:t>
            </a:r>
            <a:r>
              <a:rPr b="0" lang="en-IN" sz="1100" spc="12" strike="noStrike">
                <a:solidFill>
                  <a:srgbClr val="000000"/>
                </a:solidFill>
                <a:latin typeface="Calibri"/>
              </a:rPr>
              <a:t>O</a:t>
            </a:r>
            <a:r>
              <a:rPr b="0" lang="en-IN" sz="1100" spc="29" strike="noStrike">
                <a:solidFill>
                  <a:srgbClr val="000000"/>
                </a:solidFill>
                <a:latin typeface="Calibri"/>
              </a:rPr>
              <a:t>A</a:t>
            </a:r>
            <a:r>
              <a:rPr b="0" lang="en-IN" sz="1100" spc="12" strike="noStrike">
                <a:solidFill>
                  <a:srgbClr val="000000"/>
                </a:solidFill>
                <a:latin typeface="Calibri"/>
              </a:rPr>
              <a:t>D</a:t>
            </a:r>
            <a:r>
              <a:rPr b="0" lang="en-IN" sz="1100" spc="-46" strike="noStrike">
                <a:solidFill>
                  <a:srgbClr val="000000"/>
                </a:solidFill>
                <a:latin typeface="Calibri"/>
              </a:rPr>
              <a:t> </a:t>
            </a:r>
            <a:r>
              <a:rPr b="0" lang="en-IN" sz="1100" spc="18" strike="noStrike">
                <a:solidFill>
                  <a:srgbClr val="000000"/>
                </a:solidFill>
                <a:latin typeface="Calibri"/>
              </a:rPr>
              <a:t>PI</a:t>
            </a:r>
            <a:r>
              <a:rPr b="0" lang="en-IN" sz="1100" spc="9" strike="noStrike">
                <a:solidFill>
                  <a:srgbClr val="000000"/>
                </a:solidFill>
                <a:latin typeface="Calibri"/>
              </a:rPr>
              <a:t>C</a:t>
            </a:r>
            <a:endParaRPr b="0" lang="en-IN" sz="1100" spc="-1" strike="noStrike">
              <a:solidFill>
                <a:srgbClr val="000000"/>
              </a:solidFill>
              <a:latin typeface="Arial"/>
            </a:endParaRPr>
          </a:p>
        </p:txBody>
      </p:sp>
      <p:pic>
        <p:nvPicPr>
          <p:cNvPr id="210" name="object 22" descr=""/>
          <p:cNvPicPr/>
          <p:nvPr/>
        </p:nvPicPr>
        <p:blipFill>
          <a:blip r:embed="rId1"/>
          <a:stretch/>
        </p:blipFill>
        <p:spPr>
          <a:xfrm>
            <a:off x="1210680" y="515520"/>
            <a:ext cx="7708320" cy="1884240"/>
          </a:xfrm>
          <a:prstGeom prst="rect">
            <a:avLst/>
          </a:prstGeom>
          <a:ln w="0">
            <a:noFill/>
          </a:ln>
        </p:spPr>
      </p:pic>
      <p:pic>
        <p:nvPicPr>
          <p:cNvPr id="211" name="object 23" descr=""/>
          <p:cNvPicPr/>
          <p:nvPr/>
        </p:nvPicPr>
        <p:blipFill>
          <a:blip r:embed="rId2"/>
          <a:stretch/>
        </p:blipFill>
        <p:spPr>
          <a:xfrm>
            <a:off x="1210680" y="2668680"/>
            <a:ext cx="7708320" cy="18835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object 19"/>
          <p:cNvSpPr/>
          <p:nvPr/>
        </p:nvSpPr>
        <p:spPr>
          <a:xfrm>
            <a:off x="1170720" y="2470680"/>
            <a:ext cx="1406880" cy="18360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r>
              <a:rPr b="0" lang="en-IN" sz="1100" spc="-35" strike="noStrike">
                <a:solidFill>
                  <a:srgbClr val="000000"/>
                </a:solidFill>
                <a:latin typeface="Calibri"/>
              </a:rPr>
              <a:t>U</a:t>
            </a:r>
            <a:r>
              <a:rPr b="0" lang="en-IN" sz="1100" spc="24" strike="noStrike">
                <a:solidFill>
                  <a:srgbClr val="000000"/>
                </a:solidFill>
                <a:latin typeface="Calibri"/>
              </a:rPr>
              <a:t>P</a:t>
            </a:r>
            <a:r>
              <a:rPr b="0" lang="en-IN" sz="1100" spc="-15" strike="noStrike">
                <a:solidFill>
                  <a:srgbClr val="000000"/>
                </a:solidFill>
                <a:latin typeface="Calibri"/>
              </a:rPr>
              <a:t>L</a:t>
            </a:r>
            <a:r>
              <a:rPr b="0" lang="en-IN" sz="1100" spc="12" strike="noStrike">
                <a:solidFill>
                  <a:srgbClr val="000000"/>
                </a:solidFill>
                <a:latin typeface="Calibri"/>
              </a:rPr>
              <a:t>O</a:t>
            </a:r>
            <a:r>
              <a:rPr b="0" lang="en-IN" sz="1100" spc="29" strike="noStrike">
                <a:solidFill>
                  <a:srgbClr val="000000"/>
                </a:solidFill>
                <a:latin typeface="Calibri"/>
              </a:rPr>
              <a:t>A</a:t>
            </a:r>
            <a:r>
              <a:rPr b="0" lang="en-IN" sz="1100" spc="-7" strike="noStrike">
                <a:solidFill>
                  <a:srgbClr val="000000"/>
                </a:solidFill>
                <a:latin typeface="Calibri"/>
              </a:rPr>
              <a:t>D</a:t>
            </a:r>
            <a:r>
              <a:rPr b="0" lang="en-IN" sz="1100" spc="-15" strike="noStrike">
                <a:solidFill>
                  <a:srgbClr val="000000"/>
                </a:solidFill>
                <a:latin typeface="Calibri"/>
              </a:rPr>
              <a:t>E</a:t>
            </a:r>
            <a:r>
              <a:rPr b="0" lang="en-IN" sz="1100" spc="12" strike="noStrike">
                <a:solidFill>
                  <a:srgbClr val="000000"/>
                </a:solidFill>
                <a:latin typeface="Calibri"/>
              </a:rPr>
              <a:t>D</a:t>
            </a:r>
            <a:r>
              <a:rPr b="0" lang="en-IN" sz="1100" spc="-46" strike="noStrike">
                <a:solidFill>
                  <a:srgbClr val="000000"/>
                </a:solidFill>
                <a:latin typeface="Calibri"/>
              </a:rPr>
              <a:t> </a:t>
            </a:r>
            <a:r>
              <a:rPr b="0" lang="en-IN" sz="1100" spc="18" strike="noStrike">
                <a:solidFill>
                  <a:srgbClr val="000000"/>
                </a:solidFill>
                <a:latin typeface="Calibri"/>
              </a:rPr>
              <a:t>I</a:t>
            </a:r>
            <a:r>
              <a:rPr b="0" lang="en-IN" sz="1100" spc="-46" strike="noStrike">
                <a:solidFill>
                  <a:srgbClr val="000000"/>
                </a:solidFill>
                <a:latin typeface="Calibri"/>
              </a:rPr>
              <a:t>M</a:t>
            </a:r>
            <a:r>
              <a:rPr b="0" lang="en-IN" sz="1100" spc="29" strike="noStrike">
                <a:solidFill>
                  <a:srgbClr val="000000"/>
                </a:solidFill>
                <a:latin typeface="Calibri"/>
              </a:rPr>
              <a:t>A</a:t>
            </a:r>
            <a:r>
              <a:rPr b="0" lang="en-IN" sz="1100" spc="-21" strike="noStrike">
                <a:solidFill>
                  <a:srgbClr val="000000"/>
                </a:solidFill>
                <a:latin typeface="Calibri"/>
              </a:rPr>
              <a:t>G</a:t>
            </a:r>
            <a:r>
              <a:rPr b="0" lang="en-IN" sz="1100" spc="9" strike="noStrike">
                <a:solidFill>
                  <a:srgbClr val="000000"/>
                </a:solidFill>
                <a:latin typeface="Calibri"/>
              </a:rPr>
              <a:t>E</a:t>
            </a:r>
            <a:endParaRPr b="0" lang="en-IN" sz="1100" spc="-1" strike="noStrike">
              <a:solidFill>
                <a:srgbClr val="000000"/>
              </a:solidFill>
              <a:latin typeface="Arial"/>
            </a:endParaRPr>
          </a:p>
        </p:txBody>
      </p:sp>
      <p:sp>
        <p:nvSpPr>
          <p:cNvPr id="213" name="object 20"/>
          <p:cNvSpPr/>
          <p:nvPr/>
        </p:nvSpPr>
        <p:spPr>
          <a:xfrm>
            <a:off x="1170720" y="4626360"/>
            <a:ext cx="1407960" cy="18360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r>
              <a:rPr b="0" lang="en-IN" sz="1100" spc="24" strike="noStrike">
                <a:solidFill>
                  <a:srgbClr val="000000"/>
                </a:solidFill>
                <a:latin typeface="Calibri"/>
              </a:rPr>
              <a:t>P</a:t>
            </a:r>
            <a:r>
              <a:rPr b="0" lang="en-IN" sz="1100" spc="-7" strike="noStrike">
                <a:solidFill>
                  <a:srgbClr val="000000"/>
                </a:solidFill>
                <a:latin typeface="Calibri"/>
              </a:rPr>
              <a:t>R</a:t>
            </a:r>
            <a:r>
              <a:rPr b="0" lang="en-IN" sz="1100" spc="-15" strike="noStrike">
                <a:solidFill>
                  <a:srgbClr val="000000"/>
                </a:solidFill>
                <a:latin typeface="Calibri"/>
              </a:rPr>
              <a:t>E</a:t>
            </a:r>
            <a:r>
              <a:rPr b="0" lang="en-IN" sz="1100" spc="-7" strike="noStrike">
                <a:solidFill>
                  <a:srgbClr val="000000"/>
                </a:solidFill>
                <a:latin typeface="Calibri"/>
              </a:rPr>
              <a:t>D</a:t>
            </a:r>
            <a:r>
              <a:rPr b="0" lang="en-IN" sz="1100" spc="18" strike="noStrike">
                <a:solidFill>
                  <a:srgbClr val="000000"/>
                </a:solidFill>
                <a:latin typeface="Calibri"/>
              </a:rPr>
              <a:t>I</a:t>
            </a:r>
            <a:r>
              <a:rPr b="0" lang="en-IN" sz="1100" spc="4" strike="noStrike">
                <a:solidFill>
                  <a:srgbClr val="000000"/>
                </a:solidFill>
                <a:latin typeface="Calibri"/>
              </a:rPr>
              <a:t>C</a:t>
            </a:r>
            <a:r>
              <a:rPr b="0" lang="en-IN" sz="1100" spc="-15" strike="noStrike">
                <a:solidFill>
                  <a:srgbClr val="000000"/>
                </a:solidFill>
                <a:latin typeface="Calibri"/>
              </a:rPr>
              <a:t>TE</a:t>
            </a:r>
            <a:r>
              <a:rPr b="0" lang="en-IN" sz="1100" spc="12" strike="noStrike">
                <a:solidFill>
                  <a:srgbClr val="000000"/>
                </a:solidFill>
                <a:latin typeface="Calibri"/>
              </a:rPr>
              <a:t>D</a:t>
            </a:r>
            <a:r>
              <a:rPr b="0" lang="en-IN" sz="1100" spc="-46" strike="noStrike">
                <a:solidFill>
                  <a:srgbClr val="000000"/>
                </a:solidFill>
                <a:latin typeface="Calibri"/>
              </a:rPr>
              <a:t> </a:t>
            </a:r>
            <a:r>
              <a:rPr b="0" lang="en-IN" sz="1100" spc="18" strike="noStrike">
                <a:solidFill>
                  <a:srgbClr val="000000"/>
                </a:solidFill>
                <a:latin typeface="Calibri"/>
              </a:rPr>
              <a:t>I</a:t>
            </a:r>
            <a:r>
              <a:rPr b="0" lang="en-IN" sz="1100" spc="-46" strike="noStrike">
                <a:solidFill>
                  <a:srgbClr val="000000"/>
                </a:solidFill>
                <a:latin typeface="Calibri"/>
              </a:rPr>
              <a:t>M</a:t>
            </a:r>
            <a:r>
              <a:rPr b="0" lang="en-IN" sz="1100" spc="29" strike="noStrike">
                <a:solidFill>
                  <a:srgbClr val="000000"/>
                </a:solidFill>
                <a:latin typeface="Calibri"/>
              </a:rPr>
              <a:t>A</a:t>
            </a:r>
            <a:r>
              <a:rPr b="0" lang="en-IN" sz="1100" spc="-21" strike="noStrike">
                <a:solidFill>
                  <a:srgbClr val="000000"/>
                </a:solidFill>
                <a:latin typeface="Calibri"/>
              </a:rPr>
              <a:t>G</a:t>
            </a:r>
            <a:r>
              <a:rPr b="0" lang="en-IN" sz="1100" spc="9" strike="noStrike">
                <a:solidFill>
                  <a:srgbClr val="000000"/>
                </a:solidFill>
                <a:latin typeface="Calibri"/>
              </a:rPr>
              <a:t>E</a:t>
            </a:r>
            <a:endParaRPr b="0" lang="en-IN" sz="1100" spc="-1" strike="noStrike">
              <a:solidFill>
                <a:srgbClr val="000000"/>
              </a:solidFill>
              <a:latin typeface="Arial"/>
            </a:endParaRPr>
          </a:p>
        </p:txBody>
      </p:sp>
      <p:pic>
        <p:nvPicPr>
          <p:cNvPr id="214" name="object 21" descr=""/>
          <p:cNvPicPr/>
          <p:nvPr/>
        </p:nvPicPr>
        <p:blipFill>
          <a:blip r:embed="rId1"/>
          <a:stretch/>
        </p:blipFill>
        <p:spPr>
          <a:xfrm>
            <a:off x="1210680" y="515520"/>
            <a:ext cx="7708320" cy="1884240"/>
          </a:xfrm>
          <a:prstGeom prst="rect">
            <a:avLst/>
          </a:prstGeom>
          <a:ln w="0">
            <a:noFill/>
          </a:ln>
        </p:spPr>
      </p:pic>
      <p:pic>
        <p:nvPicPr>
          <p:cNvPr id="215" name="object 26" descr=""/>
          <p:cNvPicPr/>
          <p:nvPr/>
        </p:nvPicPr>
        <p:blipFill>
          <a:blip r:embed="rId2"/>
          <a:stretch/>
        </p:blipFill>
        <p:spPr>
          <a:xfrm>
            <a:off x="1210680" y="2668680"/>
            <a:ext cx="7708320" cy="18835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object 24"/>
          <p:cNvSpPr/>
          <p:nvPr/>
        </p:nvSpPr>
        <p:spPr>
          <a:xfrm>
            <a:off x="1170720" y="2470680"/>
            <a:ext cx="1062720" cy="18360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r>
              <a:rPr b="0" lang="en-IN" sz="1100" spc="-35" strike="noStrike">
                <a:solidFill>
                  <a:srgbClr val="000000"/>
                </a:solidFill>
                <a:latin typeface="Calibri"/>
              </a:rPr>
              <a:t>U</a:t>
            </a:r>
            <a:r>
              <a:rPr b="0" lang="en-IN" sz="1100" spc="12" strike="noStrike">
                <a:solidFill>
                  <a:srgbClr val="000000"/>
                </a:solidFill>
                <a:latin typeface="Calibri"/>
              </a:rPr>
              <a:t>p</a:t>
            </a:r>
            <a:r>
              <a:rPr b="0" lang="en-IN" sz="1100" spc="43" strike="noStrike">
                <a:solidFill>
                  <a:srgbClr val="000000"/>
                </a:solidFill>
                <a:latin typeface="Calibri"/>
              </a:rPr>
              <a:t>l</a:t>
            </a:r>
            <a:r>
              <a:rPr b="0" lang="en-IN" sz="1100" spc="12" strike="noStrike">
                <a:solidFill>
                  <a:srgbClr val="000000"/>
                </a:solidFill>
                <a:latin typeface="Calibri"/>
              </a:rPr>
              <a:t>o</a:t>
            </a:r>
            <a:r>
              <a:rPr b="0" lang="en-IN" sz="1100" spc="-7" strike="noStrike">
                <a:solidFill>
                  <a:srgbClr val="000000"/>
                </a:solidFill>
                <a:latin typeface="Calibri"/>
              </a:rPr>
              <a:t>a</a:t>
            </a:r>
            <a:r>
              <a:rPr b="0" lang="en-IN" sz="1100" spc="9" strike="noStrike">
                <a:solidFill>
                  <a:srgbClr val="000000"/>
                </a:solidFill>
                <a:latin typeface="Calibri"/>
              </a:rPr>
              <a:t>d</a:t>
            </a:r>
            <a:r>
              <a:rPr b="0" lang="en-IN" sz="1100" spc="-97" strike="noStrike">
                <a:solidFill>
                  <a:srgbClr val="000000"/>
                </a:solidFill>
                <a:latin typeface="Calibri"/>
              </a:rPr>
              <a:t> </a:t>
            </a:r>
            <a:r>
              <a:rPr b="0" lang="en-IN" sz="1100" spc="43" strike="noStrike">
                <a:solidFill>
                  <a:srgbClr val="000000"/>
                </a:solidFill>
                <a:latin typeface="Calibri"/>
              </a:rPr>
              <a:t>i</a:t>
            </a:r>
            <a:r>
              <a:rPr b="0" lang="en-IN" sz="1100" spc="18" strike="noStrike">
                <a:solidFill>
                  <a:srgbClr val="000000"/>
                </a:solidFill>
                <a:latin typeface="Calibri"/>
              </a:rPr>
              <a:t>m</a:t>
            </a:r>
            <a:r>
              <a:rPr b="0" lang="en-IN" sz="1100" spc="-7" strike="noStrike">
                <a:solidFill>
                  <a:srgbClr val="000000"/>
                </a:solidFill>
                <a:latin typeface="Calibri"/>
              </a:rPr>
              <a:t>a</a:t>
            </a:r>
            <a:r>
              <a:rPr b="0" lang="en-IN" sz="1100" spc="4" strike="noStrike">
                <a:solidFill>
                  <a:srgbClr val="000000"/>
                </a:solidFill>
                <a:latin typeface="Calibri"/>
              </a:rPr>
              <a:t>g</a:t>
            </a:r>
            <a:r>
              <a:rPr b="0" lang="en-IN" sz="1100" spc="9" strike="noStrike">
                <a:solidFill>
                  <a:srgbClr val="000000"/>
                </a:solidFill>
                <a:latin typeface="Calibri"/>
              </a:rPr>
              <a:t>e</a:t>
            </a:r>
            <a:endParaRPr b="0" lang="en-IN" sz="1100" spc="-1" strike="noStrike">
              <a:solidFill>
                <a:srgbClr val="000000"/>
              </a:solidFill>
              <a:latin typeface="Arial"/>
            </a:endParaRPr>
          </a:p>
        </p:txBody>
      </p:sp>
      <p:pic>
        <p:nvPicPr>
          <p:cNvPr id="217" name="object 25" descr=""/>
          <p:cNvPicPr/>
          <p:nvPr/>
        </p:nvPicPr>
        <p:blipFill>
          <a:blip r:embed="rId1"/>
          <a:stretch/>
        </p:blipFill>
        <p:spPr>
          <a:xfrm>
            <a:off x="1210680" y="515520"/>
            <a:ext cx="7708320" cy="1884240"/>
          </a:xfrm>
          <a:prstGeom prst="rect">
            <a:avLst/>
          </a:prstGeom>
          <a:ln w="0">
            <a:noFill/>
          </a:ln>
        </p:spPr>
      </p:pic>
      <p:pic>
        <p:nvPicPr>
          <p:cNvPr id="218" name="object 29" descr=""/>
          <p:cNvPicPr/>
          <p:nvPr/>
        </p:nvPicPr>
        <p:blipFill>
          <a:blip r:embed="rId2"/>
          <a:stretch/>
        </p:blipFill>
        <p:spPr>
          <a:xfrm>
            <a:off x="1210680" y="2668680"/>
            <a:ext cx="7708320" cy="18835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9" name="object 27" descr=""/>
          <p:cNvPicPr/>
          <p:nvPr/>
        </p:nvPicPr>
        <p:blipFill>
          <a:blip r:embed="rId1"/>
          <a:stretch/>
        </p:blipFill>
        <p:spPr>
          <a:xfrm>
            <a:off x="1210680" y="515520"/>
            <a:ext cx="7708320" cy="1884240"/>
          </a:xfrm>
          <a:prstGeom prst="rect">
            <a:avLst/>
          </a:prstGeom>
          <a:ln w="0">
            <a:noFill/>
          </a:ln>
        </p:spPr>
      </p:pic>
      <p:pic>
        <p:nvPicPr>
          <p:cNvPr id="220" name="object 28" descr=""/>
          <p:cNvPicPr/>
          <p:nvPr/>
        </p:nvPicPr>
        <p:blipFill>
          <a:blip r:embed="rId2"/>
          <a:stretch/>
        </p:blipFill>
        <p:spPr>
          <a:xfrm>
            <a:off x="1210680" y="2486160"/>
            <a:ext cx="7708320" cy="18842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070280" y="5253840"/>
            <a:ext cx="1780920" cy="298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1600" spc="-1" strike="noStrike">
                <a:solidFill>
                  <a:srgbClr val="ffffff"/>
                </a:solidFill>
                <a:latin typeface="Times New Roman"/>
                <a:ea typeface="DejaVu Sans"/>
              </a:rPr>
              <a:t>27-Apr-23</a:t>
            </a:r>
            <a:endParaRPr b="0" lang="en-IN" sz="1600" spc="-1" strike="noStrike">
              <a:solidFill>
                <a:srgbClr val="000000"/>
              </a:solidFill>
              <a:latin typeface="Arial"/>
            </a:endParaRPr>
          </a:p>
        </p:txBody>
      </p:sp>
      <p:sp>
        <p:nvSpPr>
          <p:cNvPr id="222" name="CustomShape 2"/>
          <p:cNvSpPr/>
          <p:nvPr/>
        </p:nvSpPr>
        <p:spPr>
          <a:xfrm>
            <a:off x="3443040" y="5253840"/>
            <a:ext cx="3187080" cy="298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2000" spc="-1" strike="noStrike">
                <a:solidFill>
                  <a:srgbClr val="ffffff"/>
                </a:solidFill>
                <a:latin typeface="Times New Roman"/>
                <a:ea typeface="DejaVu Sans"/>
              </a:rPr>
              <a:t>Dept of  MCA</a:t>
            </a:r>
            <a:endParaRPr b="0" lang="en-IN" sz="2000" spc="-1" strike="noStrike">
              <a:solidFill>
                <a:srgbClr val="000000"/>
              </a:solidFill>
              <a:latin typeface="Arial"/>
            </a:endParaRPr>
          </a:p>
        </p:txBody>
      </p:sp>
      <p:sp>
        <p:nvSpPr>
          <p:cNvPr id="223" name="CustomShape 3"/>
          <p:cNvSpPr/>
          <p:nvPr/>
        </p:nvSpPr>
        <p:spPr>
          <a:xfrm>
            <a:off x="7222320" y="5253840"/>
            <a:ext cx="2347920" cy="2980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8A1A3A18-0420-4DD6-B3EE-F70956931A92}" type="slidenum">
              <a:rPr b="1" lang="en-US" sz="2000" spc="-1" strike="noStrike">
                <a:solidFill>
                  <a:srgbClr val="ffffff"/>
                </a:solidFill>
                <a:latin typeface="Times New Roman"/>
                <a:ea typeface="DejaVu Sans"/>
              </a:rPr>
              <a:t>&lt;number&gt;</a:t>
            </a:fld>
            <a:endParaRPr b="0" lang="en-IN" sz="2000" spc="-1" strike="noStrike">
              <a:solidFill>
                <a:srgbClr val="000000"/>
              </a:solidFill>
              <a:latin typeface="Arial"/>
            </a:endParaRPr>
          </a:p>
        </p:txBody>
      </p:sp>
      <p:sp>
        <p:nvSpPr>
          <p:cNvPr id="224" name="CustomShape 4"/>
          <p:cNvSpPr/>
          <p:nvPr/>
        </p:nvSpPr>
        <p:spPr>
          <a:xfrm>
            <a:off x="1546560" y="1703160"/>
            <a:ext cx="6901200" cy="25275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8000" spc="-1" strike="noStrike">
                <a:solidFill>
                  <a:srgbClr val="0d0d0d"/>
                </a:solidFill>
                <a:latin typeface="comic"/>
                <a:ea typeface="DejaVu Sans"/>
              </a:rPr>
              <a:t>THANK YOU</a:t>
            </a:r>
            <a:endParaRPr b="0" lang="en-IN"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7222320" y="5253840"/>
            <a:ext cx="2347920" cy="2980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48D43630-DA4C-4EAC-9564-DDDC7BAD117D}" type="slidenum">
              <a:rPr b="1" lang="en-US" sz="2000" spc="-1" strike="noStrike">
                <a:solidFill>
                  <a:srgbClr val="ffffff"/>
                </a:solidFill>
                <a:latin typeface="Times New Roman"/>
                <a:ea typeface="DejaVu Sans"/>
              </a:rPr>
              <a:t>2</a:t>
            </a:fld>
            <a:endParaRPr b="0" lang="en-IN" sz="2000" spc="-1" strike="noStrike">
              <a:solidFill>
                <a:srgbClr val="000000"/>
              </a:solidFill>
              <a:latin typeface="Arial"/>
            </a:endParaRPr>
          </a:p>
        </p:txBody>
      </p:sp>
      <p:sp>
        <p:nvSpPr>
          <p:cNvPr id="130" name="CustomShape 2"/>
          <p:cNvSpPr/>
          <p:nvPr/>
        </p:nvSpPr>
        <p:spPr>
          <a:xfrm>
            <a:off x="3443040" y="5253840"/>
            <a:ext cx="3187080" cy="298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2000" spc="-1" strike="noStrike">
                <a:solidFill>
                  <a:srgbClr val="ffffff"/>
                </a:solidFill>
                <a:latin typeface="Times New Roman"/>
                <a:ea typeface="DejaVu Sans"/>
              </a:rPr>
              <a:t>Dept of MCA</a:t>
            </a:r>
            <a:endParaRPr b="0" lang="en-IN" sz="2000" spc="-1" strike="noStrike">
              <a:solidFill>
                <a:srgbClr val="000000"/>
              </a:solidFill>
              <a:latin typeface="Arial"/>
            </a:endParaRPr>
          </a:p>
        </p:txBody>
      </p:sp>
      <p:sp>
        <p:nvSpPr>
          <p:cNvPr id="131" name="CustomShape 3"/>
          <p:cNvSpPr/>
          <p:nvPr/>
        </p:nvSpPr>
        <p:spPr>
          <a:xfrm>
            <a:off x="317160" y="67680"/>
            <a:ext cx="9756360" cy="588240"/>
          </a:xfrm>
          <a:prstGeom prst="rect">
            <a:avLst/>
          </a:prstGeom>
          <a:noFill/>
          <a:ln w="0">
            <a:noFill/>
          </a:ln>
        </p:spPr>
        <p:style>
          <a:lnRef idx="0"/>
          <a:fillRef idx="0"/>
          <a:effectRef idx="0"/>
          <a:fontRef idx="minor"/>
        </p:style>
        <p:txBody>
          <a:bodyPr lIns="90000" rIns="90000" tIns="45000" bIns="45000" anchor="ctr">
            <a:normAutofit fontScale="93000"/>
          </a:bodyPr>
          <a:p>
            <a:pPr algn="ctr">
              <a:lnSpc>
                <a:spcPct val="100000"/>
              </a:lnSpc>
            </a:pPr>
            <a:r>
              <a:rPr b="1" lang="en-US" sz="3600" spc="-1" strike="noStrike">
                <a:solidFill>
                  <a:srgbClr val="ff0000"/>
                </a:solidFill>
                <a:latin typeface="Times New Roman"/>
                <a:ea typeface="DejaVu Sans"/>
              </a:rPr>
              <a:t>Block Diagram</a:t>
            </a:r>
            <a:endParaRPr b="0" lang="en-IN" sz="3600" spc="-1" strike="noStrike">
              <a:solidFill>
                <a:srgbClr val="000000"/>
              </a:solidFill>
              <a:latin typeface="Arial"/>
            </a:endParaRPr>
          </a:p>
        </p:txBody>
      </p:sp>
      <p:sp>
        <p:nvSpPr>
          <p:cNvPr id="132" name="CustomShape 4"/>
          <p:cNvSpPr/>
          <p:nvPr/>
        </p:nvSpPr>
        <p:spPr>
          <a:xfrm>
            <a:off x="503280" y="5253840"/>
            <a:ext cx="2347920" cy="298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fld id="{66D31AAB-14A7-4AFF-A8C2-E981D7444D9B}" type="datetime1">
              <a:rPr b="1" lang="en-US" sz="1600" spc="-1" strike="noStrike">
                <a:solidFill>
                  <a:srgbClr val="ffffff"/>
                </a:solidFill>
                <a:latin typeface="Times New Roman"/>
                <a:ea typeface="DejaVu Sans"/>
              </a:rPr>
              <a:t>01/23/2024</a:t>
            </a:fld>
            <a:endParaRPr b="0" lang="en-IN" sz="1600" spc="-1" strike="noStrike">
              <a:solidFill>
                <a:srgbClr val="000000"/>
              </a:solidFill>
              <a:latin typeface="Arial"/>
            </a:endParaRPr>
          </a:p>
        </p:txBody>
      </p:sp>
      <p:sp>
        <p:nvSpPr>
          <p:cNvPr id="133" name="CustomShape 5"/>
          <p:cNvSpPr/>
          <p:nvPr/>
        </p:nvSpPr>
        <p:spPr>
          <a:xfrm>
            <a:off x="1229040" y="5274360"/>
            <a:ext cx="1622160" cy="39024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1600" spc="-1" strike="noStrike">
                <a:solidFill>
                  <a:srgbClr val="ffffff"/>
                </a:solidFill>
                <a:latin typeface="Times New Roman"/>
                <a:ea typeface="DejaVu Sans"/>
              </a:rPr>
              <a:t>27-Apr-23</a:t>
            </a:r>
            <a:endParaRPr b="0" lang="en-IN" sz="1600" spc="-1" strike="noStrike">
              <a:solidFill>
                <a:srgbClr val="000000"/>
              </a:solidFill>
              <a:latin typeface="Arial"/>
            </a:endParaRPr>
          </a:p>
        </p:txBody>
      </p:sp>
      <p:sp>
        <p:nvSpPr>
          <p:cNvPr id="134" name="CustomShape 6"/>
          <p:cNvSpPr/>
          <p:nvPr/>
        </p:nvSpPr>
        <p:spPr>
          <a:xfrm>
            <a:off x="3611160" y="5214960"/>
            <a:ext cx="3187080" cy="4496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US" sz="2000" spc="-1" strike="noStrike">
                <a:solidFill>
                  <a:srgbClr val="ffffff"/>
                </a:solidFill>
                <a:latin typeface="Times New Roman"/>
                <a:ea typeface="DejaVu Sans"/>
              </a:rPr>
              <a:t>Dept of MCA</a:t>
            </a:r>
            <a:endParaRPr b="0" lang="en-IN" sz="2000" spc="-1" strike="noStrike">
              <a:solidFill>
                <a:srgbClr val="000000"/>
              </a:solidFill>
              <a:latin typeface="Arial"/>
            </a:endParaRPr>
          </a:p>
        </p:txBody>
      </p:sp>
      <p:sp>
        <p:nvSpPr>
          <p:cNvPr id="135" name="CustomShape 7"/>
          <p:cNvSpPr/>
          <p:nvPr/>
        </p:nvSpPr>
        <p:spPr>
          <a:xfrm>
            <a:off x="7390440" y="5214960"/>
            <a:ext cx="2347920" cy="44964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F811DA8C-5097-4428-B4DC-35306EA41047}" type="slidenum">
              <a:rPr b="1" lang="en-US" sz="2000" spc="-1" strike="noStrike">
                <a:solidFill>
                  <a:srgbClr val="ffffff"/>
                </a:solidFill>
                <a:latin typeface="Times New Roman"/>
                <a:ea typeface="DejaVu Sans"/>
              </a:rPr>
              <a:t>3</a:t>
            </a:fld>
            <a:endParaRPr b="0" lang="en-IN" sz="2000" spc="-1" strike="noStrike">
              <a:solidFill>
                <a:srgbClr val="000000"/>
              </a:solidFill>
              <a:latin typeface="Arial"/>
            </a:endParaRPr>
          </a:p>
        </p:txBody>
      </p:sp>
      <p:pic>
        <p:nvPicPr>
          <p:cNvPr id="136" name="" descr=""/>
          <p:cNvPicPr/>
          <p:nvPr/>
        </p:nvPicPr>
        <p:blipFill>
          <a:blip r:embed="rId1"/>
          <a:stretch/>
        </p:blipFill>
        <p:spPr>
          <a:xfrm>
            <a:off x="3943440" y="1085040"/>
            <a:ext cx="2245320" cy="35114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7222320" y="5253840"/>
            <a:ext cx="2347920" cy="2980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25D74768-C87E-4336-85A3-8D0326B25DC7}" type="slidenum">
              <a:rPr b="1" lang="en-US" sz="2000" spc="-1" strike="noStrike">
                <a:solidFill>
                  <a:srgbClr val="ffffff"/>
                </a:solidFill>
                <a:latin typeface="Times New Roman"/>
                <a:ea typeface="DejaVu Sans"/>
              </a:rPr>
              <a:t>&lt;number&gt;</a:t>
            </a:fld>
            <a:endParaRPr b="0" lang="en-IN" sz="2000" spc="-1" strike="noStrike">
              <a:solidFill>
                <a:srgbClr val="000000"/>
              </a:solidFill>
              <a:latin typeface="Arial"/>
            </a:endParaRPr>
          </a:p>
        </p:txBody>
      </p:sp>
      <p:sp>
        <p:nvSpPr>
          <p:cNvPr id="138" name="CustomShape 2"/>
          <p:cNvSpPr/>
          <p:nvPr/>
        </p:nvSpPr>
        <p:spPr>
          <a:xfrm>
            <a:off x="3443040" y="5253840"/>
            <a:ext cx="3187080" cy="298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2000" spc="-1" strike="noStrike">
                <a:solidFill>
                  <a:srgbClr val="ffffff"/>
                </a:solidFill>
                <a:latin typeface="Times New Roman"/>
                <a:ea typeface="DejaVu Sans"/>
              </a:rPr>
              <a:t>Dept of MCA</a:t>
            </a:r>
            <a:endParaRPr b="0" lang="en-IN" sz="2000" spc="-1" strike="noStrike">
              <a:solidFill>
                <a:srgbClr val="000000"/>
              </a:solidFill>
              <a:latin typeface="Arial"/>
            </a:endParaRPr>
          </a:p>
        </p:txBody>
      </p:sp>
      <p:sp>
        <p:nvSpPr>
          <p:cNvPr id="139" name="CustomShape 3"/>
          <p:cNvSpPr/>
          <p:nvPr/>
        </p:nvSpPr>
        <p:spPr>
          <a:xfrm>
            <a:off x="317160" y="26640"/>
            <a:ext cx="9756360" cy="588240"/>
          </a:xfrm>
          <a:prstGeom prst="rect">
            <a:avLst/>
          </a:prstGeom>
          <a:noFill/>
          <a:ln w="0">
            <a:noFill/>
          </a:ln>
        </p:spPr>
        <p:style>
          <a:lnRef idx="0"/>
          <a:fillRef idx="0"/>
          <a:effectRef idx="0"/>
          <a:fontRef idx="minor"/>
        </p:style>
        <p:txBody>
          <a:bodyPr lIns="90000" rIns="90000" tIns="45000" bIns="45000" anchor="ctr">
            <a:normAutofit fontScale="93000"/>
          </a:bodyPr>
          <a:p>
            <a:pPr algn="ctr">
              <a:lnSpc>
                <a:spcPct val="100000"/>
              </a:lnSpc>
            </a:pPr>
            <a:r>
              <a:rPr b="1" lang="en-US" sz="3600" spc="-1" strike="noStrike">
                <a:solidFill>
                  <a:srgbClr val="ff0000"/>
                </a:solidFill>
                <a:latin typeface="Times New Roman"/>
                <a:ea typeface="DejaVu Sans"/>
              </a:rPr>
              <a:t>Existing System</a:t>
            </a:r>
            <a:endParaRPr b="0" lang="en-IN" sz="3600" spc="-1" strike="noStrike">
              <a:solidFill>
                <a:srgbClr val="000000"/>
              </a:solidFill>
              <a:latin typeface="Arial"/>
            </a:endParaRPr>
          </a:p>
        </p:txBody>
      </p:sp>
      <p:sp>
        <p:nvSpPr>
          <p:cNvPr id="140" name="CustomShape 4"/>
          <p:cNvSpPr/>
          <p:nvPr/>
        </p:nvSpPr>
        <p:spPr>
          <a:xfrm>
            <a:off x="250920" y="631440"/>
            <a:ext cx="9307080" cy="4281480"/>
          </a:xfrm>
          <a:prstGeom prst="rect">
            <a:avLst/>
          </a:prstGeom>
          <a:noFill/>
          <a:ln w="0">
            <a:noFill/>
          </a:ln>
        </p:spPr>
        <p:style>
          <a:lnRef idx="0"/>
          <a:fillRef idx="0"/>
          <a:effectRef idx="0"/>
          <a:fontRef idx="minor"/>
        </p:style>
        <p:txBody>
          <a:bodyPr lIns="90000" rIns="90000" tIns="45000" bIns="45000" anchor="ctr">
            <a:noAutofit/>
          </a:bodyPr>
          <a:p>
            <a:pPr marL="540360" algn="just">
              <a:lnSpc>
                <a:spcPct val="150000"/>
              </a:lnSpc>
              <a:tabLst>
                <a:tab algn="l" pos="1905120"/>
              </a:tabLst>
            </a:pPr>
            <a:r>
              <a:rPr b="0" lang="en-US" sz="1800" spc="-1" strike="noStrike">
                <a:solidFill>
                  <a:srgbClr val="000000"/>
                </a:solidFill>
                <a:latin typeface="Times New Roman"/>
                <a:ea typeface="Times New Roman"/>
              </a:rPr>
              <a:t>The existing system for brain stroke prediction utilizing data mining techniques involves the analysis of large datasets to identify patterns and relationships between risk factors and stroke occurrences. Data mining algorithms are employed to extract valuable insights from the data, allowing healthcare professionals to make informed decisions regarding stroke prevention and treatment. In this study, we review the current state of the existing system and discuss the data mining techniques commonly used for brain stroke prediction. The existing system incorporates a comprehensive dataset consisting of various patient attributes, including demographic information, medical history, lifestyle factors, and diagnostic test results. Data mining techniques are applied to this dataset to identify key risk factors associated with stroke and to develop predictive models that can accurately forecast the likelihood of stroke occurrences</a:t>
            </a:r>
            <a:endParaRPr b="0" lang="en-IN" sz="1800" spc="-1" strike="noStrike">
              <a:solidFill>
                <a:srgbClr val="000000"/>
              </a:solidFill>
              <a:latin typeface="Arial"/>
            </a:endParaRPr>
          </a:p>
        </p:txBody>
      </p:sp>
      <p:sp>
        <p:nvSpPr>
          <p:cNvPr id="141" name="CustomShape 5"/>
          <p:cNvSpPr/>
          <p:nvPr/>
        </p:nvSpPr>
        <p:spPr>
          <a:xfrm>
            <a:off x="1070280" y="5253840"/>
            <a:ext cx="1780920" cy="298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1400" spc="-1" strike="noStrike">
                <a:solidFill>
                  <a:srgbClr val="ffffff"/>
                </a:solidFill>
                <a:latin typeface="Times New Roman"/>
                <a:ea typeface="DejaVu Sans"/>
              </a:rPr>
              <a:t>27-Apr-23</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7222320" y="5253840"/>
            <a:ext cx="2347920" cy="2980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1458E28A-9BFB-4677-B6F5-50A1FBD4AE3D}" type="slidenum">
              <a:rPr b="1" lang="en-US" sz="2000" spc="-1" strike="noStrike">
                <a:solidFill>
                  <a:srgbClr val="ffffff"/>
                </a:solidFill>
                <a:latin typeface="Times New Roman"/>
                <a:ea typeface="DejaVu Sans"/>
              </a:rPr>
              <a:t>4</a:t>
            </a:fld>
            <a:endParaRPr b="0" lang="en-IN" sz="2000" spc="-1" strike="noStrike">
              <a:solidFill>
                <a:srgbClr val="000000"/>
              </a:solidFill>
              <a:latin typeface="Arial"/>
            </a:endParaRPr>
          </a:p>
        </p:txBody>
      </p:sp>
      <p:sp>
        <p:nvSpPr>
          <p:cNvPr id="143" name="CustomShape 2"/>
          <p:cNvSpPr/>
          <p:nvPr/>
        </p:nvSpPr>
        <p:spPr>
          <a:xfrm>
            <a:off x="3443040" y="5253840"/>
            <a:ext cx="3187080" cy="298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2000" spc="-1" strike="noStrike">
                <a:solidFill>
                  <a:srgbClr val="ffffff"/>
                </a:solidFill>
                <a:latin typeface="Times New Roman"/>
                <a:ea typeface="DejaVu Sans"/>
              </a:rPr>
              <a:t>Dept of MCA</a:t>
            </a:r>
            <a:endParaRPr b="0" lang="en-IN" sz="2000" spc="-1" strike="noStrike">
              <a:solidFill>
                <a:srgbClr val="000000"/>
              </a:solidFill>
              <a:latin typeface="Arial"/>
            </a:endParaRPr>
          </a:p>
        </p:txBody>
      </p:sp>
      <p:sp>
        <p:nvSpPr>
          <p:cNvPr id="144" name="CustomShape 3"/>
          <p:cNvSpPr/>
          <p:nvPr/>
        </p:nvSpPr>
        <p:spPr>
          <a:xfrm>
            <a:off x="317160" y="26640"/>
            <a:ext cx="9756360" cy="588240"/>
          </a:xfrm>
          <a:prstGeom prst="rect">
            <a:avLst/>
          </a:prstGeom>
          <a:noFill/>
          <a:ln w="0">
            <a:noFill/>
          </a:ln>
        </p:spPr>
        <p:style>
          <a:lnRef idx="0"/>
          <a:fillRef idx="0"/>
          <a:effectRef idx="0"/>
          <a:fontRef idx="minor"/>
        </p:style>
        <p:txBody>
          <a:bodyPr lIns="90000" rIns="90000" tIns="45000" bIns="45000" anchor="ctr">
            <a:normAutofit fontScale="93000"/>
          </a:bodyPr>
          <a:p>
            <a:pPr algn="ctr">
              <a:lnSpc>
                <a:spcPct val="100000"/>
              </a:lnSpc>
            </a:pPr>
            <a:r>
              <a:rPr b="1" lang="en-US" sz="3600" spc="-1" strike="noStrike">
                <a:solidFill>
                  <a:srgbClr val="ff0000"/>
                </a:solidFill>
                <a:latin typeface="Times New Roman"/>
                <a:ea typeface="DejaVu Sans"/>
              </a:rPr>
              <a:t>DISADVANTAGES:</a:t>
            </a:r>
            <a:endParaRPr b="0" lang="en-IN" sz="3600" spc="-1" strike="noStrike">
              <a:solidFill>
                <a:srgbClr val="000000"/>
              </a:solidFill>
              <a:latin typeface="Arial"/>
            </a:endParaRPr>
          </a:p>
        </p:txBody>
      </p:sp>
      <p:sp>
        <p:nvSpPr>
          <p:cNvPr id="145" name="CustomShape 4"/>
          <p:cNvSpPr/>
          <p:nvPr/>
        </p:nvSpPr>
        <p:spPr>
          <a:xfrm>
            <a:off x="250920" y="631440"/>
            <a:ext cx="9307080" cy="42814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US" sz="2400" spc="-1" strike="noStrike">
                <a:solidFill>
                  <a:srgbClr val="000000"/>
                </a:solidFill>
                <a:latin typeface="Calibri"/>
                <a:ea typeface="DejaVu Sans"/>
              </a:rPr>
              <a:t>Accuracy is Low.</a:t>
            </a:r>
            <a:endParaRPr b="0" lang="en-IN" sz="2400" spc="-1" strike="noStrike">
              <a:solidFill>
                <a:srgbClr val="000000"/>
              </a:solidFill>
              <a:latin typeface="Arial"/>
            </a:endParaRPr>
          </a:p>
          <a:p>
            <a:pPr>
              <a:lnSpc>
                <a:spcPct val="100000"/>
              </a:lnSpc>
            </a:pPr>
            <a:r>
              <a:rPr b="0" lang="en-US" sz="2400" spc="-1" strike="noStrike">
                <a:solidFill>
                  <a:srgbClr val="000000"/>
                </a:solidFill>
                <a:latin typeface="Calibri"/>
                <a:ea typeface="DejaVu Sans"/>
              </a:rPr>
              <a:t>Only using Data Mining  algorithms and  ML algorithms in existing methods .</a:t>
            </a:r>
            <a:endParaRPr b="0" lang="en-IN" sz="2400" spc="-1" strike="noStrike">
              <a:solidFill>
                <a:srgbClr val="000000"/>
              </a:solidFill>
              <a:latin typeface="Arial"/>
            </a:endParaRPr>
          </a:p>
          <a:p>
            <a:pPr>
              <a:lnSpc>
                <a:spcPct val="100000"/>
              </a:lnSpc>
            </a:pPr>
            <a:r>
              <a:rPr b="1" lang="en-US" sz="2400" spc="-1" strike="noStrike">
                <a:solidFill>
                  <a:srgbClr val="000000"/>
                </a:solidFill>
                <a:latin typeface="Calibri"/>
                <a:ea typeface="DejaVu Sans"/>
              </a:rPr>
              <a:t> </a:t>
            </a:r>
            <a:endParaRPr b="0" lang="en-IN" sz="2400" spc="-1" strike="noStrike">
              <a:solidFill>
                <a:srgbClr val="000000"/>
              </a:solidFill>
              <a:latin typeface="Arial"/>
            </a:endParaRPr>
          </a:p>
        </p:txBody>
      </p:sp>
      <p:sp>
        <p:nvSpPr>
          <p:cNvPr id="146" name="CustomShape 5"/>
          <p:cNvSpPr/>
          <p:nvPr/>
        </p:nvSpPr>
        <p:spPr>
          <a:xfrm>
            <a:off x="1070280" y="5253840"/>
            <a:ext cx="1780920" cy="298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1400" spc="-1" strike="noStrike">
                <a:solidFill>
                  <a:srgbClr val="ffffff"/>
                </a:solidFill>
                <a:latin typeface="Times New Roman"/>
                <a:ea typeface="DejaVu Sans"/>
              </a:rPr>
              <a:t>27-Apr-23</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7222320" y="5253840"/>
            <a:ext cx="2347920" cy="2980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873B4CE9-63FE-47EB-BB65-CE5F2985A06B}" type="slidenum">
              <a:rPr b="1" lang="en-US" sz="2000" spc="-1" strike="noStrike">
                <a:solidFill>
                  <a:srgbClr val="ffffff"/>
                </a:solidFill>
                <a:latin typeface="Times New Roman"/>
                <a:ea typeface="DejaVu Sans"/>
              </a:rPr>
              <a:t>5</a:t>
            </a:fld>
            <a:endParaRPr b="0" lang="en-IN" sz="2000" spc="-1" strike="noStrike">
              <a:solidFill>
                <a:srgbClr val="000000"/>
              </a:solidFill>
              <a:latin typeface="Arial"/>
            </a:endParaRPr>
          </a:p>
        </p:txBody>
      </p:sp>
      <p:sp>
        <p:nvSpPr>
          <p:cNvPr id="148" name="CustomShape 2"/>
          <p:cNvSpPr/>
          <p:nvPr/>
        </p:nvSpPr>
        <p:spPr>
          <a:xfrm>
            <a:off x="3443040" y="5253840"/>
            <a:ext cx="3187080" cy="298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2000" spc="-1" strike="noStrike">
                <a:solidFill>
                  <a:srgbClr val="ffffff"/>
                </a:solidFill>
                <a:latin typeface="Times New Roman"/>
                <a:ea typeface="DejaVu Sans"/>
              </a:rPr>
              <a:t>Dept of MCA</a:t>
            </a:r>
            <a:endParaRPr b="0" lang="en-IN" sz="2000" spc="-1" strike="noStrike">
              <a:solidFill>
                <a:srgbClr val="000000"/>
              </a:solidFill>
              <a:latin typeface="Arial"/>
            </a:endParaRPr>
          </a:p>
        </p:txBody>
      </p:sp>
      <p:sp>
        <p:nvSpPr>
          <p:cNvPr id="149" name="CustomShape 3"/>
          <p:cNvSpPr/>
          <p:nvPr/>
        </p:nvSpPr>
        <p:spPr>
          <a:xfrm>
            <a:off x="317160" y="26640"/>
            <a:ext cx="9756360" cy="588240"/>
          </a:xfrm>
          <a:prstGeom prst="rect">
            <a:avLst/>
          </a:prstGeom>
          <a:noFill/>
          <a:ln w="0">
            <a:noFill/>
          </a:ln>
        </p:spPr>
        <p:style>
          <a:lnRef idx="0"/>
          <a:fillRef idx="0"/>
          <a:effectRef idx="0"/>
          <a:fontRef idx="minor"/>
        </p:style>
        <p:txBody>
          <a:bodyPr lIns="90000" rIns="90000" tIns="45000" bIns="45000" anchor="ctr">
            <a:normAutofit fontScale="93000"/>
          </a:bodyPr>
          <a:p>
            <a:pPr algn="ctr">
              <a:lnSpc>
                <a:spcPct val="100000"/>
              </a:lnSpc>
            </a:pPr>
            <a:r>
              <a:rPr b="1" lang="en-US" sz="3600" spc="-1" strike="noStrike">
                <a:solidFill>
                  <a:srgbClr val="ff0000"/>
                </a:solidFill>
                <a:latin typeface="Times New Roman"/>
                <a:ea typeface="DejaVu Sans"/>
              </a:rPr>
              <a:t>Proposed System</a:t>
            </a:r>
            <a:endParaRPr b="0" lang="en-IN" sz="3600" spc="-1" strike="noStrike">
              <a:solidFill>
                <a:srgbClr val="000000"/>
              </a:solidFill>
              <a:latin typeface="Arial"/>
            </a:endParaRPr>
          </a:p>
        </p:txBody>
      </p:sp>
      <p:sp>
        <p:nvSpPr>
          <p:cNvPr id="150" name="CustomShape 4"/>
          <p:cNvSpPr/>
          <p:nvPr/>
        </p:nvSpPr>
        <p:spPr>
          <a:xfrm>
            <a:off x="250920" y="631440"/>
            <a:ext cx="9307080" cy="4281480"/>
          </a:xfrm>
          <a:prstGeom prst="rect">
            <a:avLst/>
          </a:prstGeom>
          <a:noFill/>
          <a:ln w="0">
            <a:noFill/>
          </a:ln>
        </p:spPr>
        <p:style>
          <a:lnRef idx="0"/>
          <a:fillRef idx="0"/>
          <a:effectRef idx="0"/>
          <a:fontRef idx="minor"/>
        </p:style>
        <p:txBody>
          <a:bodyPr lIns="90000" rIns="90000" tIns="45000" bIns="45000" anchor="ctr">
            <a:noAutofit/>
          </a:bodyPr>
          <a:p>
            <a:pPr>
              <a:lnSpc>
                <a:spcPct val="115000"/>
              </a:lnSpc>
              <a:spcAft>
                <a:spcPts val="1001"/>
              </a:spcAft>
            </a:pPr>
            <a:r>
              <a:rPr b="0" lang="en-IN" sz="1800" spc="-1" strike="noStrike">
                <a:solidFill>
                  <a:srgbClr val="000000"/>
                </a:solidFill>
                <a:latin typeface="Times New Roman"/>
                <a:ea typeface="DejaVu Sans"/>
              </a:rPr>
              <a:t>Using CNN and deep learning models, this study seeks to diagnose brain stroke images. The suggested method uses a Convolutional neural network to classify brain stroke images into normal and abnormal. The best algorithm for all classification processes is the convolutional neural network. We discovered that deep learning models are not only useful for non-medical images but also provide accurate results in medical image diagnostics, particularly in the detection of brain stroke.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7222320" y="5253840"/>
            <a:ext cx="2347920" cy="2980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D8A4BD21-1E1E-4F61-8A6A-1F5C0225E375}" type="slidenum">
              <a:rPr b="1" lang="en-US" sz="2000" spc="-1" strike="noStrike">
                <a:solidFill>
                  <a:srgbClr val="ffffff"/>
                </a:solidFill>
                <a:latin typeface="Times New Roman"/>
                <a:ea typeface="DejaVu Sans"/>
              </a:rPr>
              <a:t>6</a:t>
            </a:fld>
            <a:endParaRPr b="0" lang="en-IN" sz="2000" spc="-1" strike="noStrike">
              <a:solidFill>
                <a:srgbClr val="000000"/>
              </a:solidFill>
              <a:latin typeface="Arial"/>
            </a:endParaRPr>
          </a:p>
        </p:txBody>
      </p:sp>
      <p:sp>
        <p:nvSpPr>
          <p:cNvPr id="152" name="CustomShape 2"/>
          <p:cNvSpPr/>
          <p:nvPr/>
        </p:nvSpPr>
        <p:spPr>
          <a:xfrm>
            <a:off x="3443040" y="5253840"/>
            <a:ext cx="3187080" cy="298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2000" spc="-1" strike="noStrike">
                <a:solidFill>
                  <a:srgbClr val="ffffff"/>
                </a:solidFill>
                <a:latin typeface="Times New Roman"/>
                <a:ea typeface="DejaVu Sans"/>
              </a:rPr>
              <a:t>Dept of MCA</a:t>
            </a:r>
            <a:endParaRPr b="0" lang="en-IN" sz="2000" spc="-1" strike="noStrike">
              <a:solidFill>
                <a:srgbClr val="000000"/>
              </a:solidFill>
              <a:latin typeface="Arial"/>
            </a:endParaRPr>
          </a:p>
        </p:txBody>
      </p:sp>
      <p:sp>
        <p:nvSpPr>
          <p:cNvPr id="153" name="CustomShape 3"/>
          <p:cNvSpPr/>
          <p:nvPr/>
        </p:nvSpPr>
        <p:spPr>
          <a:xfrm>
            <a:off x="317160" y="26640"/>
            <a:ext cx="9756360" cy="588240"/>
          </a:xfrm>
          <a:prstGeom prst="rect">
            <a:avLst/>
          </a:prstGeom>
          <a:noFill/>
          <a:ln w="0">
            <a:noFill/>
          </a:ln>
        </p:spPr>
        <p:style>
          <a:lnRef idx="0"/>
          <a:fillRef idx="0"/>
          <a:effectRef idx="0"/>
          <a:fontRef idx="minor"/>
        </p:style>
        <p:txBody>
          <a:bodyPr lIns="90000" rIns="90000" tIns="45000" bIns="45000" anchor="ctr">
            <a:normAutofit fontScale="93000"/>
          </a:bodyPr>
          <a:p>
            <a:pPr algn="ctr">
              <a:lnSpc>
                <a:spcPct val="100000"/>
              </a:lnSpc>
            </a:pPr>
            <a:r>
              <a:rPr b="1" lang="en-US" sz="3600" spc="-1" strike="noStrike">
                <a:solidFill>
                  <a:srgbClr val="ff0000"/>
                </a:solidFill>
                <a:latin typeface="Times New Roman"/>
                <a:ea typeface="DejaVu Sans"/>
              </a:rPr>
              <a:t>ADVANTAGES:</a:t>
            </a:r>
            <a:endParaRPr b="0" lang="en-IN" sz="3600" spc="-1" strike="noStrike">
              <a:solidFill>
                <a:srgbClr val="000000"/>
              </a:solidFill>
              <a:latin typeface="Arial"/>
            </a:endParaRPr>
          </a:p>
        </p:txBody>
      </p:sp>
      <p:sp>
        <p:nvSpPr>
          <p:cNvPr id="154" name="CustomShape 4"/>
          <p:cNvSpPr/>
          <p:nvPr/>
        </p:nvSpPr>
        <p:spPr>
          <a:xfrm>
            <a:off x="250920" y="631440"/>
            <a:ext cx="9307080" cy="4281480"/>
          </a:xfrm>
          <a:prstGeom prst="rect">
            <a:avLst/>
          </a:prstGeom>
          <a:noFill/>
          <a:ln w="0">
            <a:noFill/>
          </a:ln>
        </p:spPr>
        <p:style>
          <a:lnRef idx="0"/>
          <a:fillRef idx="0"/>
          <a:effectRef idx="0"/>
          <a:fontRef idx="minor"/>
        </p:style>
        <p:txBody>
          <a:bodyPr lIns="90000" rIns="90000" tIns="45000" bIns="45000" anchor="ctr">
            <a:noAutofit/>
          </a:bodyPr>
          <a:p>
            <a:pPr marL="343080" indent="-340560" algn="just">
              <a:lnSpc>
                <a:spcPct val="150000"/>
              </a:lnSpc>
              <a:spcAft>
                <a:spcPts val="799"/>
              </a:spcAft>
              <a:buClr>
                <a:srgbClr val="000000"/>
              </a:buClr>
              <a:buFont typeface="Symbol"/>
              <a:buChar char=""/>
            </a:pPr>
            <a:r>
              <a:rPr b="0" lang="en-US" sz="2400" spc="-1" strike="noStrike">
                <a:solidFill>
                  <a:srgbClr val="000000"/>
                </a:solidFill>
                <a:latin typeface="Calibri"/>
                <a:ea typeface="DejaVu Sans"/>
              </a:rPr>
              <a:t>Accuracy is Very high.</a:t>
            </a:r>
            <a:endParaRPr b="0" lang="en-IN" sz="2400" spc="-1" strike="noStrike">
              <a:solidFill>
                <a:srgbClr val="000000"/>
              </a:solidFill>
              <a:latin typeface="Arial"/>
            </a:endParaRPr>
          </a:p>
          <a:p>
            <a:pPr marL="343080" indent="-340560" algn="just">
              <a:lnSpc>
                <a:spcPct val="150000"/>
              </a:lnSpc>
              <a:spcAft>
                <a:spcPts val="799"/>
              </a:spcAft>
              <a:buClr>
                <a:srgbClr val="000000"/>
              </a:buClr>
              <a:buFont typeface="Symbol"/>
              <a:buChar char=""/>
            </a:pPr>
            <a:r>
              <a:rPr b="0" lang="en-US" sz="2400" spc="-1" strike="noStrike">
                <a:solidFill>
                  <a:srgbClr val="000000"/>
                </a:solidFill>
                <a:latin typeface="Calibri"/>
                <a:ea typeface="DejaVu Sans"/>
              </a:rPr>
              <a:t>Better Prediction .</a:t>
            </a:r>
            <a:endParaRPr b="0" lang="en-IN" sz="2400" spc="-1" strike="noStrike">
              <a:solidFill>
                <a:srgbClr val="000000"/>
              </a:solidFill>
              <a:latin typeface="Arial"/>
            </a:endParaRPr>
          </a:p>
        </p:txBody>
      </p:sp>
      <p:sp>
        <p:nvSpPr>
          <p:cNvPr id="155" name="CustomShape 5"/>
          <p:cNvSpPr/>
          <p:nvPr/>
        </p:nvSpPr>
        <p:spPr>
          <a:xfrm>
            <a:off x="1070280" y="5253840"/>
            <a:ext cx="1780920" cy="298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1400" spc="-1" strike="noStrike">
                <a:solidFill>
                  <a:srgbClr val="ffffff"/>
                </a:solidFill>
                <a:latin typeface="Times New Roman"/>
                <a:ea typeface="DejaVu Sans"/>
              </a:rPr>
              <a:t>27-Apr-23</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7222320" y="5253840"/>
            <a:ext cx="2347920" cy="2980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966A97CB-A2E1-41A3-959C-48A8928DEF6E}" type="slidenum">
              <a:rPr b="1" lang="en-US" sz="2000" spc="-1" strike="noStrike">
                <a:solidFill>
                  <a:srgbClr val="ffffff"/>
                </a:solidFill>
                <a:latin typeface="Times New Roman"/>
                <a:ea typeface="DejaVu Sans"/>
              </a:rPr>
              <a:t>7</a:t>
            </a:fld>
            <a:endParaRPr b="0" lang="en-IN" sz="2000" spc="-1" strike="noStrike">
              <a:solidFill>
                <a:srgbClr val="000000"/>
              </a:solidFill>
              <a:latin typeface="Arial"/>
            </a:endParaRPr>
          </a:p>
        </p:txBody>
      </p:sp>
      <p:sp>
        <p:nvSpPr>
          <p:cNvPr id="157" name="CustomShape 2"/>
          <p:cNvSpPr/>
          <p:nvPr/>
        </p:nvSpPr>
        <p:spPr>
          <a:xfrm>
            <a:off x="3443040" y="5253840"/>
            <a:ext cx="3187080" cy="298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2000" spc="-1" strike="noStrike">
                <a:solidFill>
                  <a:srgbClr val="ffffff"/>
                </a:solidFill>
                <a:latin typeface="Times New Roman"/>
                <a:ea typeface="DejaVu Sans"/>
              </a:rPr>
              <a:t>Dept of MCA</a:t>
            </a:r>
            <a:endParaRPr b="0" lang="en-IN" sz="2000" spc="-1" strike="noStrike">
              <a:solidFill>
                <a:srgbClr val="000000"/>
              </a:solidFill>
              <a:latin typeface="Arial"/>
            </a:endParaRPr>
          </a:p>
        </p:txBody>
      </p:sp>
      <p:sp>
        <p:nvSpPr>
          <p:cNvPr id="158" name="CustomShape 3"/>
          <p:cNvSpPr/>
          <p:nvPr/>
        </p:nvSpPr>
        <p:spPr>
          <a:xfrm>
            <a:off x="317160" y="26640"/>
            <a:ext cx="9756360" cy="588240"/>
          </a:xfrm>
          <a:prstGeom prst="rect">
            <a:avLst/>
          </a:prstGeom>
          <a:noFill/>
          <a:ln w="0">
            <a:noFill/>
          </a:ln>
        </p:spPr>
        <p:style>
          <a:lnRef idx="0"/>
          <a:fillRef idx="0"/>
          <a:effectRef idx="0"/>
          <a:fontRef idx="minor"/>
        </p:style>
        <p:txBody>
          <a:bodyPr lIns="90000" rIns="90000" tIns="45000" bIns="45000" anchor="ctr">
            <a:normAutofit fontScale="93000"/>
          </a:bodyPr>
          <a:p>
            <a:pPr algn="ctr">
              <a:lnSpc>
                <a:spcPct val="100000"/>
              </a:lnSpc>
            </a:pPr>
            <a:r>
              <a:rPr b="1" lang="en-US" sz="3600" spc="-1" strike="noStrike">
                <a:solidFill>
                  <a:srgbClr val="ff0000"/>
                </a:solidFill>
                <a:latin typeface="Times New Roman"/>
                <a:ea typeface="DejaVu Sans"/>
              </a:rPr>
              <a:t>Methodology</a:t>
            </a:r>
            <a:endParaRPr b="0" lang="en-IN" sz="3600" spc="-1" strike="noStrike">
              <a:solidFill>
                <a:srgbClr val="000000"/>
              </a:solidFill>
              <a:latin typeface="Arial"/>
            </a:endParaRPr>
          </a:p>
        </p:txBody>
      </p:sp>
      <p:sp>
        <p:nvSpPr>
          <p:cNvPr id="159" name="CustomShape 4"/>
          <p:cNvSpPr/>
          <p:nvPr/>
        </p:nvSpPr>
        <p:spPr>
          <a:xfrm>
            <a:off x="250920" y="631440"/>
            <a:ext cx="9307080" cy="4281480"/>
          </a:xfrm>
          <a:prstGeom prst="rect">
            <a:avLst/>
          </a:prstGeom>
          <a:noFill/>
          <a:ln w="0">
            <a:noFill/>
          </a:ln>
        </p:spPr>
        <p:style>
          <a:lnRef idx="0"/>
          <a:fillRef idx="0"/>
          <a:effectRef idx="0"/>
          <a:fontRef idx="minor"/>
        </p:style>
        <p:txBody>
          <a:bodyPr lIns="90000" rIns="90000" tIns="45000" bIns="45000" anchor="ctr">
            <a:noAutofit/>
          </a:bodyPr>
          <a:p>
            <a:pPr algn="just">
              <a:lnSpc>
                <a:spcPct val="100000"/>
              </a:lnSpc>
            </a:pPr>
            <a:r>
              <a:rPr b="0" lang="en-US" sz="1800" spc="-1" strike="noStrike">
                <a:solidFill>
                  <a:srgbClr val="0d0d0d"/>
                </a:solidFill>
                <a:latin typeface="Times New Roman"/>
                <a:ea typeface="DejaVu Sans"/>
              </a:rPr>
              <a:t>Dataset Upload &amp; Analysis: using this module we will upload dataset and then perform analysis methods such as detecting brain stroke  </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a:lnSpc>
                <a:spcPct val="100000"/>
              </a:lnSpc>
            </a:pPr>
            <a:r>
              <a:rPr b="0" lang="en-US" sz="1800" spc="-1" strike="noStrike">
                <a:solidFill>
                  <a:srgbClr val="0d0d0d"/>
                </a:solidFill>
                <a:latin typeface="Times New Roman"/>
                <a:ea typeface="DejaVu Sans"/>
              </a:rPr>
              <a:t>Dataset Processing &amp; Analytical Methods: using this module we will encode attack labels with integer ID and then split dataset into train and test where application used 80% dataset to train classification </a:t>
            </a:r>
            <a:endParaRPr b="0" lang="en-IN" sz="1800" spc="-1" strike="noStrike">
              <a:solidFill>
                <a:srgbClr val="000000"/>
              </a:solidFill>
              <a:latin typeface="Arial"/>
            </a:endParaRPr>
          </a:p>
        </p:txBody>
      </p:sp>
      <p:sp>
        <p:nvSpPr>
          <p:cNvPr id="160" name="CustomShape 5"/>
          <p:cNvSpPr/>
          <p:nvPr/>
        </p:nvSpPr>
        <p:spPr>
          <a:xfrm>
            <a:off x="1229040" y="5253840"/>
            <a:ext cx="1622160" cy="298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ndParaRPr>
          </a:p>
          <a:p>
            <a:pPr>
              <a:lnSpc>
                <a:spcPct val="100000"/>
              </a:lnSpc>
            </a:pPr>
            <a:r>
              <a:rPr b="1" lang="en-US" sz="1600" spc="-1" strike="noStrike">
                <a:solidFill>
                  <a:srgbClr val="ffffff"/>
                </a:solidFill>
                <a:latin typeface="Times New Roman"/>
                <a:ea typeface="DejaVu Sans"/>
              </a:rPr>
              <a:t>27-Apr-23</a:t>
            </a:r>
            <a:br>
              <a:rPr sz="1600"/>
            </a:b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7222320" y="5253840"/>
            <a:ext cx="2347920" cy="2980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7AE1C923-E042-475E-8096-B8D60492020D}" type="slidenum">
              <a:rPr b="1" lang="en-US" sz="2000" spc="-1" strike="noStrike">
                <a:solidFill>
                  <a:srgbClr val="ffffff"/>
                </a:solidFill>
                <a:latin typeface="Times New Roman"/>
                <a:ea typeface="DejaVu Sans"/>
              </a:rPr>
              <a:t>8</a:t>
            </a:fld>
            <a:endParaRPr b="0" lang="en-IN" sz="2000" spc="-1" strike="noStrike">
              <a:solidFill>
                <a:srgbClr val="000000"/>
              </a:solidFill>
              <a:latin typeface="Arial"/>
            </a:endParaRPr>
          </a:p>
        </p:txBody>
      </p:sp>
      <p:sp>
        <p:nvSpPr>
          <p:cNvPr id="162" name="CustomShape 2"/>
          <p:cNvSpPr/>
          <p:nvPr/>
        </p:nvSpPr>
        <p:spPr>
          <a:xfrm>
            <a:off x="3443040" y="5253840"/>
            <a:ext cx="3187080" cy="298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2000" spc="-1" strike="noStrike">
                <a:solidFill>
                  <a:srgbClr val="ffffff"/>
                </a:solidFill>
                <a:latin typeface="Times New Roman"/>
                <a:ea typeface="DejaVu Sans"/>
              </a:rPr>
              <a:t>Dept of MCA</a:t>
            </a:r>
            <a:endParaRPr b="0" lang="en-IN" sz="2000" spc="-1" strike="noStrike">
              <a:solidFill>
                <a:srgbClr val="000000"/>
              </a:solidFill>
              <a:latin typeface="Arial"/>
            </a:endParaRPr>
          </a:p>
        </p:txBody>
      </p:sp>
      <p:sp>
        <p:nvSpPr>
          <p:cNvPr id="163" name="CustomShape 3"/>
          <p:cNvSpPr/>
          <p:nvPr/>
        </p:nvSpPr>
        <p:spPr>
          <a:xfrm>
            <a:off x="317160" y="26640"/>
            <a:ext cx="9756360" cy="588240"/>
          </a:xfrm>
          <a:prstGeom prst="rect">
            <a:avLst/>
          </a:prstGeom>
          <a:noFill/>
          <a:ln w="0">
            <a:noFill/>
          </a:ln>
        </p:spPr>
        <p:style>
          <a:lnRef idx="0"/>
          <a:fillRef idx="0"/>
          <a:effectRef idx="0"/>
          <a:fontRef idx="minor"/>
        </p:style>
        <p:txBody>
          <a:bodyPr lIns="90000" rIns="90000" tIns="45000" bIns="45000" anchor="ctr">
            <a:normAutofit fontScale="93000"/>
          </a:bodyPr>
          <a:p>
            <a:pPr algn="ctr">
              <a:lnSpc>
                <a:spcPct val="100000"/>
              </a:lnSpc>
            </a:pPr>
            <a:r>
              <a:rPr b="1" lang="en-US" sz="3600" spc="-1" strike="noStrike">
                <a:solidFill>
                  <a:srgbClr val="ff0000"/>
                </a:solidFill>
                <a:latin typeface="Times New Roman"/>
                <a:ea typeface="DejaVu Sans"/>
              </a:rPr>
              <a:t>Methodology</a:t>
            </a:r>
            <a:endParaRPr b="0" lang="en-IN" sz="3600" spc="-1" strike="noStrike">
              <a:solidFill>
                <a:srgbClr val="000000"/>
              </a:solidFill>
              <a:latin typeface="Arial"/>
            </a:endParaRPr>
          </a:p>
        </p:txBody>
      </p:sp>
      <p:sp>
        <p:nvSpPr>
          <p:cNvPr id="164" name="CustomShape 4"/>
          <p:cNvSpPr/>
          <p:nvPr/>
        </p:nvSpPr>
        <p:spPr>
          <a:xfrm>
            <a:off x="250920" y="631440"/>
            <a:ext cx="9307080" cy="42814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US" sz="2400" spc="-1" strike="noStrike">
                <a:solidFill>
                  <a:srgbClr val="0d0d0d"/>
                </a:solidFill>
                <a:latin typeface="Times New Roman"/>
                <a:ea typeface="DejaVu Sans"/>
              </a:rPr>
              <a:t>3)</a:t>
            </a:r>
            <a:r>
              <a:rPr b="0" lang="en-US" sz="2400" spc="-1" strike="noStrike">
                <a:solidFill>
                  <a:srgbClr val="0d0d0d"/>
                </a:solidFill>
                <a:latin typeface="Times New Roman"/>
                <a:ea typeface="DejaVu Sans"/>
              </a:rPr>
              <a:t>	</a:t>
            </a:r>
            <a:r>
              <a:rPr b="0" lang="en-US" sz="2400" spc="-1" strike="noStrike">
                <a:solidFill>
                  <a:srgbClr val="0d0d0d"/>
                </a:solidFill>
                <a:latin typeface="Times New Roman"/>
                <a:ea typeface="DejaVu Sans"/>
              </a:rPr>
              <a:t>Run DL  Model: using this module we will trained classification algorithm with above 80% dataset and then build a prediction model</a:t>
            </a:r>
            <a:endParaRPr b="0" lang="en-IN" sz="2400" spc="-1" strike="noStrike">
              <a:solidFill>
                <a:srgbClr val="000000"/>
              </a:solidFill>
              <a:latin typeface="Arial"/>
            </a:endParaRPr>
          </a:p>
          <a:p>
            <a:pPr>
              <a:lnSpc>
                <a:spcPct val="100000"/>
              </a:lnSpc>
            </a:pPr>
            <a:r>
              <a:rPr b="0" lang="en-US" sz="2400" spc="-1" strike="noStrike">
                <a:solidFill>
                  <a:srgbClr val="0d0d0d"/>
                </a:solidFill>
                <a:latin typeface="Times New Roman"/>
                <a:ea typeface="DejaVu Sans"/>
              </a:rPr>
              <a:t>4)</a:t>
            </a:r>
            <a:r>
              <a:rPr b="0" lang="en-US" sz="2400" spc="-1" strike="noStrike">
                <a:solidFill>
                  <a:srgbClr val="0d0d0d"/>
                </a:solidFill>
                <a:latin typeface="Times New Roman"/>
                <a:ea typeface="DejaVu Sans"/>
              </a:rPr>
              <a:t>	</a:t>
            </a:r>
            <a:r>
              <a:rPr b="0" lang="en-US" sz="2400" spc="-1" strike="noStrike">
                <a:solidFill>
                  <a:srgbClr val="0d0d0d"/>
                </a:solidFill>
                <a:latin typeface="Times New Roman"/>
                <a:ea typeface="DejaVu Sans"/>
              </a:rPr>
              <a:t>Predict Output: using this module we will upload test  image  and then classification model will predict output based on  input image </a:t>
            </a:r>
            <a:endParaRPr b="0" lang="en-IN" sz="2400" spc="-1" strike="noStrike">
              <a:solidFill>
                <a:srgbClr val="000000"/>
              </a:solidFill>
              <a:latin typeface="Arial"/>
            </a:endParaRPr>
          </a:p>
        </p:txBody>
      </p:sp>
      <p:sp>
        <p:nvSpPr>
          <p:cNvPr id="165" name="CustomShape 5"/>
          <p:cNvSpPr/>
          <p:nvPr/>
        </p:nvSpPr>
        <p:spPr>
          <a:xfrm>
            <a:off x="1229040" y="5253840"/>
            <a:ext cx="1622160" cy="298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ndParaRPr>
          </a:p>
          <a:p>
            <a:pPr>
              <a:lnSpc>
                <a:spcPct val="100000"/>
              </a:lnSpc>
            </a:pPr>
            <a:r>
              <a:rPr b="1" lang="en-US" sz="1600" spc="-1" strike="noStrike">
                <a:solidFill>
                  <a:srgbClr val="ffffff"/>
                </a:solidFill>
                <a:latin typeface="Times New Roman"/>
                <a:ea typeface="DejaVu Sans"/>
              </a:rPr>
              <a:t>27-Apr-23</a:t>
            </a:r>
            <a:br>
              <a:rPr sz="1600"/>
            </a:b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TotalTime>
  <Application>LibreOffice/7.5.4.2$Windows_X86_64 LibreOffice_project/36ccfdc35048b057fd9854c757a8b67ec53977b6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2023-05-17T17:20:19Z</dcterms:created>
  <dc:creator/>
  <dc:description/>
  <dc:language>en-IN</dc:language>
  <cp:lastModifiedBy/>
  <dcterms:modified xsi:type="dcterms:W3CDTF">2024-01-23T23:26:40Z</dcterms:modified>
  <cp:revision>7</cp:revision>
  <dc:subject/>
  <dc:title/>
</cp:coreProperties>
</file>

<file path=docProps/custom.xml><?xml version="1.0" encoding="utf-8"?>
<Properties xmlns="http://schemas.openxmlformats.org/officeDocument/2006/custom-properties" xmlns:vt="http://schemas.openxmlformats.org/officeDocument/2006/docPropsVTypes"/>
</file>