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1DE3-2A9E-476A-8E87-BFEB71CA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72BB4-F1FD-4A0E-A8A2-D27DE685B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6579-3E33-45C1-AF6D-A35C0A92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86D66-EDD8-4FEB-B993-42D76907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0A862-8252-48C6-8EAE-9EDA1B3E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19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DB1F-4662-4EE8-ACFC-2826AF6E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D5194-047B-46E9-A7B0-02DE38C95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770C-A21E-4EE6-8706-64791408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49AB-3069-4373-A6A3-F6EBF42D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9ADA4-F837-4C4C-930C-EFEADF7F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8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13552-6B7A-4AD9-A561-FDE984631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D5B223-27EF-4D93-A3BB-DAEB71892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41A8B-F813-4604-9B3B-E793A4D6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343E-5D76-41A3-9513-67CA6D83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C5E42-822D-4295-981A-E613C6C4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9C78-8B36-4CE9-8348-499FDA6A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2566-C72E-4904-A017-4E8FD4D4F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60353-279E-477F-A92F-1C6D457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F1B11-6117-4D70-A07A-2B3755E6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AA119-6141-4986-9458-C34CCD41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5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2FDA-7194-4CDB-88B6-670309EC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C6EE3-F728-4A6E-834A-ADAC68EDA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D89C-394E-4E05-8DDD-7321FDAC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15358-5CA1-4AEC-99DF-3D1D9984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6753-B80A-44C2-B11B-339C2E3A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35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82B8-F9F4-4F29-8C2E-8946B1E4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BFAC-5C91-4A82-98F6-F2A3C9043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AD77D-97E7-4C79-82AC-50BEE7A04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0483E-67CE-4800-A111-9F73D8A0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B0D9D-9BAD-48B1-8902-2D4D1EEF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F88C3-B525-437C-881D-F4225CA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0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9BFD-8166-464C-8049-3533D31A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91BF-5B79-473C-8FE5-D9D970FC7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FB93-D747-47F0-97E8-1194AE6A6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469C4-4CDE-408C-85C0-3B691182A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37215-D77F-4F91-B03E-3D256AD05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94B8F-C4CC-49A7-A0E8-8D95AB30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91C23-F51E-4515-BEE6-7B83CB55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CD5C5-CF92-4AC9-AFB6-DBD7EED5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61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CDAC-8EEA-4551-9027-A0F3C39C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FF2E0-C078-4A9F-A781-139E1BDB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1A378-7A30-49AE-B787-0987E405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A692F-169E-4434-854A-4CD6D903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6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8688B-1C5F-4F5A-996A-5C3E668D3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C174A-CB77-4BFB-ABD6-E8F9D06FF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1C000-EEE3-46ED-B015-A3C9F9A4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13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0EB9-AECC-4ADE-B51D-5184F2FC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5F57-82A4-4DB5-914B-00016642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A84DF-BDA8-4BBC-B653-183FDB0F7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D9925-9CF3-405E-A3FA-38B529A7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9E458-F382-41FD-894D-0DD68AB3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B5EDF-0F28-4CBB-A6C3-D3633357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8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2387-1F8A-42E6-8F5D-C290D8371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76A3B-628F-4154-844C-FA7385BAD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68DCB-C176-4964-B764-008F89E81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908CD-35DE-4D43-8075-58B0BFF5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A66D5-8856-46CA-90F8-9EB3C193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6FB6F-32D8-449A-A5A1-E3A1A594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0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3FFC6-5835-42BB-A98F-13CAF4E9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77656-8E18-4D74-8188-9106E862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8E5E-8599-41B5-9BE3-7FF11EF3B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4BC2-EFD3-4557-936D-FEB323C49648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98A4B-1986-42B1-8788-176561576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DF1BB-2704-48D0-BA75-06D74222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B7B0-9076-47CF-83E6-F07E78446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9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3E5B9F9-0875-4C1B-AFA0-40AF7C01560D}"/>
              </a:ext>
            </a:extLst>
          </p:cNvPr>
          <p:cNvGrpSpPr/>
          <p:nvPr/>
        </p:nvGrpSpPr>
        <p:grpSpPr>
          <a:xfrm>
            <a:off x="727461" y="1389276"/>
            <a:ext cx="10737078" cy="4811107"/>
            <a:chOff x="4511997" y="4232904"/>
            <a:chExt cx="15832590" cy="70943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3721C6-077F-4D8D-A833-169CCFB88305}"/>
                </a:ext>
              </a:extLst>
            </p:cNvPr>
            <p:cNvSpPr/>
            <p:nvPr/>
          </p:nvSpPr>
          <p:spPr>
            <a:xfrm>
              <a:off x="4511997" y="5478540"/>
              <a:ext cx="2631074" cy="584868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3562518-2F50-4DFF-B4E1-4087653B11DF}"/>
                </a:ext>
              </a:extLst>
            </p:cNvPr>
            <p:cNvSpPr/>
            <p:nvPr/>
          </p:nvSpPr>
          <p:spPr>
            <a:xfrm>
              <a:off x="7812376" y="5478540"/>
              <a:ext cx="2631074" cy="584868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ED66DC-C362-4485-8929-8B01B7070C34}"/>
                </a:ext>
              </a:extLst>
            </p:cNvPr>
            <p:cNvSpPr/>
            <p:nvPr/>
          </p:nvSpPr>
          <p:spPr>
            <a:xfrm>
              <a:off x="11112754" y="5478540"/>
              <a:ext cx="2631074" cy="58486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D07041-C812-4841-9116-DC14C3162640}"/>
                </a:ext>
              </a:extLst>
            </p:cNvPr>
            <p:cNvSpPr/>
            <p:nvPr/>
          </p:nvSpPr>
          <p:spPr>
            <a:xfrm>
              <a:off x="14413135" y="5478540"/>
              <a:ext cx="2631074" cy="584868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AE09F18-BE1A-4CC7-BA17-AD974F1AF136}"/>
                </a:ext>
              </a:extLst>
            </p:cNvPr>
            <p:cNvSpPr/>
            <p:nvPr/>
          </p:nvSpPr>
          <p:spPr>
            <a:xfrm>
              <a:off x="17713513" y="5478540"/>
              <a:ext cx="2631074" cy="584868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D35546-2EAA-4D36-A473-5E41573D8520}"/>
                </a:ext>
              </a:extLst>
            </p:cNvPr>
            <p:cNvSpPr/>
            <p:nvPr/>
          </p:nvSpPr>
          <p:spPr>
            <a:xfrm>
              <a:off x="4511997" y="4232904"/>
              <a:ext cx="2631073" cy="2631073"/>
            </a:xfrm>
            <a:prstGeom prst="ellipse">
              <a:avLst/>
            </a:prstGeom>
            <a:solidFill>
              <a:schemeClr val="accent3"/>
            </a:solidFill>
            <a:ln w="139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5DE51F-DDE7-487C-AFC0-04A597DFBE9C}"/>
                </a:ext>
              </a:extLst>
            </p:cNvPr>
            <p:cNvSpPr/>
            <p:nvPr/>
          </p:nvSpPr>
          <p:spPr>
            <a:xfrm>
              <a:off x="7812376" y="4232904"/>
              <a:ext cx="2631073" cy="2631073"/>
            </a:xfrm>
            <a:prstGeom prst="ellipse">
              <a:avLst/>
            </a:prstGeom>
            <a:solidFill>
              <a:schemeClr val="accent6"/>
            </a:solidFill>
            <a:ln w="139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78684A-B012-49EC-92B8-50175245CA70}"/>
                </a:ext>
              </a:extLst>
            </p:cNvPr>
            <p:cNvSpPr/>
            <p:nvPr/>
          </p:nvSpPr>
          <p:spPr>
            <a:xfrm>
              <a:off x="11112755" y="4232904"/>
              <a:ext cx="2631073" cy="2631073"/>
            </a:xfrm>
            <a:prstGeom prst="ellipse">
              <a:avLst/>
            </a:prstGeom>
            <a:solidFill>
              <a:schemeClr val="accent2"/>
            </a:solidFill>
            <a:ln w="139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7AA203-2CA1-4B46-9110-EBD3C6C96F57}"/>
                </a:ext>
              </a:extLst>
            </p:cNvPr>
            <p:cNvSpPr/>
            <p:nvPr/>
          </p:nvSpPr>
          <p:spPr>
            <a:xfrm>
              <a:off x="14413135" y="4232904"/>
              <a:ext cx="2631073" cy="2631073"/>
            </a:xfrm>
            <a:prstGeom prst="ellipse">
              <a:avLst/>
            </a:prstGeom>
            <a:solidFill>
              <a:schemeClr val="accent5"/>
            </a:solidFill>
            <a:ln w="139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D79D43A-153E-48AB-8E05-11CDB3E6E351}"/>
                </a:ext>
              </a:extLst>
            </p:cNvPr>
            <p:cNvSpPr/>
            <p:nvPr/>
          </p:nvSpPr>
          <p:spPr>
            <a:xfrm>
              <a:off x="17713514" y="4232904"/>
              <a:ext cx="2631073" cy="2631073"/>
            </a:xfrm>
            <a:prstGeom prst="ellipse">
              <a:avLst/>
            </a:prstGeom>
            <a:solidFill>
              <a:schemeClr val="accent4"/>
            </a:solidFill>
            <a:ln w="139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en-US">
                <a:solidFill>
                  <a:srgbClr val="FFFFFF"/>
                </a:solidFill>
                <a:latin typeface="Open Sans Ligh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241FC0E-B9FB-41D8-8331-A72DC03BD74D}"/>
                </a:ext>
              </a:extLst>
            </p:cNvPr>
            <p:cNvSpPr txBox="1"/>
            <p:nvPr/>
          </p:nvSpPr>
          <p:spPr>
            <a:xfrm>
              <a:off x="4598029" y="7586211"/>
              <a:ext cx="2459009" cy="2791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Caption</a:t>
              </a:r>
            </a:p>
            <a:p>
              <a:pPr algn="ctr">
                <a:spcBef>
                  <a:spcPts val="600"/>
                </a:spcBef>
              </a:pPr>
              <a:r>
                <a:rPr lang="en-GB" sz="16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Lorem Ipsum is simply dummy text of the printing and typesetting industry.</a:t>
              </a:r>
              <a:endParaRPr lang="en-US" sz="16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3937C8-460E-44CD-AFE8-7C05C030133D}"/>
                </a:ext>
              </a:extLst>
            </p:cNvPr>
            <p:cNvSpPr txBox="1"/>
            <p:nvPr/>
          </p:nvSpPr>
          <p:spPr>
            <a:xfrm>
              <a:off x="7919916" y="7586211"/>
              <a:ext cx="2459009" cy="2791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Caption</a:t>
              </a:r>
            </a:p>
            <a:p>
              <a:pPr algn="ctr">
                <a:spcBef>
                  <a:spcPts val="600"/>
                </a:spcBef>
              </a:pPr>
              <a:r>
                <a:rPr lang="en-GB" sz="16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Lorem Ipsum is simply dummy text of the printing and typesetting industry.</a:t>
              </a:r>
              <a:endParaRPr lang="en-US" sz="16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D0CBA5-1818-42D0-9DFA-19F5DDC092B3}"/>
                </a:ext>
              </a:extLst>
            </p:cNvPr>
            <p:cNvSpPr txBox="1"/>
            <p:nvPr/>
          </p:nvSpPr>
          <p:spPr>
            <a:xfrm>
              <a:off x="11241803" y="7586211"/>
              <a:ext cx="2459009" cy="2791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Caption</a:t>
              </a:r>
            </a:p>
            <a:p>
              <a:pPr algn="ctr">
                <a:spcBef>
                  <a:spcPts val="600"/>
                </a:spcBef>
              </a:pPr>
              <a:r>
                <a:rPr lang="en-GB" sz="16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Lorem Ipsum is simply dummy text of the printing and typesetting industry.</a:t>
              </a:r>
              <a:endParaRPr lang="en-US" sz="16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6A1940-1107-47B5-873F-83A1976C3EBE}"/>
                </a:ext>
              </a:extLst>
            </p:cNvPr>
            <p:cNvSpPr txBox="1"/>
            <p:nvPr/>
          </p:nvSpPr>
          <p:spPr>
            <a:xfrm>
              <a:off x="14563690" y="7586211"/>
              <a:ext cx="2459009" cy="2791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Caption</a:t>
              </a:r>
            </a:p>
            <a:p>
              <a:pPr algn="ctr">
                <a:spcBef>
                  <a:spcPts val="600"/>
                </a:spcBef>
              </a:pPr>
              <a:r>
                <a:rPr lang="en-GB" sz="16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Lorem Ipsum is simply dummy text of the printing and typesetting industry.</a:t>
              </a:r>
              <a:endParaRPr lang="en-US" sz="16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BCE283-9D3A-4DBD-8EF7-C27288D90EA6}"/>
                </a:ext>
              </a:extLst>
            </p:cNvPr>
            <p:cNvSpPr txBox="1"/>
            <p:nvPr/>
          </p:nvSpPr>
          <p:spPr>
            <a:xfrm>
              <a:off x="17885578" y="7586211"/>
              <a:ext cx="2459009" cy="2791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Caption</a:t>
              </a:r>
            </a:p>
            <a:p>
              <a:pPr algn="ctr">
                <a:spcBef>
                  <a:spcPts val="600"/>
                </a:spcBef>
              </a:pPr>
              <a:r>
                <a:rPr lang="en-GB" sz="1600" dirty="0">
                  <a:solidFill>
                    <a:schemeClr val="bg1"/>
                  </a:solidFill>
                  <a:latin typeface="Georgia Pro Light" panose="02040302050405020303" pitchFamily="18" charset="0"/>
                </a:rPr>
                <a:t>Lorem Ipsum is simply dummy text of the printing and typesetting industry.</a:t>
              </a:r>
              <a:endParaRPr lang="en-US" sz="1600" dirty="0">
                <a:solidFill>
                  <a:schemeClr val="bg1"/>
                </a:solidFill>
                <a:latin typeface="Georgia Pro Light" panose="02040302050405020303" pitchFamily="18" charset="0"/>
              </a:endParaRPr>
            </a:p>
          </p:txBody>
        </p:sp>
        <p:sp>
          <p:nvSpPr>
            <p:cNvPr id="19" name="Freeform 104">
              <a:extLst>
                <a:ext uri="{FF2B5EF4-FFF2-40B4-BE49-F238E27FC236}">
                  <a16:creationId xmlns:a16="http://schemas.microsoft.com/office/drawing/2014/main" id="{82993E87-BC51-41FC-86BF-0F1F55431D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917" y="4691559"/>
              <a:ext cx="555609" cy="1732121"/>
            </a:xfrm>
            <a:custGeom>
              <a:avLst/>
              <a:gdLst>
                <a:gd name="T0" fmla="*/ 379 w 386"/>
                <a:gd name="T1" fmla="*/ 464 h 1210"/>
                <a:gd name="T2" fmla="*/ 364 w 386"/>
                <a:gd name="T3" fmla="*/ 267 h 1210"/>
                <a:gd name="T4" fmla="*/ 269 w 386"/>
                <a:gd name="T5" fmla="*/ 191 h 1210"/>
                <a:gd name="T6" fmla="*/ 251 w 386"/>
                <a:gd name="T7" fmla="*/ 145 h 1210"/>
                <a:gd name="T8" fmla="*/ 266 w 386"/>
                <a:gd name="T9" fmla="*/ 116 h 1210"/>
                <a:gd name="T10" fmla="*/ 263 w 386"/>
                <a:gd name="T11" fmla="*/ 82 h 1210"/>
                <a:gd name="T12" fmla="*/ 205 w 386"/>
                <a:gd name="T13" fmla="*/ 0 h 1210"/>
                <a:gd name="T14" fmla="*/ 155 w 386"/>
                <a:gd name="T15" fmla="*/ 90 h 1210"/>
                <a:gd name="T16" fmla="*/ 174 w 386"/>
                <a:gd name="T17" fmla="*/ 126 h 1210"/>
                <a:gd name="T18" fmla="*/ 176 w 386"/>
                <a:gd name="T19" fmla="*/ 167 h 1210"/>
                <a:gd name="T20" fmla="*/ 177 w 386"/>
                <a:gd name="T21" fmla="*/ 167 h 1210"/>
                <a:gd name="T22" fmla="*/ 156 w 386"/>
                <a:gd name="T23" fmla="*/ 186 h 1210"/>
                <a:gd name="T24" fmla="*/ 99 w 386"/>
                <a:gd name="T25" fmla="*/ 207 h 1210"/>
                <a:gd name="T26" fmla="*/ 57 w 386"/>
                <a:gd name="T27" fmla="*/ 370 h 1210"/>
                <a:gd name="T28" fmla="*/ 38 w 386"/>
                <a:gd name="T29" fmla="*/ 604 h 1210"/>
                <a:gd name="T30" fmla="*/ 68 w 386"/>
                <a:gd name="T31" fmla="*/ 598 h 1210"/>
                <a:gd name="T32" fmla="*/ 68 w 386"/>
                <a:gd name="T33" fmla="*/ 607 h 1210"/>
                <a:gd name="T34" fmla="*/ 41 w 386"/>
                <a:gd name="T35" fmla="*/ 619 h 1210"/>
                <a:gd name="T36" fmla="*/ 47 w 386"/>
                <a:gd name="T37" fmla="*/ 662 h 1210"/>
                <a:gd name="T38" fmla="*/ 3 w 386"/>
                <a:gd name="T39" fmla="*/ 849 h 1210"/>
                <a:gd name="T40" fmla="*/ 99 w 386"/>
                <a:gd name="T41" fmla="*/ 898 h 1210"/>
                <a:gd name="T42" fmla="*/ 118 w 386"/>
                <a:gd name="T43" fmla="*/ 899 h 1210"/>
                <a:gd name="T44" fmla="*/ 127 w 386"/>
                <a:gd name="T45" fmla="*/ 1051 h 1210"/>
                <a:gd name="T46" fmla="*/ 118 w 386"/>
                <a:gd name="T47" fmla="*/ 1153 h 1210"/>
                <a:gd name="T48" fmla="*/ 181 w 386"/>
                <a:gd name="T49" fmla="*/ 1159 h 1210"/>
                <a:gd name="T50" fmla="*/ 194 w 386"/>
                <a:gd name="T51" fmla="*/ 1084 h 1210"/>
                <a:gd name="T52" fmla="*/ 192 w 386"/>
                <a:gd name="T53" fmla="*/ 968 h 1210"/>
                <a:gd name="T54" fmla="*/ 222 w 386"/>
                <a:gd name="T55" fmla="*/ 712 h 1210"/>
                <a:gd name="T56" fmla="*/ 252 w 386"/>
                <a:gd name="T57" fmla="*/ 767 h 1210"/>
                <a:gd name="T58" fmla="*/ 285 w 386"/>
                <a:gd name="T59" fmla="*/ 1024 h 1210"/>
                <a:gd name="T60" fmla="*/ 277 w 386"/>
                <a:gd name="T61" fmla="*/ 1067 h 1210"/>
                <a:gd name="T62" fmla="*/ 298 w 386"/>
                <a:gd name="T63" fmla="*/ 1146 h 1210"/>
                <a:gd name="T64" fmla="*/ 355 w 386"/>
                <a:gd name="T65" fmla="*/ 1205 h 1210"/>
                <a:gd name="T66" fmla="*/ 347 w 386"/>
                <a:gd name="T67" fmla="*/ 1105 h 1210"/>
                <a:gd name="T68" fmla="*/ 351 w 386"/>
                <a:gd name="T69" fmla="*/ 1046 h 1210"/>
                <a:gd name="T70" fmla="*/ 356 w 386"/>
                <a:gd name="T71" fmla="*/ 829 h 1210"/>
                <a:gd name="T72" fmla="*/ 354 w 386"/>
                <a:gd name="T73" fmla="*/ 603 h 1210"/>
                <a:gd name="T74" fmla="*/ 367 w 386"/>
                <a:gd name="T75" fmla="*/ 565 h 1210"/>
                <a:gd name="T76" fmla="*/ 109 w 386"/>
                <a:gd name="T77" fmla="*/ 669 h 1210"/>
                <a:gd name="T78" fmla="*/ 91 w 386"/>
                <a:gd name="T79" fmla="*/ 666 h 1210"/>
                <a:gd name="T80" fmla="*/ 90 w 386"/>
                <a:gd name="T81" fmla="*/ 617 h 1210"/>
                <a:gd name="T82" fmla="*/ 101 w 386"/>
                <a:gd name="T83" fmla="*/ 628 h 1210"/>
                <a:gd name="T84" fmla="*/ 108 w 386"/>
                <a:gd name="T85" fmla="*/ 649 h 1210"/>
                <a:gd name="T86" fmla="*/ 223 w 386"/>
                <a:gd name="T87" fmla="*/ 505 h 1210"/>
                <a:gd name="T88" fmla="*/ 221 w 386"/>
                <a:gd name="T89" fmla="*/ 232 h 1210"/>
                <a:gd name="T90" fmla="*/ 215 w 386"/>
                <a:gd name="T91" fmla="*/ 208 h 1210"/>
                <a:gd name="T92" fmla="*/ 205 w 386"/>
                <a:gd name="T93" fmla="*/ 231 h 1210"/>
                <a:gd name="T94" fmla="*/ 199 w 386"/>
                <a:gd name="T95" fmla="*/ 505 h 1210"/>
                <a:gd name="T96" fmla="*/ 190 w 386"/>
                <a:gd name="T97" fmla="*/ 325 h 1210"/>
                <a:gd name="T98" fmla="*/ 173 w 386"/>
                <a:gd name="T99" fmla="*/ 188 h 1210"/>
                <a:gd name="T100" fmla="*/ 182 w 386"/>
                <a:gd name="T101" fmla="*/ 176 h 1210"/>
                <a:gd name="T102" fmla="*/ 248 w 386"/>
                <a:gd name="T103" fmla="*/ 179 h 1210"/>
                <a:gd name="T104" fmla="*/ 259 w 386"/>
                <a:gd name="T105" fmla="*/ 196 h 1210"/>
                <a:gd name="T106" fmla="*/ 258 w 386"/>
                <a:gd name="T107" fmla="*/ 201 h 1210"/>
                <a:gd name="T108" fmla="*/ 260 w 386"/>
                <a:gd name="T109" fmla="*/ 256 h 1210"/>
                <a:gd name="T110" fmla="*/ 301 w 386"/>
                <a:gd name="T111" fmla="*/ 488 h 1210"/>
                <a:gd name="T112" fmla="*/ 360 w 386"/>
                <a:gd name="T113" fmla="*/ 585 h 1210"/>
                <a:gd name="T114" fmla="*/ 328 w 386"/>
                <a:gd name="T115" fmla="*/ 554 h 1210"/>
                <a:gd name="T116" fmla="*/ 360 w 386"/>
                <a:gd name="T117" fmla="*/ 585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6" h="1210">
                  <a:moveTo>
                    <a:pt x="379" y="512"/>
                  </a:moveTo>
                  <a:cubicBezTo>
                    <a:pt x="385" y="497"/>
                    <a:pt x="386" y="471"/>
                    <a:pt x="379" y="464"/>
                  </a:cubicBezTo>
                  <a:cubicBezTo>
                    <a:pt x="372" y="456"/>
                    <a:pt x="383" y="413"/>
                    <a:pt x="376" y="380"/>
                  </a:cubicBezTo>
                  <a:cubicBezTo>
                    <a:pt x="370" y="347"/>
                    <a:pt x="365" y="295"/>
                    <a:pt x="364" y="267"/>
                  </a:cubicBezTo>
                  <a:cubicBezTo>
                    <a:pt x="364" y="239"/>
                    <a:pt x="362" y="219"/>
                    <a:pt x="326" y="210"/>
                  </a:cubicBezTo>
                  <a:cubicBezTo>
                    <a:pt x="302" y="204"/>
                    <a:pt x="282" y="197"/>
                    <a:pt x="269" y="191"/>
                  </a:cubicBezTo>
                  <a:cubicBezTo>
                    <a:pt x="269" y="191"/>
                    <a:pt x="255" y="179"/>
                    <a:pt x="252" y="168"/>
                  </a:cubicBezTo>
                  <a:cubicBezTo>
                    <a:pt x="251" y="159"/>
                    <a:pt x="251" y="150"/>
                    <a:pt x="251" y="145"/>
                  </a:cubicBezTo>
                  <a:cubicBezTo>
                    <a:pt x="253" y="136"/>
                    <a:pt x="253" y="129"/>
                    <a:pt x="253" y="124"/>
                  </a:cubicBezTo>
                  <a:cubicBezTo>
                    <a:pt x="253" y="118"/>
                    <a:pt x="264" y="126"/>
                    <a:pt x="266" y="116"/>
                  </a:cubicBezTo>
                  <a:cubicBezTo>
                    <a:pt x="269" y="107"/>
                    <a:pt x="271" y="85"/>
                    <a:pt x="269" y="84"/>
                  </a:cubicBezTo>
                  <a:cubicBezTo>
                    <a:pt x="267" y="82"/>
                    <a:pt x="265" y="82"/>
                    <a:pt x="263" y="82"/>
                  </a:cubicBezTo>
                  <a:cubicBezTo>
                    <a:pt x="263" y="79"/>
                    <a:pt x="265" y="59"/>
                    <a:pt x="263" y="38"/>
                  </a:cubicBezTo>
                  <a:cubicBezTo>
                    <a:pt x="262" y="18"/>
                    <a:pt x="242" y="2"/>
                    <a:pt x="205" y="0"/>
                  </a:cubicBezTo>
                  <a:cubicBezTo>
                    <a:pt x="184" y="0"/>
                    <a:pt x="160" y="16"/>
                    <a:pt x="157" y="38"/>
                  </a:cubicBezTo>
                  <a:cubicBezTo>
                    <a:pt x="154" y="60"/>
                    <a:pt x="155" y="90"/>
                    <a:pt x="155" y="90"/>
                  </a:cubicBezTo>
                  <a:cubicBezTo>
                    <a:pt x="155" y="90"/>
                    <a:pt x="148" y="105"/>
                    <a:pt x="154" y="117"/>
                  </a:cubicBezTo>
                  <a:cubicBezTo>
                    <a:pt x="160" y="129"/>
                    <a:pt x="174" y="126"/>
                    <a:pt x="174" y="126"/>
                  </a:cubicBezTo>
                  <a:cubicBezTo>
                    <a:pt x="174" y="126"/>
                    <a:pt x="177" y="145"/>
                    <a:pt x="177" y="155"/>
                  </a:cubicBezTo>
                  <a:cubicBezTo>
                    <a:pt x="177" y="160"/>
                    <a:pt x="177" y="164"/>
                    <a:pt x="176" y="167"/>
                  </a:cubicBezTo>
                  <a:cubicBezTo>
                    <a:pt x="176" y="167"/>
                    <a:pt x="176" y="167"/>
                    <a:pt x="176" y="167"/>
                  </a:cubicBezTo>
                  <a:cubicBezTo>
                    <a:pt x="176" y="167"/>
                    <a:pt x="177" y="167"/>
                    <a:pt x="177" y="167"/>
                  </a:cubicBezTo>
                  <a:cubicBezTo>
                    <a:pt x="176" y="167"/>
                    <a:pt x="176" y="167"/>
                    <a:pt x="176" y="167"/>
                  </a:cubicBezTo>
                  <a:cubicBezTo>
                    <a:pt x="176" y="167"/>
                    <a:pt x="164" y="182"/>
                    <a:pt x="156" y="186"/>
                  </a:cubicBezTo>
                  <a:cubicBezTo>
                    <a:pt x="143" y="192"/>
                    <a:pt x="123" y="200"/>
                    <a:pt x="107" y="205"/>
                  </a:cubicBezTo>
                  <a:cubicBezTo>
                    <a:pt x="104" y="206"/>
                    <a:pt x="102" y="206"/>
                    <a:pt x="99" y="207"/>
                  </a:cubicBezTo>
                  <a:cubicBezTo>
                    <a:pt x="80" y="213"/>
                    <a:pt x="65" y="218"/>
                    <a:pt x="65" y="244"/>
                  </a:cubicBezTo>
                  <a:cubicBezTo>
                    <a:pt x="64" y="274"/>
                    <a:pt x="61" y="331"/>
                    <a:pt x="57" y="370"/>
                  </a:cubicBezTo>
                  <a:cubicBezTo>
                    <a:pt x="53" y="408"/>
                    <a:pt x="41" y="490"/>
                    <a:pt x="41" y="516"/>
                  </a:cubicBezTo>
                  <a:cubicBezTo>
                    <a:pt x="40" y="542"/>
                    <a:pt x="37" y="598"/>
                    <a:pt x="38" y="604"/>
                  </a:cubicBezTo>
                  <a:cubicBezTo>
                    <a:pt x="38" y="609"/>
                    <a:pt x="42" y="609"/>
                    <a:pt x="42" y="615"/>
                  </a:cubicBezTo>
                  <a:cubicBezTo>
                    <a:pt x="43" y="612"/>
                    <a:pt x="48" y="598"/>
                    <a:pt x="68" y="598"/>
                  </a:cubicBezTo>
                  <a:cubicBezTo>
                    <a:pt x="90" y="598"/>
                    <a:pt x="90" y="614"/>
                    <a:pt x="90" y="614"/>
                  </a:cubicBezTo>
                  <a:cubicBezTo>
                    <a:pt x="83" y="607"/>
                    <a:pt x="83" y="607"/>
                    <a:pt x="68" y="607"/>
                  </a:cubicBezTo>
                  <a:cubicBezTo>
                    <a:pt x="54" y="606"/>
                    <a:pt x="43" y="614"/>
                    <a:pt x="42" y="615"/>
                  </a:cubicBezTo>
                  <a:cubicBezTo>
                    <a:pt x="42" y="616"/>
                    <a:pt x="42" y="618"/>
                    <a:pt x="41" y="619"/>
                  </a:cubicBezTo>
                  <a:cubicBezTo>
                    <a:pt x="39" y="630"/>
                    <a:pt x="39" y="639"/>
                    <a:pt x="45" y="646"/>
                  </a:cubicBezTo>
                  <a:cubicBezTo>
                    <a:pt x="50" y="653"/>
                    <a:pt x="47" y="662"/>
                    <a:pt x="47" y="662"/>
                  </a:cubicBezTo>
                  <a:cubicBezTo>
                    <a:pt x="0" y="660"/>
                    <a:pt x="0" y="660"/>
                    <a:pt x="0" y="660"/>
                  </a:cubicBezTo>
                  <a:cubicBezTo>
                    <a:pt x="3" y="849"/>
                    <a:pt x="3" y="849"/>
                    <a:pt x="3" y="849"/>
                  </a:cubicBezTo>
                  <a:cubicBezTo>
                    <a:pt x="78" y="907"/>
                    <a:pt x="78" y="907"/>
                    <a:pt x="78" y="907"/>
                  </a:cubicBezTo>
                  <a:cubicBezTo>
                    <a:pt x="78" y="907"/>
                    <a:pt x="89" y="899"/>
                    <a:pt x="99" y="898"/>
                  </a:cubicBezTo>
                  <a:cubicBezTo>
                    <a:pt x="100" y="898"/>
                    <a:pt x="101" y="898"/>
                    <a:pt x="101" y="898"/>
                  </a:cubicBezTo>
                  <a:cubicBezTo>
                    <a:pt x="112" y="898"/>
                    <a:pt x="118" y="899"/>
                    <a:pt x="118" y="899"/>
                  </a:cubicBezTo>
                  <a:cubicBezTo>
                    <a:pt x="118" y="899"/>
                    <a:pt x="115" y="955"/>
                    <a:pt x="115" y="977"/>
                  </a:cubicBezTo>
                  <a:cubicBezTo>
                    <a:pt x="115" y="1000"/>
                    <a:pt x="117" y="1035"/>
                    <a:pt x="127" y="1051"/>
                  </a:cubicBezTo>
                  <a:cubicBezTo>
                    <a:pt x="136" y="1067"/>
                    <a:pt x="138" y="1073"/>
                    <a:pt x="138" y="1087"/>
                  </a:cubicBezTo>
                  <a:cubicBezTo>
                    <a:pt x="138" y="1101"/>
                    <a:pt x="117" y="1140"/>
                    <a:pt x="118" y="1153"/>
                  </a:cubicBezTo>
                  <a:cubicBezTo>
                    <a:pt x="118" y="1166"/>
                    <a:pt x="121" y="1186"/>
                    <a:pt x="143" y="1186"/>
                  </a:cubicBezTo>
                  <a:cubicBezTo>
                    <a:pt x="165" y="1185"/>
                    <a:pt x="181" y="1176"/>
                    <a:pt x="181" y="1159"/>
                  </a:cubicBezTo>
                  <a:cubicBezTo>
                    <a:pt x="181" y="1141"/>
                    <a:pt x="178" y="1130"/>
                    <a:pt x="185" y="1124"/>
                  </a:cubicBezTo>
                  <a:cubicBezTo>
                    <a:pt x="193" y="1117"/>
                    <a:pt x="181" y="1101"/>
                    <a:pt x="194" y="1084"/>
                  </a:cubicBezTo>
                  <a:cubicBezTo>
                    <a:pt x="206" y="1067"/>
                    <a:pt x="193" y="1066"/>
                    <a:pt x="196" y="1050"/>
                  </a:cubicBezTo>
                  <a:cubicBezTo>
                    <a:pt x="199" y="1034"/>
                    <a:pt x="193" y="987"/>
                    <a:pt x="192" y="968"/>
                  </a:cubicBezTo>
                  <a:cubicBezTo>
                    <a:pt x="191" y="949"/>
                    <a:pt x="194" y="926"/>
                    <a:pt x="204" y="846"/>
                  </a:cubicBezTo>
                  <a:cubicBezTo>
                    <a:pt x="213" y="765"/>
                    <a:pt x="219" y="729"/>
                    <a:pt x="222" y="712"/>
                  </a:cubicBezTo>
                  <a:cubicBezTo>
                    <a:pt x="225" y="694"/>
                    <a:pt x="229" y="672"/>
                    <a:pt x="229" y="672"/>
                  </a:cubicBezTo>
                  <a:cubicBezTo>
                    <a:pt x="229" y="672"/>
                    <a:pt x="242" y="748"/>
                    <a:pt x="252" y="767"/>
                  </a:cubicBezTo>
                  <a:cubicBezTo>
                    <a:pt x="262" y="785"/>
                    <a:pt x="274" y="879"/>
                    <a:pt x="277" y="907"/>
                  </a:cubicBezTo>
                  <a:cubicBezTo>
                    <a:pt x="280" y="934"/>
                    <a:pt x="278" y="1015"/>
                    <a:pt x="285" y="1024"/>
                  </a:cubicBezTo>
                  <a:cubicBezTo>
                    <a:pt x="291" y="1032"/>
                    <a:pt x="294" y="1044"/>
                    <a:pt x="294" y="1044"/>
                  </a:cubicBezTo>
                  <a:cubicBezTo>
                    <a:pt x="294" y="1044"/>
                    <a:pt x="277" y="1054"/>
                    <a:pt x="277" y="1067"/>
                  </a:cubicBezTo>
                  <a:cubicBezTo>
                    <a:pt x="277" y="1081"/>
                    <a:pt x="290" y="1092"/>
                    <a:pt x="289" y="1110"/>
                  </a:cubicBezTo>
                  <a:cubicBezTo>
                    <a:pt x="289" y="1128"/>
                    <a:pt x="291" y="1143"/>
                    <a:pt x="298" y="1146"/>
                  </a:cubicBezTo>
                  <a:cubicBezTo>
                    <a:pt x="305" y="1150"/>
                    <a:pt x="304" y="1180"/>
                    <a:pt x="313" y="1191"/>
                  </a:cubicBezTo>
                  <a:cubicBezTo>
                    <a:pt x="322" y="1201"/>
                    <a:pt x="337" y="1210"/>
                    <a:pt x="355" y="1205"/>
                  </a:cubicBezTo>
                  <a:cubicBezTo>
                    <a:pt x="373" y="1199"/>
                    <a:pt x="373" y="1175"/>
                    <a:pt x="364" y="1152"/>
                  </a:cubicBezTo>
                  <a:cubicBezTo>
                    <a:pt x="355" y="1129"/>
                    <a:pt x="344" y="1114"/>
                    <a:pt x="347" y="1105"/>
                  </a:cubicBezTo>
                  <a:cubicBezTo>
                    <a:pt x="351" y="1096"/>
                    <a:pt x="354" y="1082"/>
                    <a:pt x="345" y="1073"/>
                  </a:cubicBezTo>
                  <a:cubicBezTo>
                    <a:pt x="336" y="1064"/>
                    <a:pt x="345" y="1054"/>
                    <a:pt x="351" y="1046"/>
                  </a:cubicBezTo>
                  <a:cubicBezTo>
                    <a:pt x="357" y="1038"/>
                    <a:pt x="356" y="1002"/>
                    <a:pt x="356" y="982"/>
                  </a:cubicBezTo>
                  <a:cubicBezTo>
                    <a:pt x="357" y="962"/>
                    <a:pt x="354" y="864"/>
                    <a:pt x="356" y="829"/>
                  </a:cubicBezTo>
                  <a:cubicBezTo>
                    <a:pt x="357" y="793"/>
                    <a:pt x="360" y="685"/>
                    <a:pt x="355" y="655"/>
                  </a:cubicBezTo>
                  <a:cubicBezTo>
                    <a:pt x="350" y="625"/>
                    <a:pt x="354" y="603"/>
                    <a:pt x="354" y="603"/>
                  </a:cubicBezTo>
                  <a:cubicBezTo>
                    <a:pt x="354" y="603"/>
                    <a:pt x="366" y="609"/>
                    <a:pt x="366" y="597"/>
                  </a:cubicBezTo>
                  <a:cubicBezTo>
                    <a:pt x="366" y="586"/>
                    <a:pt x="362" y="584"/>
                    <a:pt x="367" y="565"/>
                  </a:cubicBezTo>
                  <a:cubicBezTo>
                    <a:pt x="372" y="545"/>
                    <a:pt x="373" y="527"/>
                    <a:pt x="379" y="512"/>
                  </a:cubicBezTo>
                  <a:close/>
                  <a:moveTo>
                    <a:pt x="109" y="669"/>
                  </a:moveTo>
                  <a:cubicBezTo>
                    <a:pt x="99" y="668"/>
                    <a:pt x="99" y="668"/>
                    <a:pt x="99" y="668"/>
                  </a:cubicBezTo>
                  <a:cubicBezTo>
                    <a:pt x="91" y="666"/>
                    <a:pt x="91" y="666"/>
                    <a:pt x="91" y="666"/>
                  </a:cubicBezTo>
                  <a:cubicBezTo>
                    <a:pt x="91" y="666"/>
                    <a:pt x="93" y="653"/>
                    <a:pt x="90" y="644"/>
                  </a:cubicBezTo>
                  <a:cubicBezTo>
                    <a:pt x="87" y="635"/>
                    <a:pt x="88" y="627"/>
                    <a:pt x="90" y="617"/>
                  </a:cubicBezTo>
                  <a:cubicBezTo>
                    <a:pt x="90" y="617"/>
                    <a:pt x="93" y="627"/>
                    <a:pt x="99" y="628"/>
                  </a:cubicBezTo>
                  <a:cubicBezTo>
                    <a:pt x="100" y="628"/>
                    <a:pt x="100" y="628"/>
                    <a:pt x="101" y="628"/>
                  </a:cubicBezTo>
                  <a:cubicBezTo>
                    <a:pt x="108" y="628"/>
                    <a:pt x="111" y="629"/>
                    <a:pt x="111" y="629"/>
                  </a:cubicBezTo>
                  <a:cubicBezTo>
                    <a:pt x="111" y="629"/>
                    <a:pt x="108" y="640"/>
                    <a:pt x="108" y="649"/>
                  </a:cubicBezTo>
                  <a:cubicBezTo>
                    <a:pt x="108" y="659"/>
                    <a:pt x="109" y="669"/>
                    <a:pt x="109" y="669"/>
                  </a:cubicBezTo>
                  <a:close/>
                  <a:moveTo>
                    <a:pt x="223" y="505"/>
                  </a:moveTo>
                  <a:cubicBezTo>
                    <a:pt x="225" y="464"/>
                    <a:pt x="224" y="347"/>
                    <a:pt x="223" y="322"/>
                  </a:cubicBezTo>
                  <a:cubicBezTo>
                    <a:pt x="223" y="296"/>
                    <a:pt x="218" y="239"/>
                    <a:pt x="221" y="232"/>
                  </a:cubicBezTo>
                  <a:cubicBezTo>
                    <a:pt x="224" y="224"/>
                    <a:pt x="232" y="218"/>
                    <a:pt x="241" y="223"/>
                  </a:cubicBezTo>
                  <a:cubicBezTo>
                    <a:pt x="241" y="223"/>
                    <a:pt x="231" y="208"/>
                    <a:pt x="215" y="208"/>
                  </a:cubicBezTo>
                  <a:cubicBezTo>
                    <a:pt x="199" y="208"/>
                    <a:pt x="188" y="223"/>
                    <a:pt x="188" y="223"/>
                  </a:cubicBezTo>
                  <a:cubicBezTo>
                    <a:pt x="188" y="223"/>
                    <a:pt x="206" y="219"/>
                    <a:pt x="205" y="231"/>
                  </a:cubicBezTo>
                  <a:cubicBezTo>
                    <a:pt x="205" y="243"/>
                    <a:pt x="199" y="305"/>
                    <a:pt x="199" y="346"/>
                  </a:cubicBezTo>
                  <a:cubicBezTo>
                    <a:pt x="199" y="383"/>
                    <a:pt x="196" y="472"/>
                    <a:pt x="199" y="505"/>
                  </a:cubicBezTo>
                  <a:cubicBezTo>
                    <a:pt x="187" y="504"/>
                    <a:pt x="183" y="503"/>
                    <a:pt x="183" y="503"/>
                  </a:cubicBezTo>
                  <a:cubicBezTo>
                    <a:pt x="183" y="503"/>
                    <a:pt x="194" y="386"/>
                    <a:pt x="190" y="325"/>
                  </a:cubicBezTo>
                  <a:cubicBezTo>
                    <a:pt x="186" y="279"/>
                    <a:pt x="178" y="220"/>
                    <a:pt x="173" y="188"/>
                  </a:cubicBezTo>
                  <a:cubicBezTo>
                    <a:pt x="173" y="188"/>
                    <a:pt x="173" y="188"/>
                    <a:pt x="173" y="188"/>
                  </a:cubicBezTo>
                  <a:cubicBezTo>
                    <a:pt x="173" y="188"/>
                    <a:pt x="178" y="170"/>
                    <a:pt x="182" y="176"/>
                  </a:cubicBezTo>
                  <a:cubicBezTo>
                    <a:pt x="182" y="176"/>
                    <a:pt x="182" y="176"/>
                    <a:pt x="182" y="176"/>
                  </a:cubicBezTo>
                  <a:cubicBezTo>
                    <a:pt x="190" y="189"/>
                    <a:pt x="203" y="204"/>
                    <a:pt x="212" y="204"/>
                  </a:cubicBezTo>
                  <a:cubicBezTo>
                    <a:pt x="222" y="204"/>
                    <a:pt x="238" y="193"/>
                    <a:pt x="248" y="179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48" y="179"/>
                    <a:pt x="258" y="182"/>
                    <a:pt x="259" y="196"/>
                  </a:cubicBezTo>
                  <a:cubicBezTo>
                    <a:pt x="259" y="197"/>
                    <a:pt x="258" y="199"/>
                    <a:pt x="258" y="201"/>
                  </a:cubicBezTo>
                  <a:cubicBezTo>
                    <a:pt x="258" y="201"/>
                    <a:pt x="258" y="201"/>
                    <a:pt x="258" y="201"/>
                  </a:cubicBezTo>
                  <a:cubicBezTo>
                    <a:pt x="258" y="201"/>
                    <a:pt x="258" y="201"/>
                    <a:pt x="258" y="201"/>
                  </a:cubicBezTo>
                  <a:cubicBezTo>
                    <a:pt x="258" y="213"/>
                    <a:pt x="258" y="230"/>
                    <a:pt x="260" y="256"/>
                  </a:cubicBezTo>
                  <a:cubicBezTo>
                    <a:pt x="263" y="335"/>
                    <a:pt x="277" y="429"/>
                    <a:pt x="284" y="450"/>
                  </a:cubicBezTo>
                  <a:cubicBezTo>
                    <a:pt x="292" y="472"/>
                    <a:pt x="301" y="488"/>
                    <a:pt x="301" y="488"/>
                  </a:cubicBezTo>
                  <a:cubicBezTo>
                    <a:pt x="301" y="488"/>
                    <a:pt x="251" y="504"/>
                    <a:pt x="223" y="505"/>
                  </a:cubicBezTo>
                  <a:close/>
                  <a:moveTo>
                    <a:pt x="360" y="585"/>
                  </a:moveTo>
                  <a:cubicBezTo>
                    <a:pt x="358" y="573"/>
                    <a:pt x="361" y="568"/>
                    <a:pt x="352" y="561"/>
                  </a:cubicBezTo>
                  <a:cubicBezTo>
                    <a:pt x="343" y="554"/>
                    <a:pt x="328" y="554"/>
                    <a:pt x="328" y="554"/>
                  </a:cubicBezTo>
                  <a:cubicBezTo>
                    <a:pt x="328" y="554"/>
                    <a:pt x="350" y="545"/>
                    <a:pt x="360" y="557"/>
                  </a:cubicBezTo>
                  <a:cubicBezTo>
                    <a:pt x="369" y="570"/>
                    <a:pt x="360" y="585"/>
                    <a:pt x="360" y="58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243840" tIns="121920" rIns="243840" bIns="121920" numCol="1" anchor="t" anchorCtr="0" compatLnSpc="1">
              <a:prstTxWarp prst="textNoShape">
                <a:avLst/>
              </a:prstTxWarp>
            </a:bodyPr>
            <a:lstStyle>
              <a:defPPr>
                <a:defRPr lang="id-ID"/>
              </a:defPPr>
              <a:lvl1pPr marL="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2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8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3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4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60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7" algn="l" defTabSz="91433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480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708C713-4A7D-4F28-80BD-9E253CB7268E}"/>
                </a:ext>
              </a:extLst>
            </p:cNvPr>
            <p:cNvGrpSpPr/>
            <p:nvPr/>
          </p:nvGrpSpPr>
          <p:grpSpPr>
            <a:xfrm>
              <a:off x="15219412" y="4897118"/>
              <a:ext cx="1018517" cy="1468408"/>
              <a:chOff x="8070381" y="750589"/>
              <a:chExt cx="1775895" cy="2560328"/>
            </a:xfrm>
            <a:solidFill>
              <a:schemeClr val="bg1"/>
            </a:solidFill>
          </p:grpSpPr>
          <p:sp>
            <p:nvSpPr>
              <p:cNvPr id="21" name="Freeform 5">
                <a:extLst>
                  <a:ext uri="{FF2B5EF4-FFF2-40B4-BE49-F238E27FC236}">
                    <a16:creationId xmlns:a16="http://schemas.microsoft.com/office/drawing/2014/main" id="{107E9980-C3C3-45E7-9E33-2033D73045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70381" y="1077725"/>
                <a:ext cx="1243909" cy="2233192"/>
              </a:xfrm>
              <a:custGeom>
                <a:avLst/>
                <a:gdLst>
                  <a:gd name="T0" fmla="*/ 477 w 502"/>
                  <a:gd name="T1" fmla="*/ 130 h 903"/>
                  <a:gd name="T2" fmla="*/ 451 w 502"/>
                  <a:gd name="T3" fmla="*/ 76 h 903"/>
                  <a:gd name="T4" fmla="*/ 432 w 502"/>
                  <a:gd name="T5" fmla="*/ 105 h 903"/>
                  <a:gd name="T6" fmla="*/ 449 w 502"/>
                  <a:gd name="T7" fmla="*/ 157 h 903"/>
                  <a:gd name="T8" fmla="*/ 426 w 502"/>
                  <a:gd name="T9" fmla="*/ 207 h 903"/>
                  <a:gd name="T10" fmla="*/ 344 w 502"/>
                  <a:gd name="T11" fmla="*/ 150 h 903"/>
                  <a:gd name="T12" fmla="*/ 347 w 502"/>
                  <a:gd name="T13" fmla="*/ 105 h 903"/>
                  <a:gd name="T14" fmla="*/ 361 w 502"/>
                  <a:gd name="T15" fmla="*/ 50 h 903"/>
                  <a:gd name="T16" fmla="*/ 338 w 502"/>
                  <a:gd name="T17" fmla="*/ 16 h 903"/>
                  <a:gd name="T18" fmla="*/ 285 w 502"/>
                  <a:gd name="T19" fmla="*/ 13 h 903"/>
                  <a:gd name="T20" fmla="*/ 258 w 502"/>
                  <a:gd name="T21" fmla="*/ 105 h 903"/>
                  <a:gd name="T22" fmla="*/ 197 w 502"/>
                  <a:gd name="T23" fmla="*/ 149 h 903"/>
                  <a:gd name="T24" fmla="*/ 147 w 502"/>
                  <a:gd name="T25" fmla="*/ 199 h 903"/>
                  <a:gd name="T26" fmla="*/ 116 w 502"/>
                  <a:gd name="T27" fmla="*/ 216 h 903"/>
                  <a:gd name="T28" fmla="*/ 94 w 502"/>
                  <a:gd name="T29" fmla="*/ 223 h 903"/>
                  <a:gd name="T30" fmla="*/ 63 w 502"/>
                  <a:gd name="T31" fmla="*/ 165 h 903"/>
                  <a:gd name="T32" fmla="*/ 74 w 502"/>
                  <a:gd name="T33" fmla="*/ 112 h 903"/>
                  <a:gd name="T34" fmla="*/ 51 w 502"/>
                  <a:gd name="T35" fmla="*/ 85 h 903"/>
                  <a:gd name="T36" fmla="*/ 17 w 502"/>
                  <a:gd name="T37" fmla="*/ 121 h 903"/>
                  <a:gd name="T38" fmla="*/ 11 w 502"/>
                  <a:gd name="T39" fmla="*/ 180 h 903"/>
                  <a:gd name="T40" fmla="*/ 41 w 502"/>
                  <a:gd name="T41" fmla="*/ 262 h 903"/>
                  <a:gd name="T42" fmla="*/ 107 w 502"/>
                  <a:gd name="T43" fmla="*/ 298 h 903"/>
                  <a:gd name="T44" fmla="*/ 202 w 502"/>
                  <a:gd name="T45" fmla="*/ 348 h 903"/>
                  <a:gd name="T46" fmla="*/ 205 w 502"/>
                  <a:gd name="T47" fmla="*/ 423 h 903"/>
                  <a:gd name="T48" fmla="*/ 186 w 502"/>
                  <a:gd name="T49" fmla="*/ 503 h 903"/>
                  <a:gd name="T50" fmla="*/ 140 w 502"/>
                  <a:gd name="T51" fmla="*/ 581 h 903"/>
                  <a:gd name="T52" fmla="*/ 141 w 502"/>
                  <a:gd name="T53" fmla="*/ 696 h 903"/>
                  <a:gd name="T54" fmla="*/ 200 w 502"/>
                  <a:gd name="T55" fmla="*/ 798 h 903"/>
                  <a:gd name="T56" fmla="*/ 168 w 502"/>
                  <a:gd name="T57" fmla="*/ 815 h 903"/>
                  <a:gd name="T58" fmla="*/ 196 w 502"/>
                  <a:gd name="T59" fmla="*/ 849 h 903"/>
                  <a:gd name="T60" fmla="*/ 289 w 502"/>
                  <a:gd name="T61" fmla="*/ 834 h 903"/>
                  <a:gd name="T62" fmla="*/ 274 w 502"/>
                  <a:gd name="T63" fmla="*/ 767 h 903"/>
                  <a:gd name="T64" fmla="*/ 241 w 502"/>
                  <a:gd name="T65" fmla="*/ 713 h 903"/>
                  <a:gd name="T66" fmla="*/ 226 w 502"/>
                  <a:gd name="T67" fmla="*/ 657 h 903"/>
                  <a:gd name="T68" fmla="*/ 290 w 502"/>
                  <a:gd name="T69" fmla="*/ 571 h 903"/>
                  <a:gd name="T70" fmla="*/ 310 w 502"/>
                  <a:gd name="T71" fmla="*/ 567 h 903"/>
                  <a:gd name="T72" fmla="*/ 310 w 502"/>
                  <a:gd name="T73" fmla="*/ 618 h 903"/>
                  <a:gd name="T74" fmla="*/ 326 w 502"/>
                  <a:gd name="T75" fmla="*/ 694 h 903"/>
                  <a:gd name="T76" fmla="*/ 347 w 502"/>
                  <a:gd name="T77" fmla="*/ 800 h 903"/>
                  <a:gd name="T78" fmla="*/ 356 w 502"/>
                  <a:gd name="T79" fmla="*/ 855 h 903"/>
                  <a:gd name="T80" fmla="*/ 410 w 502"/>
                  <a:gd name="T81" fmla="*/ 895 h 903"/>
                  <a:gd name="T82" fmla="*/ 408 w 502"/>
                  <a:gd name="T83" fmla="*/ 830 h 903"/>
                  <a:gd name="T84" fmla="*/ 405 w 502"/>
                  <a:gd name="T85" fmla="*/ 761 h 903"/>
                  <a:gd name="T86" fmla="*/ 402 w 502"/>
                  <a:gd name="T87" fmla="*/ 665 h 903"/>
                  <a:gd name="T88" fmla="*/ 381 w 502"/>
                  <a:gd name="T89" fmla="*/ 624 h 903"/>
                  <a:gd name="T90" fmla="*/ 392 w 502"/>
                  <a:gd name="T91" fmla="*/ 588 h 903"/>
                  <a:gd name="T92" fmla="*/ 415 w 502"/>
                  <a:gd name="T93" fmla="*/ 530 h 903"/>
                  <a:gd name="T94" fmla="*/ 422 w 502"/>
                  <a:gd name="T95" fmla="*/ 472 h 903"/>
                  <a:gd name="T96" fmla="*/ 399 w 502"/>
                  <a:gd name="T97" fmla="*/ 376 h 903"/>
                  <a:gd name="T98" fmla="*/ 386 w 502"/>
                  <a:gd name="T99" fmla="*/ 302 h 903"/>
                  <a:gd name="T100" fmla="*/ 433 w 502"/>
                  <a:gd name="T101" fmla="*/ 309 h 903"/>
                  <a:gd name="T102" fmla="*/ 488 w 502"/>
                  <a:gd name="T103" fmla="*/ 285 h 903"/>
                  <a:gd name="T104" fmla="*/ 494 w 502"/>
                  <a:gd name="T105" fmla="*/ 228 h 903"/>
                  <a:gd name="T106" fmla="*/ 22 w 502"/>
                  <a:gd name="T107" fmla="*/ 166 h 903"/>
                  <a:gd name="T108" fmla="*/ 244 w 502"/>
                  <a:gd name="T109" fmla="*/ 172 h 903"/>
                  <a:gd name="T110" fmla="*/ 253 w 502"/>
                  <a:gd name="T111" fmla="*/ 136 h 903"/>
                  <a:gd name="T112" fmla="*/ 272 w 502"/>
                  <a:gd name="T113" fmla="*/ 193 h 903"/>
                  <a:gd name="T114" fmla="*/ 290 w 502"/>
                  <a:gd name="T115" fmla="*/ 180 h 903"/>
                  <a:gd name="T116" fmla="*/ 450 w 502"/>
                  <a:gd name="T117" fmla="*/ 149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02" h="903">
                    <a:moveTo>
                      <a:pt x="502" y="171"/>
                    </a:moveTo>
                    <a:cubicBezTo>
                      <a:pt x="501" y="171"/>
                      <a:pt x="500" y="171"/>
                      <a:pt x="498" y="169"/>
                    </a:cubicBezTo>
                    <a:cubicBezTo>
                      <a:pt x="495" y="167"/>
                      <a:pt x="493" y="166"/>
                      <a:pt x="492" y="165"/>
                    </a:cubicBezTo>
                    <a:cubicBezTo>
                      <a:pt x="491" y="164"/>
                      <a:pt x="491" y="164"/>
                      <a:pt x="490" y="163"/>
                    </a:cubicBezTo>
                    <a:cubicBezTo>
                      <a:pt x="488" y="162"/>
                      <a:pt x="486" y="160"/>
                      <a:pt x="485" y="160"/>
                    </a:cubicBezTo>
                    <a:cubicBezTo>
                      <a:pt x="483" y="159"/>
                      <a:pt x="482" y="158"/>
                      <a:pt x="482" y="158"/>
                    </a:cubicBezTo>
                    <a:cubicBezTo>
                      <a:pt x="482" y="158"/>
                      <a:pt x="482" y="157"/>
                      <a:pt x="481" y="154"/>
                    </a:cubicBezTo>
                    <a:cubicBezTo>
                      <a:pt x="481" y="151"/>
                      <a:pt x="480" y="149"/>
                      <a:pt x="480" y="147"/>
                    </a:cubicBezTo>
                    <a:cubicBezTo>
                      <a:pt x="480" y="145"/>
                      <a:pt x="480" y="145"/>
                      <a:pt x="480" y="144"/>
                    </a:cubicBezTo>
                    <a:cubicBezTo>
                      <a:pt x="479" y="144"/>
                      <a:pt x="479" y="144"/>
                      <a:pt x="479" y="144"/>
                    </a:cubicBezTo>
                    <a:cubicBezTo>
                      <a:pt x="479" y="144"/>
                      <a:pt x="479" y="140"/>
                      <a:pt x="478" y="136"/>
                    </a:cubicBezTo>
                    <a:cubicBezTo>
                      <a:pt x="478" y="132"/>
                      <a:pt x="477" y="130"/>
                      <a:pt x="477" y="130"/>
                    </a:cubicBezTo>
                    <a:cubicBezTo>
                      <a:pt x="477" y="129"/>
                      <a:pt x="477" y="128"/>
                      <a:pt x="477" y="127"/>
                    </a:cubicBezTo>
                    <a:cubicBezTo>
                      <a:pt x="477" y="127"/>
                      <a:pt x="477" y="124"/>
                      <a:pt x="477" y="122"/>
                    </a:cubicBezTo>
                    <a:cubicBezTo>
                      <a:pt x="477" y="119"/>
                      <a:pt x="477" y="117"/>
                      <a:pt x="477" y="114"/>
                    </a:cubicBezTo>
                    <a:cubicBezTo>
                      <a:pt x="477" y="112"/>
                      <a:pt x="476" y="109"/>
                      <a:pt x="476" y="106"/>
                    </a:cubicBezTo>
                    <a:cubicBezTo>
                      <a:pt x="476" y="102"/>
                      <a:pt x="475" y="99"/>
                      <a:pt x="475" y="96"/>
                    </a:cubicBezTo>
                    <a:cubicBezTo>
                      <a:pt x="474" y="93"/>
                      <a:pt x="474" y="91"/>
                      <a:pt x="474" y="87"/>
                    </a:cubicBezTo>
                    <a:cubicBezTo>
                      <a:pt x="473" y="84"/>
                      <a:pt x="474" y="84"/>
                      <a:pt x="474" y="83"/>
                    </a:cubicBezTo>
                    <a:cubicBezTo>
                      <a:pt x="474" y="81"/>
                      <a:pt x="474" y="80"/>
                      <a:pt x="472" y="79"/>
                    </a:cubicBezTo>
                    <a:cubicBezTo>
                      <a:pt x="471" y="77"/>
                      <a:pt x="469" y="76"/>
                      <a:pt x="468" y="76"/>
                    </a:cubicBezTo>
                    <a:cubicBezTo>
                      <a:pt x="467" y="76"/>
                      <a:pt x="464" y="76"/>
                      <a:pt x="462" y="76"/>
                    </a:cubicBezTo>
                    <a:cubicBezTo>
                      <a:pt x="461" y="76"/>
                      <a:pt x="459" y="76"/>
                      <a:pt x="457" y="76"/>
                    </a:cubicBezTo>
                    <a:cubicBezTo>
                      <a:pt x="455" y="76"/>
                      <a:pt x="452" y="76"/>
                      <a:pt x="451" y="76"/>
                    </a:cubicBezTo>
                    <a:cubicBezTo>
                      <a:pt x="449" y="75"/>
                      <a:pt x="447" y="75"/>
                      <a:pt x="445" y="76"/>
                    </a:cubicBezTo>
                    <a:cubicBezTo>
                      <a:pt x="442" y="76"/>
                      <a:pt x="441" y="76"/>
                      <a:pt x="440" y="76"/>
                    </a:cubicBezTo>
                    <a:cubicBezTo>
                      <a:pt x="439" y="76"/>
                      <a:pt x="438" y="76"/>
                      <a:pt x="437" y="77"/>
                    </a:cubicBezTo>
                    <a:cubicBezTo>
                      <a:pt x="436" y="78"/>
                      <a:pt x="435" y="78"/>
                      <a:pt x="435" y="79"/>
                    </a:cubicBezTo>
                    <a:cubicBezTo>
                      <a:pt x="435" y="80"/>
                      <a:pt x="434" y="80"/>
                      <a:pt x="434" y="80"/>
                    </a:cubicBezTo>
                    <a:cubicBezTo>
                      <a:pt x="434" y="80"/>
                      <a:pt x="433" y="79"/>
                      <a:pt x="431" y="79"/>
                    </a:cubicBezTo>
                    <a:cubicBezTo>
                      <a:pt x="430" y="79"/>
                      <a:pt x="427" y="79"/>
                      <a:pt x="426" y="82"/>
                    </a:cubicBezTo>
                    <a:cubicBezTo>
                      <a:pt x="425" y="84"/>
                      <a:pt x="426" y="85"/>
                      <a:pt x="426" y="86"/>
                    </a:cubicBezTo>
                    <a:cubicBezTo>
                      <a:pt x="427" y="88"/>
                      <a:pt x="426" y="91"/>
                      <a:pt x="426" y="93"/>
                    </a:cubicBezTo>
                    <a:cubicBezTo>
                      <a:pt x="427" y="95"/>
                      <a:pt x="427" y="96"/>
                      <a:pt x="428" y="97"/>
                    </a:cubicBezTo>
                    <a:cubicBezTo>
                      <a:pt x="428" y="99"/>
                      <a:pt x="429" y="100"/>
                      <a:pt x="430" y="102"/>
                    </a:cubicBezTo>
                    <a:cubicBezTo>
                      <a:pt x="431" y="104"/>
                      <a:pt x="432" y="105"/>
                      <a:pt x="432" y="105"/>
                    </a:cubicBezTo>
                    <a:cubicBezTo>
                      <a:pt x="433" y="106"/>
                      <a:pt x="433" y="107"/>
                      <a:pt x="434" y="108"/>
                    </a:cubicBezTo>
                    <a:cubicBezTo>
                      <a:pt x="435" y="110"/>
                      <a:pt x="435" y="110"/>
                      <a:pt x="435" y="112"/>
                    </a:cubicBezTo>
                    <a:cubicBezTo>
                      <a:pt x="436" y="113"/>
                      <a:pt x="436" y="117"/>
                      <a:pt x="439" y="121"/>
                    </a:cubicBezTo>
                    <a:cubicBezTo>
                      <a:pt x="440" y="123"/>
                      <a:pt x="441" y="124"/>
                      <a:pt x="442" y="125"/>
                    </a:cubicBezTo>
                    <a:cubicBezTo>
                      <a:pt x="443" y="126"/>
                      <a:pt x="443" y="127"/>
                      <a:pt x="444" y="128"/>
                    </a:cubicBezTo>
                    <a:cubicBezTo>
                      <a:pt x="445" y="129"/>
                      <a:pt x="446" y="130"/>
                      <a:pt x="447" y="131"/>
                    </a:cubicBezTo>
                    <a:cubicBezTo>
                      <a:pt x="447" y="132"/>
                      <a:pt x="448" y="134"/>
                      <a:pt x="448" y="135"/>
                    </a:cubicBezTo>
                    <a:cubicBezTo>
                      <a:pt x="449" y="137"/>
                      <a:pt x="449" y="139"/>
                      <a:pt x="449" y="141"/>
                    </a:cubicBezTo>
                    <a:cubicBezTo>
                      <a:pt x="450" y="144"/>
                      <a:pt x="450" y="145"/>
                      <a:pt x="450" y="145"/>
                    </a:cubicBezTo>
                    <a:cubicBezTo>
                      <a:pt x="450" y="145"/>
                      <a:pt x="449" y="144"/>
                      <a:pt x="449" y="146"/>
                    </a:cubicBezTo>
                    <a:cubicBezTo>
                      <a:pt x="449" y="147"/>
                      <a:pt x="449" y="152"/>
                      <a:pt x="449" y="154"/>
                    </a:cubicBezTo>
                    <a:cubicBezTo>
                      <a:pt x="449" y="156"/>
                      <a:pt x="449" y="157"/>
                      <a:pt x="449" y="157"/>
                    </a:cubicBezTo>
                    <a:cubicBezTo>
                      <a:pt x="449" y="157"/>
                      <a:pt x="446" y="158"/>
                      <a:pt x="446" y="161"/>
                    </a:cubicBezTo>
                    <a:cubicBezTo>
                      <a:pt x="445" y="164"/>
                      <a:pt x="445" y="167"/>
                      <a:pt x="444" y="172"/>
                    </a:cubicBezTo>
                    <a:cubicBezTo>
                      <a:pt x="443" y="177"/>
                      <a:pt x="442" y="182"/>
                      <a:pt x="442" y="185"/>
                    </a:cubicBezTo>
                    <a:cubicBezTo>
                      <a:pt x="441" y="189"/>
                      <a:pt x="441" y="190"/>
                      <a:pt x="440" y="192"/>
                    </a:cubicBezTo>
                    <a:cubicBezTo>
                      <a:pt x="440" y="193"/>
                      <a:pt x="440" y="195"/>
                      <a:pt x="439" y="198"/>
                    </a:cubicBezTo>
                    <a:cubicBezTo>
                      <a:pt x="438" y="200"/>
                      <a:pt x="436" y="205"/>
                      <a:pt x="434" y="209"/>
                    </a:cubicBezTo>
                    <a:cubicBezTo>
                      <a:pt x="433" y="211"/>
                      <a:pt x="433" y="213"/>
                      <a:pt x="433" y="215"/>
                    </a:cubicBezTo>
                    <a:cubicBezTo>
                      <a:pt x="432" y="216"/>
                      <a:pt x="432" y="217"/>
                      <a:pt x="432" y="217"/>
                    </a:cubicBezTo>
                    <a:cubicBezTo>
                      <a:pt x="432" y="217"/>
                      <a:pt x="431" y="215"/>
                      <a:pt x="431" y="215"/>
                    </a:cubicBezTo>
                    <a:cubicBezTo>
                      <a:pt x="430" y="214"/>
                      <a:pt x="430" y="213"/>
                      <a:pt x="429" y="212"/>
                    </a:cubicBezTo>
                    <a:cubicBezTo>
                      <a:pt x="428" y="211"/>
                      <a:pt x="427" y="209"/>
                      <a:pt x="427" y="209"/>
                    </a:cubicBezTo>
                    <a:cubicBezTo>
                      <a:pt x="427" y="209"/>
                      <a:pt x="426" y="208"/>
                      <a:pt x="426" y="207"/>
                    </a:cubicBezTo>
                    <a:cubicBezTo>
                      <a:pt x="426" y="206"/>
                      <a:pt x="427" y="205"/>
                      <a:pt x="427" y="203"/>
                    </a:cubicBezTo>
                    <a:cubicBezTo>
                      <a:pt x="428" y="202"/>
                      <a:pt x="428" y="201"/>
                      <a:pt x="428" y="198"/>
                    </a:cubicBezTo>
                    <a:cubicBezTo>
                      <a:pt x="428" y="194"/>
                      <a:pt x="428" y="193"/>
                      <a:pt x="427" y="190"/>
                    </a:cubicBezTo>
                    <a:cubicBezTo>
                      <a:pt x="427" y="188"/>
                      <a:pt x="426" y="184"/>
                      <a:pt x="425" y="181"/>
                    </a:cubicBezTo>
                    <a:cubicBezTo>
                      <a:pt x="424" y="179"/>
                      <a:pt x="423" y="178"/>
                      <a:pt x="423" y="176"/>
                    </a:cubicBezTo>
                    <a:cubicBezTo>
                      <a:pt x="421" y="174"/>
                      <a:pt x="420" y="172"/>
                      <a:pt x="419" y="171"/>
                    </a:cubicBezTo>
                    <a:cubicBezTo>
                      <a:pt x="416" y="169"/>
                      <a:pt x="414" y="169"/>
                      <a:pt x="414" y="169"/>
                    </a:cubicBezTo>
                    <a:cubicBezTo>
                      <a:pt x="414" y="169"/>
                      <a:pt x="412" y="167"/>
                      <a:pt x="407" y="165"/>
                    </a:cubicBezTo>
                    <a:cubicBezTo>
                      <a:pt x="401" y="163"/>
                      <a:pt x="396" y="161"/>
                      <a:pt x="391" y="159"/>
                    </a:cubicBezTo>
                    <a:cubicBezTo>
                      <a:pt x="387" y="158"/>
                      <a:pt x="385" y="157"/>
                      <a:pt x="380" y="156"/>
                    </a:cubicBezTo>
                    <a:cubicBezTo>
                      <a:pt x="374" y="154"/>
                      <a:pt x="369" y="152"/>
                      <a:pt x="362" y="151"/>
                    </a:cubicBezTo>
                    <a:cubicBezTo>
                      <a:pt x="354" y="150"/>
                      <a:pt x="344" y="150"/>
                      <a:pt x="344" y="150"/>
                    </a:cubicBezTo>
                    <a:cubicBezTo>
                      <a:pt x="344" y="150"/>
                      <a:pt x="344" y="149"/>
                      <a:pt x="344" y="149"/>
                    </a:cubicBezTo>
                    <a:cubicBezTo>
                      <a:pt x="344" y="148"/>
                      <a:pt x="343" y="147"/>
                      <a:pt x="342" y="145"/>
                    </a:cubicBezTo>
                    <a:cubicBezTo>
                      <a:pt x="340" y="143"/>
                      <a:pt x="338" y="141"/>
                      <a:pt x="337" y="139"/>
                    </a:cubicBezTo>
                    <a:cubicBezTo>
                      <a:pt x="335" y="137"/>
                      <a:pt x="334" y="135"/>
                      <a:pt x="333" y="133"/>
                    </a:cubicBezTo>
                    <a:cubicBezTo>
                      <a:pt x="332" y="132"/>
                      <a:pt x="331" y="131"/>
                      <a:pt x="330" y="130"/>
                    </a:cubicBezTo>
                    <a:cubicBezTo>
                      <a:pt x="330" y="130"/>
                      <a:pt x="329" y="129"/>
                      <a:pt x="329" y="129"/>
                    </a:cubicBezTo>
                    <a:cubicBezTo>
                      <a:pt x="329" y="129"/>
                      <a:pt x="329" y="127"/>
                      <a:pt x="330" y="126"/>
                    </a:cubicBezTo>
                    <a:cubicBezTo>
                      <a:pt x="331" y="125"/>
                      <a:pt x="331" y="124"/>
                      <a:pt x="333" y="122"/>
                    </a:cubicBezTo>
                    <a:cubicBezTo>
                      <a:pt x="334" y="120"/>
                      <a:pt x="336" y="118"/>
                      <a:pt x="336" y="117"/>
                    </a:cubicBezTo>
                    <a:cubicBezTo>
                      <a:pt x="336" y="117"/>
                      <a:pt x="337" y="116"/>
                      <a:pt x="338" y="115"/>
                    </a:cubicBezTo>
                    <a:cubicBezTo>
                      <a:pt x="339" y="114"/>
                      <a:pt x="340" y="112"/>
                      <a:pt x="342" y="111"/>
                    </a:cubicBezTo>
                    <a:cubicBezTo>
                      <a:pt x="344" y="109"/>
                      <a:pt x="345" y="108"/>
                      <a:pt x="347" y="105"/>
                    </a:cubicBezTo>
                    <a:cubicBezTo>
                      <a:pt x="350" y="103"/>
                      <a:pt x="351" y="102"/>
                      <a:pt x="352" y="100"/>
                    </a:cubicBezTo>
                    <a:cubicBezTo>
                      <a:pt x="353" y="99"/>
                      <a:pt x="353" y="98"/>
                      <a:pt x="354" y="97"/>
                    </a:cubicBezTo>
                    <a:cubicBezTo>
                      <a:pt x="355" y="96"/>
                      <a:pt x="356" y="94"/>
                      <a:pt x="357" y="93"/>
                    </a:cubicBezTo>
                    <a:cubicBezTo>
                      <a:pt x="358" y="91"/>
                      <a:pt x="359" y="90"/>
                      <a:pt x="359" y="88"/>
                    </a:cubicBezTo>
                    <a:cubicBezTo>
                      <a:pt x="360" y="86"/>
                      <a:pt x="361" y="85"/>
                      <a:pt x="362" y="83"/>
                    </a:cubicBezTo>
                    <a:cubicBezTo>
                      <a:pt x="363" y="80"/>
                      <a:pt x="363" y="79"/>
                      <a:pt x="363" y="77"/>
                    </a:cubicBezTo>
                    <a:cubicBezTo>
                      <a:pt x="363" y="75"/>
                      <a:pt x="364" y="73"/>
                      <a:pt x="364" y="71"/>
                    </a:cubicBezTo>
                    <a:cubicBezTo>
                      <a:pt x="364" y="70"/>
                      <a:pt x="364" y="68"/>
                      <a:pt x="364" y="65"/>
                    </a:cubicBezTo>
                    <a:cubicBezTo>
                      <a:pt x="364" y="62"/>
                      <a:pt x="364" y="61"/>
                      <a:pt x="364" y="61"/>
                    </a:cubicBezTo>
                    <a:cubicBezTo>
                      <a:pt x="363" y="60"/>
                      <a:pt x="363" y="60"/>
                      <a:pt x="363" y="58"/>
                    </a:cubicBezTo>
                    <a:cubicBezTo>
                      <a:pt x="363" y="57"/>
                      <a:pt x="363" y="55"/>
                      <a:pt x="363" y="54"/>
                    </a:cubicBezTo>
                    <a:cubicBezTo>
                      <a:pt x="362" y="52"/>
                      <a:pt x="362" y="51"/>
                      <a:pt x="361" y="50"/>
                    </a:cubicBezTo>
                    <a:cubicBezTo>
                      <a:pt x="361" y="48"/>
                      <a:pt x="360" y="48"/>
                      <a:pt x="361" y="47"/>
                    </a:cubicBezTo>
                    <a:cubicBezTo>
                      <a:pt x="361" y="46"/>
                      <a:pt x="361" y="44"/>
                      <a:pt x="360" y="43"/>
                    </a:cubicBezTo>
                    <a:cubicBezTo>
                      <a:pt x="360" y="42"/>
                      <a:pt x="359" y="42"/>
                      <a:pt x="358" y="41"/>
                    </a:cubicBezTo>
                    <a:cubicBezTo>
                      <a:pt x="357" y="41"/>
                      <a:pt x="357" y="41"/>
                      <a:pt x="356" y="40"/>
                    </a:cubicBezTo>
                    <a:cubicBezTo>
                      <a:pt x="356" y="39"/>
                      <a:pt x="355" y="39"/>
                      <a:pt x="355" y="37"/>
                    </a:cubicBezTo>
                    <a:cubicBezTo>
                      <a:pt x="355" y="36"/>
                      <a:pt x="354" y="35"/>
                      <a:pt x="353" y="34"/>
                    </a:cubicBezTo>
                    <a:cubicBezTo>
                      <a:pt x="352" y="33"/>
                      <a:pt x="352" y="32"/>
                      <a:pt x="351" y="31"/>
                    </a:cubicBezTo>
                    <a:cubicBezTo>
                      <a:pt x="351" y="30"/>
                      <a:pt x="349" y="30"/>
                      <a:pt x="349" y="29"/>
                    </a:cubicBezTo>
                    <a:cubicBezTo>
                      <a:pt x="349" y="28"/>
                      <a:pt x="349" y="28"/>
                      <a:pt x="348" y="27"/>
                    </a:cubicBezTo>
                    <a:cubicBezTo>
                      <a:pt x="347" y="26"/>
                      <a:pt x="346" y="24"/>
                      <a:pt x="345" y="23"/>
                    </a:cubicBezTo>
                    <a:cubicBezTo>
                      <a:pt x="344" y="22"/>
                      <a:pt x="343" y="22"/>
                      <a:pt x="341" y="20"/>
                    </a:cubicBezTo>
                    <a:cubicBezTo>
                      <a:pt x="340" y="18"/>
                      <a:pt x="339" y="17"/>
                      <a:pt x="338" y="16"/>
                    </a:cubicBezTo>
                    <a:cubicBezTo>
                      <a:pt x="336" y="15"/>
                      <a:pt x="335" y="13"/>
                      <a:pt x="333" y="12"/>
                    </a:cubicBezTo>
                    <a:cubicBezTo>
                      <a:pt x="332" y="11"/>
                      <a:pt x="331" y="9"/>
                      <a:pt x="330" y="9"/>
                    </a:cubicBezTo>
                    <a:cubicBezTo>
                      <a:pt x="329" y="8"/>
                      <a:pt x="326" y="6"/>
                      <a:pt x="324" y="5"/>
                    </a:cubicBezTo>
                    <a:cubicBezTo>
                      <a:pt x="322" y="3"/>
                      <a:pt x="320" y="3"/>
                      <a:pt x="319" y="3"/>
                    </a:cubicBezTo>
                    <a:cubicBezTo>
                      <a:pt x="318" y="3"/>
                      <a:pt x="318" y="3"/>
                      <a:pt x="317" y="3"/>
                    </a:cubicBezTo>
                    <a:cubicBezTo>
                      <a:pt x="316" y="2"/>
                      <a:pt x="314" y="1"/>
                      <a:pt x="312" y="1"/>
                    </a:cubicBezTo>
                    <a:cubicBezTo>
                      <a:pt x="310" y="0"/>
                      <a:pt x="308" y="0"/>
                      <a:pt x="307" y="0"/>
                    </a:cubicBezTo>
                    <a:cubicBezTo>
                      <a:pt x="306" y="0"/>
                      <a:pt x="303" y="0"/>
                      <a:pt x="302" y="1"/>
                    </a:cubicBezTo>
                    <a:cubicBezTo>
                      <a:pt x="300" y="1"/>
                      <a:pt x="298" y="1"/>
                      <a:pt x="297" y="2"/>
                    </a:cubicBezTo>
                    <a:cubicBezTo>
                      <a:pt x="295" y="3"/>
                      <a:pt x="291" y="5"/>
                      <a:pt x="290" y="6"/>
                    </a:cubicBezTo>
                    <a:cubicBezTo>
                      <a:pt x="289" y="7"/>
                      <a:pt x="289" y="8"/>
                      <a:pt x="288" y="9"/>
                    </a:cubicBezTo>
                    <a:cubicBezTo>
                      <a:pt x="287" y="10"/>
                      <a:pt x="286" y="11"/>
                      <a:pt x="285" y="13"/>
                    </a:cubicBezTo>
                    <a:cubicBezTo>
                      <a:pt x="284" y="14"/>
                      <a:pt x="283" y="16"/>
                      <a:pt x="283" y="16"/>
                    </a:cubicBezTo>
                    <a:cubicBezTo>
                      <a:pt x="283" y="16"/>
                      <a:pt x="281" y="18"/>
                      <a:pt x="278" y="21"/>
                    </a:cubicBezTo>
                    <a:cubicBezTo>
                      <a:pt x="275" y="23"/>
                      <a:pt x="274" y="25"/>
                      <a:pt x="272" y="28"/>
                    </a:cubicBezTo>
                    <a:cubicBezTo>
                      <a:pt x="271" y="30"/>
                      <a:pt x="270" y="33"/>
                      <a:pt x="269" y="34"/>
                    </a:cubicBezTo>
                    <a:cubicBezTo>
                      <a:pt x="267" y="36"/>
                      <a:pt x="266" y="38"/>
                      <a:pt x="266" y="40"/>
                    </a:cubicBezTo>
                    <a:cubicBezTo>
                      <a:pt x="265" y="42"/>
                      <a:pt x="266" y="43"/>
                      <a:pt x="264" y="46"/>
                    </a:cubicBezTo>
                    <a:cubicBezTo>
                      <a:pt x="262" y="49"/>
                      <a:pt x="260" y="51"/>
                      <a:pt x="258" y="56"/>
                    </a:cubicBezTo>
                    <a:cubicBezTo>
                      <a:pt x="255" y="61"/>
                      <a:pt x="253" y="65"/>
                      <a:pt x="252" y="73"/>
                    </a:cubicBezTo>
                    <a:cubicBezTo>
                      <a:pt x="251" y="81"/>
                      <a:pt x="251" y="86"/>
                      <a:pt x="252" y="91"/>
                    </a:cubicBezTo>
                    <a:cubicBezTo>
                      <a:pt x="252" y="93"/>
                      <a:pt x="253" y="95"/>
                      <a:pt x="253" y="96"/>
                    </a:cubicBezTo>
                    <a:cubicBezTo>
                      <a:pt x="254" y="98"/>
                      <a:pt x="255" y="99"/>
                      <a:pt x="256" y="101"/>
                    </a:cubicBezTo>
                    <a:cubicBezTo>
                      <a:pt x="256" y="103"/>
                      <a:pt x="258" y="105"/>
                      <a:pt x="258" y="105"/>
                    </a:cubicBezTo>
                    <a:cubicBezTo>
                      <a:pt x="258" y="105"/>
                      <a:pt x="256" y="114"/>
                      <a:pt x="255" y="118"/>
                    </a:cubicBezTo>
                    <a:cubicBezTo>
                      <a:pt x="254" y="123"/>
                      <a:pt x="254" y="124"/>
                      <a:pt x="253" y="128"/>
                    </a:cubicBezTo>
                    <a:cubicBezTo>
                      <a:pt x="253" y="131"/>
                      <a:pt x="253" y="134"/>
                      <a:pt x="253" y="134"/>
                    </a:cubicBezTo>
                    <a:cubicBezTo>
                      <a:pt x="251" y="137"/>
                      <a:pt x="251" y="137"/>
                      <a:pt x="251" y="137"/>
                    </a:cubicBezTo>
                    <a:cubicBezTo>
                      <a:pt x="251" y="137"/>
                      <a:pt x="250" y="137"/>
                      <a:pt x="249" y="138"/>
                    </a:cubicBezTo>
                    <a:cubicBezTo>
                      <a:pt x="249" y="139"/>
                      <a:pt x="248" y="139"/>
                      <a:pt x="247" y="140"/>
                    </a:cubicBezTo>
                    <a:cubicBezTo>
                      <a:pt x="246" y="140"/>
                      <a:pt x="245" y="140"/>
                      <a:pt x="244" y="141"/>
                    </a:cubicBezTo>
                    <a:cubicBezTo>
                      <a:pt x="243" y="141"/>
                      <a:pt x="236" y="141"/>
                      <a:pt x="231" y="142"/>
                    </a:cubicBezTo>
                    <a:cubicBezTo>
                      <a:pt x="228" y="142"/>
                      <a:pt x="225" y="143"/>
                      <a:pt x="222" y="144"/>
                    </a:cubicBezTo>
                    <a:cubicBezTo>
                      <a:pt x="220" y="144"/>
                      <a:pt x="219" y="144"/>
                      <a:pt x="218" y="145"/>
                    </a:cubicBezTo>
                    <a:cubicBezTo>
                      <a:pt x="216" y="145"/>
                      <a:pt x="211" y="146"/>
                      <a:pt x="207" y="146"/>
                    </a:cubicBezTo>
                    <a:cubicBezTo>
                      <a:pt x="204" y="147"/>
                      <a:pt x="201" y="148"/>
                      <a:pt x="197" y="149"/>
                    </a:cubicBezTo>
                    <a:cubicBezTo>
                      <a:pt x="190" y="150"/>
                      <a:pt x="187" y="151"/>
                      <a:pt x="181" y="153"/>
                    </a:cubicBezTo>
                    <a:cubicBezTo>
                      <a:pt x="178" y="154"/>
                      <a:pt x="177" y="154"/>
                      <a:pt x="176" y="155"/>
                    </a:cubicBezTo>
                    <a:cubicBezTo>
                      <a:pt x="175" y="155"/>
                      <a:pt x="174" y="156"/>
                      <a:pt x="174" y="156"/>
                    </a:cubicBezTo>
                    <a:cubicBezTo>
                      <a:pt x="173" y="156"/>
                      <a:pt x="172" y="156"/>
                      <a:pt x="170" y="159"/>
                    </a:cubicBezTo>
                    <a:cubicBezTo>
                      <a:pt x="167" y="162"/>
                      <a:pt x="167" y="162"/>
                      <a:pt x="164" y="168"/>
                    </a:cubicBezTo>
                    <a:cubicBezTo>
                      <a:pt x="162" y="173"/>
                      <a:pt x="161" y="175"/>
                      <a:pt x="161" y="176"/>
                    </a:cubicBezTo>
                    <a:cubicBezTo>
                      <a:pt x="160" y="176"/>
                      <a:pt x="159" y="177"/>
                      <a:pt x="158" y="177"/>
                    </a:cubicBezTo>
                    <a:cubicBezTo>
                      <a:pt x="157" y="178"/>
                      <a:pt x="156" y="178"/>
                      <a:pt x="154" y="181"/>
                    </a:cubicBezTo>
                    <a:cubicBezTo>
                      <a:pt x="152" y="184"/>
                      <a:pt x="152" y="185"/>
                      <a:pt x="150" y="187"/>
                    </a:cubicBezTo>
                    <a:cubicBezTo>
                      <a:pt x="148" y="190"/>
                      <a:pt x="147" y="191"/>
                      <a:pt x="147" y="192"/>
                    </a:cubicBezTo>
                    <a:cubicBezTo>
                      <a:pt x="147" y="193"/>
                      <a:pt x="148" y="193"/>
                      <a:pt x="148" y="194"/>
                    </a:cubicBezTo>
                    <a:cubicBezTo>
                      <a:pt x="148" y="195"/>
                      <a:pt x="147" y="199"/>
                      <a:pt x="147" y="199"/>
                    </a:cubicBezTo>
                    <a:cubicBezTo>
                      <a:pt x="147" y="199"/>
                      <a:pt x="145" y="199"/>
                      <a:pt x="145" y="200"/>
                    </a:cubicBezTo>
                    <a:cubicBezTo>
                      <a:pt x="145" y="201"/>
                      <a:pt x="145" y="202"/>
                      <a:pt x="145" y="203"/>
                    </a:cubicBezTo>
                    <a:cubicBezTo>
                      <a:pt x="144" y="203"/>
                      <a:pt x="144" y="203"/>
                      <a:pt x="143" y="203"/>
                    </a:cubicBezTo>
                    <a:cubicBezTo>
                      <a:pt x="143" y="202"/>
                      <a:pt x="141" y="202"/>
                      <a:pt x="140" y="201"/>
                    </a:cubicBezTo>
                    <a:cubicBezTo>
                      <a:pt x="140" y="201"/>
                      <a:pt x="139" y="202"/>
                      <a:pt x="138" y="202"/>
                    </a:cubicBezTo>
                    <a:cubicBezTo>
                      <a:pt x="137" y="203"/>
                      <a:pt x="136" y="204"/>
                      <a:pt x="136" y="204"/>
                    </a:cubicBezTo>
                    <a:cubicBezTo>
                      <a:pt x="135" y="204"/>
                      <a:pt x="135" y="205"/>
                      <a:pt x="135" y="205"/>
                    </a:cubicBezTo>
                    <a:cubicBezTo>
                      <a:pt x="135" y="205"/>
                      <a:pt x="133" y="204"/>
                      <a:pt x="132" y="205"/>
                    </a:cubicBezTo>
                    <a:cubicBezTo>
                      <a:pt x="130" y="205"/>
                      <a:pt x="128" y="206"/>
                      <a:pt x="128" y="208"/>
                    </a:cubicBezTo>
                    <a:cubicBezTo>
                      <a:pt x="127" y="209"/>
                      <a:pt x="127" y="210"/>
                      <a:pt x="126" y="210"/>
                    </a:cubicBezTo>
                    <a:cubicBezTo>
                      <a:pt x="125" y="211"/>
                      <a:pt x="125" y="211"/>
                      <a:pt x="122" y="213"/>
                    </a:cubicBezTo>
                    <a:cubicBezTo>
                      <a:pt x="120" y="214"/>
                      <a:pt x="118" y="215"/>
                      <a:pt x="116" y="216"/>
                    </a:cubicBezTo>
                    <a:cubicBezTo>
                      <a:pt x="115" y="216"/>
                      <a:pt x="112" y="218"/>
                      <a:pt x="111" y="219"/>
                    </a:cubicBezTo>
                    <a:cubicBezTo>
                      <a:pt x="110" y="220"/>
                      <a:pt x="109" y="221"/>
                      <a:pt x="109" y="221"/>
                    </a:cubicBezTo>
                    <a:cubicBezTo>
                      <a:pt x="109" y="221"/>
                      <a:pt x="109" y="221"/>
                      <a:pt x="108" y="220"/>
                    </a:cubicBezTo>
                    <a:cubicBezTo>
                      <a:pt x="107" y="219"/>
                      <a:pt x="105" y="217"/>
                      <a:pt x="103" y="217"/>
                    </a:cubicBezTo>
                    <a:cubicBezTo>
                      <a:pt x="101" y="217"/>
                      <a:pt x="100" y="218"/>
                      <a:pt x="98" y="220"/>
                    </a:cubicBezTo>
                    <a:cubicBezTo>
                      <a:pt x="97" y="222"/>
                      <a:pt x="96" y="224"/>
                      <a:pt x="96" y="225"/>
                    </a:cubicBezTo>
                    <a:cubicBezTo>
                      <a:pt x="95" y="226"/>
                      <a:pt x="95" y="228"/>
                      <a:pt x="95" y="228"/>
                    </a:cubicBezTo>
                    <a:cubicBezTo>
                      <a:pt x="95" y="228"/>
                      <a:pt x="94" y="228"/>
                      <a:pt x="94" y="228"/>
                    </a:cubicBezTo>
                    <a:cubicBezTo>
                      <a:pt x="93" y="228"/>
                      <a:pt x="92" y="228"/>
                      <a:pt x="92" y="228"/>
                    </a:cubicBezTo>
                    <a:cubicBezTo>
                      <a:pt x="92" y="228"/>
                      <a:pt x="92" y="227"/>
                      <a:pt x="93" y="227"/>
                    </a:cubicBezTo>
                    <a:cubicBezTo>
                      <a:pt x="93" y="227"/>
                      <a:pt x="94" y="226"/>
                      <a:pt x="94" y="225"/>
                    </a:cubicBezTo>
                    <a:cubicBezTo>
                      <a:pt x="94" y="224"/>
                      <a:pt x="94" y="224"/>
                      <a:pt x="94" y="223"/>
                    </a:cubicBezTo>
                    <a:cubicBezTo>
                      <a:pt x="93" y="222"/>
                      <a:pt x="92" y="222"/>
                      <a:pt x="92" y="220"/>
                    </a:cubicBezTo>
                    <a:cubicBezTo>
                      <a:pt x="92" y="219"/>
                      <a:pt x="91" y="217"/>
                      <a:pt x="89" y="214"/>
                    </a:cubicBezTo>
                    <a:cubicBezTo>
                      <a:pt x="86" y="212"/>
                      <a:pt x="85" y="212"/>
                      <a:pt x="83" y="211"/>
                    </a:cubicBezTo>
                    <a:cubicBezTo>
                      <a:pt x="81" y="210"/>
                      <a:pt x="81" y="210"/>
                      <a:pt x="81" y="210"/>
                    </a:cubicBezTo>
                    <a:cubicBezTo>
                      <a:pt x="81" y="210"/>
                      <a:pt x="80" y="209"/>
                      <a:pt x="80" y="206"/>
                    </a:cubicBezTo>
                    <a:cubicBezTo>
                      <a:pt x="80" y="203"/>
                      <a:pt x="81" y="201"/>
                      <a:pt x="78" y="198"/>
                    </a:cubicBezTo>
                    <a:cubicBezTo>
                      <a:pt x="77" y="197"/>
                      <a:pt x="76" y="195"/>
                      <a:pt x="74" y="195"/>
                    </a:cubicBezTo>
                    <a:cubicBezTo>
                      <a:pt x="73" y="194"/>
                      <a:pt x="71" y="194"/>
                      <a:pt x="71" y="194"/>
                    </a:cubicBezTo>
                    <a:cubicBezTo>
                      <a:pt x="71" y="194"/>
                      <a:pt x="71" y="192"/>
                      <a:pt x="71" y="190"/>
                    </a:cubicBezTo>
                    <a:cubicBezTo>
                      <a:pt x="71" y="189"/>
                      <a:pt x="71" y="187"/>
                      <a:pt x="69" y="184"/>
                    </a:cubicBezTo>
                    <a:cubicBezTo>
                      <a:pt x="68" y="180"/>
                      <a:pt x="67" y="177"/>
                      <a:pt x="65" y="173"/>
                    </a:cubicBezTo>
                    <a:cubicBezTo>
                      <a:pt x="64" y="169"/>
                      <a:pt x="64" y="167"/>
                      <a:pt x="63" y="165"/>
                    </a:cubicBezTo>
                    <a:cubicBezTo>
                      <a:pt x="62" y="162"/>
                      <a:pt x="61" y="161"/>
                      <a:pt x="61" y="160"/>
                    </a:cubicBezTo>
                    <a:cubicBezTo>
                      <a:pt x="61" y="159"/>
                      <a:pt x="60" y="159"/>
                      <a:pt x="60" y="159"/>
                    </a:cubicBezTo>
                    <a:cubicBezTo>
                      <a:pt x="59" y="159"/>
                      <a:pt x="59" y="159"/>
                      <a:pt x="59" y="159"/>
                    </a:cubicBezTo>
                    <a:cubicBezTo>
                      <a:pt x="59" y="159"/>
                      <a:pt x="57" y="156"/>
                      <a:pt x="57" y="154"/>
                    </a:cubicBezTo>
                    <a:cubicBezTo>
                      <a:pt x="56" y="151"/>
                      <a:pt x="56" y="151"/>
                      <a:pt x="56" y="151"/>
                    </a:cubicBezTo>
                    <a:cubicBezTo>
                      <a:pt x="56" y="151"/>
                      <a:pt x="56" y="151"/>
                      <a:pt x="56" y="151"/>
                    </a:cubicBezTo>
                    <a:cubicBezTo>
                      <a:pt x="56" y="151"/>
                      <a:pt x="56" y="149"/>
                      <a:pt x="56" y="145"/>
                    </a:cubicBezTo>
                    <a:cubicBezTo>
                      <a:pt x="56" y="142"/>
                      <a:pt x="57" y="140"/>
                      <a:pt x="58" y="138"/>
                    </a:cubicBezTo>
                    <a:cubicBezTo>
                      <a:pt x="58" y="136"/>
                      <a:pt x="59" y="135"/>
                      <a:pt x="61" y="133"/>
                    </a:cubicBezTo>
                    <a:cubicBezTo>
                      <a:pt x="62" y="131"/>
                      <a:pt x="63" y="130"/>
                      <a:pt x="65" y="127"/>
                    </a:cubicBezTo>
                    <a:cubicBezTo>
                      <a:pt x="67" y="124"/>
                      <a:pt x="69" y="121"/>
                      <a:pt x="71" y="118"/>
                    </a:cubicBezTo>
                    <a:cubicBezTo>
                      <a:pt x="73" y="116"/>
                      <a:pt x="74" y="114"/>
                      <a:pt x="74" y="112"/>
                    </a:cubicBezTo>
                    <a:cubicBezTo>
                      <a:pt x="75" y="109"/>
                      <a:pt x="74" y="108"/>
                      <a:pt x="75" y="106"/>
                    </a:cubicBezTo>
                    <a:cubicBezTo>
                      <a:pt x="75" y="104"/>
                      <a:pt x="76" y="104"/>
                      <a:pt x="76" y="101"/>
                    </a:cubicBezTo>
                    <a:cubicBezTo>
                      <a:pt x="77" y="98"/>
                      <a:pt x="77" y="97"/>
                      <a:pt x="77" y="96"/>
                    </a:cubicBezTo>
                    <a:cubicBezTo>
                      <a:pt x="77" y="95"/>
                      <a:pt x="78" y="94"/>
                      <a:pt x="76" y="93"/>
                    </a:cubicBezTo>
                    <a:cubicBezTo>
                      <a:pt x="75" y="91"/>
                      <a:pt x="74" y="90"/>
                      <a:pt x="72" y="89"/>
                    </a:cubicBezTo>
                    <a:cubicBezTo>
                      <a:pt x="71" y="88"/>
                      <a:pt x="70" y="88"/>
                      <a:pt x="70" y="88"/>
                    </a:cubicBezTo>
                    <a:cubicBezTo>
                      <a:pt x="70" y="88"/>
                      <a:pt x="69" y="86"/>
                      <a:pt x="68" y="84"/>
                    </a:cubicBezTo>
                    <a:cubicBezTo>
                      <a:pt x="67" y="82"/>
                      <a:pt x="66" y="81"/>
                      <a:pt x="65" y="82"/>
                    </a:cubicBezTo>
                    <a:cubicBezTo>
                      <a:pt x="64" y="82"/>
                      <a:pt x="63" y="83"/>
                      <a:pt x="63" y="83"/>
                    </a:cubicBezTo>
                    <a:cubicBezTo>
                      <a:pt x="63" y="83"/>
                      <a:pt x="62" y="81"/>
                      <a:pt x="59" y="81"/>
                    </a:cubicBezTo>
                    <a:cubicBezTo>
                      <a:pt x="57" y="81"/>
                      <a:pt x="55" y="82"/>
                      <a:pt x="54" y="83"/>
                    </a:cubicBezTo>
                    <a:cubicBezTo>
                      <a:pt x="52" y="84"/>
                      <a:pt x="51" y="85"/>
                      <a:pt x="51" y="85"/>
                    </a:cubicBezTo>
                    <a:cubicBezTo>
                      <a:pt x="51" y="85"/>
                      <a:pt x="48" y="85"/>
                      <a:pt x="46" y="86"/>
                    </a:cubicBezTo>
                    <a:cubicBezTo>
                      <a:pt x="43" y="87"/>
                      <a:pt x="43" y="87"/>
                      <a:pt x="42" y="87"/>
                    </a:cubicBezTo>
                    <a:cubicBezTo>
                      <a:pt x="41" y="88"/>
                      <a:pt x="41" y="88"/>
                      <a:pt x="41" y="88"/>
                    </a:cubicBezTo>
                    <a:cubicBezTo>
                      <a:pt x="41" y="88"/>
                      <a:pt x="38" y="88"/>
                      <a:pt x="37" y="88"/>
                    </a:cubicBezTo>
                    <a:cubicBezTo>
                      <a:pt x="35" y="89"/>
                      <a:pt x="34" y="90"/>
                      <a:pt x="33" y="91"/>
                    </a:cubicBezTo>
                    <a:cubicBezTo>
                      <a:pt x="32" y="92"/>
                      <a:pt x="31" y="92"/>
                      <a:pt x="29" y="92"/>
                    </a:cubicBezTo>
                    <a:cubicBezTo>
                      <a:pt x="27" y="93"/>
                      <a:pt x="27" y="94"/>
                      <a:pt x="25" y="94"/>
                    </a:cubicBezTo>
                    <a:cubicBezTo>
                      <a:pt x="24" y="94"/>
                      <a:pt x="21" y="95"/>
                      <a:pt x="19" y="95"/>
                    </a:cubicBezTo>
                    <a:cubicBezTo>
                      <a:pt x="18" y="96"/>
                      <a:pt x="15" y="97"/>
                      <a:pt x="15" y="101"/>
                    </a:cubicBezTo>
                    <a:cubicBezTo>
                      <a:pt x="15" y="105"/>
                      <a:pt x="15" y="106"/>
                      <a:pt x="15" y="108"/>
                    </a:cubicBezTo>
                    <a:cubicBezTo>
                      <a:pt x="16" y="110"/>
                      <a:pt x="16" y="112"/>
                      <a:pt x="16" y="114"/>
                    </a:cubicBezTo>
                    <a:cubicBezTo>
                      <a:pt x="16" y="116"/>
                      <a:pt x="16" y="119"/>
                      <a:pt x="17" y="121"/>
                    </a:cubicBezTo>
                    <a:cubicBezTo>
                      <a:pt x="17" y="124"/>
                      <a:pt x="18" y="126"/>
                      <a:pt x="19" y="130"/>
                    </a:cubicBezTo>
                    <a:cubicBezTo>
                      <a:pt x="20" y="133"/>
                      <a:pt x="21" y="133"/>
                      <a:pt x="21" y="135"/>
                    </a:cubicBezTo>
                    <a:cubicBezTo>
                      <a:pt x="22" y="137"/>
                      <a:pt x="22" y="139"/>
                      <a:pt x="22" y="141"/>
                    </a:cubicBezTo>
                    <a:cubicBezTo>
                      <a:pt x="22" y="144"/>
                      <a:pt x="22" y="145"/>
                      <a:pt x="23" y="147"/>
                    </a:cubicBezTo>
                    <a:cubicBezTo>
                      <a:pt x="23" y="150"/>
                      <a:pt x="24" y="151"/>
                      <a:pt x="24" y="154"/>
                    </a:cubicBezTo>
                    <a:cubicBezTo>
                      <a:pt x="24" y="157"/>
                      <a:pt x="24" y="159"/>
                      <a:pt x="25" y="160"/>
                    </a:cubicBezTo>
                    <a:cubicBezTo>
                      <a:pt x="25" y="162"/>
                      <a:pt x="25" y="163"/>
                      <a:pt x="25" y="163"/>
                    </a:cubicBezTo>
                    <a:cubicBezTo>
                      <a:pt x="25" y="163"/>
                      <a:pt x="22" y="165"/>
                      <a:pt x="21" y="166"/>
                    </a:cubicBezTo>
                    <a:cubicBezTo>
                      <a:pt x="21" y="166"/>
                      <a:pt x="21" y="167"/>
                      <a:pt x="21" y="169"/>
                    </a:cubicBezTo>
                    <a:cubicBezTo>
                      <a:pt x="22" y="172"/>
                      <a:pt x="22" y="174"/>
                      <a:pt x="22" y="174"/>
                    </a:cubicBezTo>
                    <a:cubicBezTo>
                      <a:pt x="22" y="174"/>
                      <a:pt x="19" y="176"/>
                      <a:pt x="16" y="177"/>
                    </a:cubicBezTo>
                    <a:cubicBezTo>
                      <a:pt x="14" y="178"/>
                      <a:pt x="11" y="179"/>
                      <a:pt x="11" y="180"/>
                    </a:cubicBezTo>
                    <a:cubicBezTo>
                      <a:pt x="11" y="180"/>
                      <a:pt x="11" y="181"/>
                      <a:pt x="12" y="181"/>
                    </a:cubicBezTo>
                    <a:cubicBezTo>
                      <a:pt x="12" y="181"/>
                      <a:pt x="12" y="182"/>
                      <a:pt x="12" y="182"/>
                    </a:cubicBezTo>
                    <a:cubicBezTo>
                      <a:pt x="12" y="182"/>
                      <a:pt x="11" y="183"/>
                      <a:pt x="9" y="184"/>
                    </a:cubicBezTo>
                    <a:cubicBezTo>
                      <a:pt x="6" y="186"/>
                      <a:pt x="3" y="188"/>
                      <a:pt x="2" y="189"/>
                    </a:cubicBezTo>
                    <a:cubicBezTo>
                      <a:pt x="0" y="190"/>
                      <a:pt x="0" y="191"/>
                      <a:pt x="0" y="192"/>
                    </a:cubicBezTo>
                    <a:cubicBezTo>
                      <a:pt x="1" y="193"/>
                      <a:pt x="2" y="195"/>
                      <a:pt x="4" y="198"/>
                    </a:cubicBezTo>
                    <a:cubicBezTo>
                      <a:pt x="7" y="202"/>
                      <a:pt x="8" y="205"/>
                      <a:pt x="12" y="210"/>
                    </a:cubicBezTo>
                    <a:cubicBezTo>
                      <a:pt x="15" y="216"/>
                      <a:pt x="18" y="220"/>
                      <a:pt x="21" y="225"/>
                    </a:cubicBezTo>
                    <a:cubicBezTo>
                      <a:pt x="25" y="230"/>
                      <a:pt x="25" y="231"/>
                      <a:pt x="26" y="234"/>
                    </a:cubicBezTo>
                    <a:cubicBezTo>
                      <a:pt x="27" y="235"/>
                      <a:pt x="28" y="237"/>
                      <a:pt x="29" y="239"/>
                    </a:cubicBezTo>
                    <a:cubicBezTo>
                      <a:pt x="30" y="242"/>
                      <a:pt x="32" y="245"/>
                      <a:pt x="34" y="249"/>
                    </a:cubicBezTo>
                    <a:cubicBezTo>
                      <a:pt x="38" y="256"/>
                      <a:pt x="38" y="257"/>
                      <a:pt x="41" y="262"/>
                    </a:cubicBezTo>
                    <a:cubicBezTo>
                      <a:pt x="43" y="268"/>
                      <a:pt x="45" y="271"/>
                      <a:pt x="45" y="272"/>
                    </a:cubicBezTo>
                    <a:cubicBezTo>
                      <a:pt x="46" y="273"/>
                      <a:pt x="46" y="274"/>
                      <a:pt x="46" y="277"/>
                    </a:cubicBezTo>
                    <a:cubicBezTo>
                      <a:pt x="47" y="279"/>
                      <a:pt x="48" y="281"/>
                      <a:pt x="50" y="286"/>
                    </a:cubicBezTo>
                    <a:cubicBezTo>
                      <a:pt x="52" y="291"/>
                      <a:pt x="53" y="291"/>
                      <a:pt x="54" y="293"/>
                    </a:cubicBezTo>
                    <a:cubicBezTo>
                      <a:pt x="55" y="296"/>
                      <a:pt x="56" y="299"/>
                      <a:pt x="57" y="302"/>
                    </a:cubicBezTo>
                    <a:cubicBezTo>
                      <a:pt x="59" y="304"/>
                      <a:pt x="61" y="305"/>
                      <a:pt x="64" y="306"/>
                    </a:cubicBezTo>
                    <a:cubicBezTo>
                      <a:pt x="67" y="307"/>
                      <a:pt x="70" y="307"/>
                      <a:pt x="71" y="307"/>
                    </a:cubicBezTo>
                    <a:cubicBezTo>
                      <a:pt x="73" y="306"/>
                      <a:pt x="76" y="306"/>
                      <a:pt x="79" y="305"/>
                    </a:cubicBezTo>
                    <a:cubicBezTo>
                      <a:pt x="82" y="305"/>
                      <a:pt x="83" y="305"/>
                      <a:pt x="86" y="305"/>
                    </a:cubicBezTo>
                    <a:cubicBezTo>
                      <a:pt x="88" y="304"/>
                      <a:pt x="90" y="304"/>
                      <a:pt x="93" y="303"/>
                    </a:cubicBezTo>
                    <a:cubicBezTo>
                      <a:pt x="95" y="302"/>
                      <a:pt x="98" y="302"/>
                      <a:pt x="100" y="301"/>
                    </a:cubicBezTo>
                    <a:cubicBezTo>
                      <a:pt x="103" y="300"/>
                      <a:pt x="105" y="299"/>
                      <a:pt x="107" y="298"/>
                    </a:cubicBezTo>
                    <a:cubicBezTo>
                      <a:pt x="112" y="297"/>
                      <a:pt x="118" y="296"/>
                      <a:pt x="124" y="294"/>
                    </a:cubicBezTo>
                    <a:cubicBezTo>
                      <a:pt x="130" y="292"/>
                      <a:pt x="134" y="291"/>
                      <a:pt x="138" y="289"/>
                    </a:cubicBezTo>
                    <a:cubicBezTo>
                      <a:pt x="142" y="288"/>
                      <a:pt x="149" y="285"/>
                      <a:pt x="152" y="284"/>
                    </a:cubicBezTo>
                    <a:cubicBezTo>
                      <a:pt x="155" y="282"/>
                      <a:pt x="164" y="279"/>
                      <a:pt x="164" y="279"/>
                    </a:cubicBezTo>
                    <a:cubicBezTo>
                      <a:pt x="164" y="279"/>
                      <a:pt x="168" y="279"/>
                      <a:pt x="170" y="279"/>
                    </a:cubicBezTo>
                    <a:cubicBezTo>
                      <a:pt x="173" y="279"/>
                      <a:pt x="174" y="278"/>
                      <a:pt x="174" y="278"/>
                    </a:cubicBezTo>
                    <a:cubicBezTo>
                      <a:pt x="174" y="278"/>
                      <a:pt x="175" y="280"/>
                      <a:pt x="177" y="284"/>
                    </a:cubicBezTo>
                    <a:cubicBezTo>
                      <a:pt x="179" y="288"/>
                      <a:pt x="181" y="293"/>
                      <a:pt x="183" y="299"/>
                    </a:cubicBezTo>
                    <a:cubicBezTo>
                      <a:pt x="186" y="305"/>
                      <a:pt x="188" y="312"/>
                      <a:pt x="191" y="317"/>
                    </a:cubicBezTo>
                    <a:cubicBezTo>
                      <a:pt x="193" y="323"/>
                      <a:pt x="195" y="327"/>
                      <a:pt x="197" y="331"/>
                    </a:cubicBezTo>
                    <a:cubicBezTo>
                      <a:pt x="198" y="333"/>
                      <a:pt x="199" y="336"/>
                      <a:pt x="199" y="338"/>
                    </a:cubicBezTo>
                    <a:cubicBezTo>
                      <a:pt x="201" y="341"/>
                      <a:pt x="202" y="345"/>
                      <a:pt x="202" y="348"/>
                    </a:cubicBezTo>
                    <a:cubicBezTo>
                      <a:pt x="204" y="354"/>
                      <a:pt x="204" y="356"/>
                      <a:pt x="205" y="361"/>
                    </a:cubicBezTo>
                    <a:cubicBezTo>
                      <a:pt x="206" y="366"/>
                      <a:pt x="207" y="368"/>
                      <a:pt x="207" y="369"/>
                    </a:cubicBezTo>
                    <a:cubicBezTo>
                      <a:pt x="207" y="370"/>
                      <a:pt x="207" y="370"/>
                      <a:pt x="207" y="371"/>
                    </a:cubicBezTo>
                    <a:cubicBezTo>
                      <a:pt x="207" y="374"/>
                      <a:pt x="207" y="377"/>
                      <a:pt x="207" y="379"/>
                    </a:cubicBezTo>
                    <a:cubicBezTo>
                      <a:pt x="206" y="383"/>
                      <a:pt x="206" y="384"/>
                      <a:pt x="206" y="386"/>
                    </a:cubicBezTo>
                    <a:cubicBezTo>
                      <a:pt x="205" y="388"/>
                      <a:pt x="206" y="390"/>
                      <a:pt x="206" y="390"/>
                    </a:cubicBezTo>
                    <a:cubicBezTo>
                      <a:pt x="206" y="391"/>
                      <a:pt x="205" y="392"/>
                      <a:pt x="205" y="393"/>
                    </a:cubicBezTo>
                    <a:cubicBezTo>
                      <a:pt x="205" y="394"/>
                      <a:pt x="205" y="398"/>
                      <a:pt x="205" y="403"/>
                    </a:cubicBezTo>
                    <a:cubicBezTo>
                      <a:pt x="204" y="408"/>
                      <a:pt x="204" y="412"/>
                      <a:pt x="204" y="414"/>
                    </a:cubicBezTo>
                    <a:cubicBezTo>
                      <a:pt x="204" y="415"/>
                      <a:pt x="204" y="416"/>
                      <a:pt x="204" y="418"/>
                    </a:cubicBezTo>
                    <a:cubicBezTo>
                      <a:pt x="205" y="419"/>
                      <a:pt x="205" y="420"/>
                      <a:pt x="205" y="420"/>
                    </a:cubicBezTo>
                    <a:cubicBezTo>
                      <a:pt x="205" y="420"/>
                      <a:pt x="205" y="421"/>
                      <a:pt x="205" y="423"/>
                    </a:cubicBezTo>
                    <a:cubicBezTo>
                      <a:pt x="205" y="425"/>
                      <a:pt x="205" y="426"/>
                      <a:pt x="206" y="428"/>
                    </a:cubicBezTo>
                    <a:cubicBezTo>
                      <a:pt x="207" y="430"/>
                      <a:pt x="207" y="431"/>
                      <a:pt x="208" y="433"/>
                    </a:cubicBezTo>
                    <a:cubicBezTo>
                      <a:pt x="208" y="435"/>
                      <a:pt x="209" y="436"/>
                      <a:pt x="209" y="437"/>
                    </a:cubicBezTo>
                    <a:cubicBezTo>
                      <a:pt x="208" y="438"/>
                      <a:pt x="208" y="439"/>
                      <a:pt x="207" y="440"/>
                    </a:cubicBezTo>
                    <a:cubicBezTo>
                      <a:pt x="206" y="442"/>
                      <a:pt x="205" y="444"/>
                      <a:pt x="204" y="448"/>
                    </a:cubicBezTo>
                    <a:cubicBezTo>
                      <a:pt x="202" y="452"/>
                      <a:pt x="201" y="458"/>
                      <a:pt x="199" y="464"/>
                    </a:cubicBezTo>
                    <a:cubicBezTo>
                      <a:pt x="198" y="466"/>
                      <a:pt x="197" y="469"/>
                      <a:pt x="196" y="471"/>
                    </a:cubicBezTo>
                    <a:cubicBezTo>
                      <a:pt x="195" y="474"/>
                      <a:pt x="194" y="477"/>
                      <a:pt x="194" y="479"/>
                    </a:cubicBezTo>
                    <a:cubicBezTo>
                      <a:pt x="193" y="483"/>
                      <a:pt x="193" y="484"/>
                      <a:pt x="192" y="486"/>
                    </a:cubicBezTo>
                    <a:cubicBezTo>
                      <a:pt x="191" y="488"/>
                      <a:pt x="191" y="489"/>
                      <a:pt x="191" y="491"/>
                    </a:cubicBezTo>
                    <a:cubicBezTo>
                      <a:pt x="191" y="493"/>
                      <a:pt x="190" y="495"/>
                      <a:pt x="190" y="496"/>
                    </a:cubicBezTo>
                    <a:cubicBezTo>
                      <a:pt x="189" y="497"/>
                      <a:pt x="187" y="500"/>
                      <a:pt x="186" y="503"/>
                    </a:cubicBezTo>
                    <a:cubicBezTo>
                      <a:pt x="185" y="505"/>
                      <a:pt x="183" y="508"/>
                      <a:pt x="182" y="512"/>
                    </a:cubicBezTo>
                    <a:cubicBezTo>
                      <a:pt x="180" y="516"/>
                      <a:pt x="179" y="519"/>
                      <a:pt x="179" y="519"/>
                    </a:cubicBezTo>
                    <a:cubicBezTo>
                      <a:pt x="179" y="519"/>
                      <a:pt x="176" y="520"/>
                      <a:pt x="175" y="523"/>
                    </a:cubicBezTo>
                    <a:cubicBezTo>
                      <a:pt x="173" y="525"/>
                      <a:pt x="173" y="526"/>
                      <a:pt x="171" y="530"/>
                    </a:cubicBezTo>
                    <a:cubicBezTo>
                      <a:pt x="170" y="533"/>
                      <a:pt x="169" y="534"/>
                      <a:pt x="169" y="535"/>
                    </a:cubicBezTo>
                    <a:cubicBezTo>
                      <a:pt x="168" y="535"/>
                      <a:pt x="167" y="536"/>
                      <a:pt x="166" y="538"/>
                    </a:cubicBezTo>
                    <a:cubicBezTo>
                      <a:pt x="164" y="540"/>
                      <a:pt x="163" y="542"/>
                      <a:pt x="162" y="544"/>
                    </a:cubicBezTo>
                    <a:cubicBezTo>
                      <a:pt x="161" y="546"/>
                      <a:pt x="161" y="548"/>
                      <a:pt x="160" y="548"/>
                    </a:cubicBezTo>
                    <a:cubicBezTo>
                      <a:pt x="159" y="549"/>
                      <a:pt x="157" y="551"/>
                      <a:pt x="155" y="554"/>
                    </a:cubicBezTo>
                    <a:cubicBezTo>
                      <a:pt x="152" y="558"/>
                      <a:pt x="151" y="561"/>
                      <a:pt x="149" y="565"/>
                    </a:cubicBezTo>
                    <a:cubicBezTo>
                      <a:pt x="147" y="569"/>
                      <a:pt x="145" y="571"/>
                      <a:pt x="144" y="573"/>
                    </a:cubicBezTo>
                    <a:cubicBezTo>
                      <a:pt x="143" y="576"/>
                      <a:pt x="142" y="577"/>
                      <a:pt x="140" y="581"/>
                    </a:cubicBezTo>
                    <a:cubicBezTo>
                      <a:pt x="138" y="586"/>
                      <a:pt x="136" y="590"/>
                      <a:pt x="135" y="592"/>
                    </a:cubicBezTo>
                    <a:cubicBezTo>
                      <a:pt x="135" y="593"/>
                      <a:pt x="134" y="594"/>
                      <a:pt x="133" y="595"/>
                    </a:cubicBezTo>
                    <a:cubicBezTo>
                      <a:pt x="133" y="596"/>
                      <a:pt x="131" y="597"/>
                      <a:pt x="127" y="605"/>
                    </a:cubicBezTo>
                    <a:cubicBezTo>
                      <a:pt x="124" y="613"/>
                      <a:pt x="123" y="618"/>
                      <a:pt x="121" y="623"/>
                    </a:cubicBezTo>
                    <a:cubicBezTo>
                      <a:pt x="119" y="629"/>
                      <a:pt x="118" y="631"/>
                      <a:pt x="118" y="634"/>
                    </a:cubicBezTo>
                    <a:cubicBezTo>
                      <a:pt x="117" y="637"/>
                      <a:pt x="117" y="638"/>
                      <a:pt x="117" y="639"/>
                    </a:cubicBezTo>
                    <a:cubicBezTo>
                      <a:pt x="116" y="640"/>
                      <a:pt x="116" y="642"/>
                      <a:pt x="117" y="643"/>
                    </a:cubicBezTo>
                    <a:cubicBezTo>
                      <a:pt x="117" y="644"/>
                      <a:pt x="117" y="648"/>
                      <a:pt x="117" y="649"/>
                    </a:cubicBezTo>
                    <a:cubicBezTo>
                      <a:pt x="117" y="651"/>
                      <a:pt x="119" y="657"/>
                      <a:pt x="121" y="661"/>
                    </a:cubicBezTo>
                    <a:cubicBezTo>
                      <a:pt x="123" y="665"/>
                      <a:pt x="125" y="669"/>
                      <a:pt x="127" y="672"/>
                    </a:cubicBezTo>
                    <a:cubicBezTo>
                      <a:pt x="129" y="675"/>
                      <a:pt x="131" y="678"/>
                      <a:pt x="132" y="680"/>
                    </a:cubicBezTo>
                    <a:cubicBezTo>
                      <a:pt x="133" y="682"/>
                      <a:pt x="138" y="690"/>
                      <a:pt x="141" y="696"/>
                    </a:cubicBezTo>
                    <a:cubicBezTo>
                      <a:pt x="145" y="701"/>
                      <a:pt x="149" y="709"/>
                      <a:pt x="152" y="715"/>
                    </a:cubicBezTo>
                    <a:cubicBezTo>
                      <a:pt x="156" y="721"/>
                      <a:pt x="159" y="725"/>
                      <a:pt x="163" y="730"/>
                    </a:cubicBezTo>
                    <a:cubicBezTo>
                      <a:pt x="167" y="735"/>
                      <a:pt x="170" y="739"/>
                      <a:pt x="173" y="742"/>
                    </a:cubicBezTo>
                    <a:cubicBezTo>
                      <a:pt x="177" y="746"/>
                      <a:pt x="177" y="746"/>
                      <a:pt x="178" y="747"/>
                    </a:cubicBezTo>
                    <a:cubicBezTo>
                      <a:pt x="178" y="748"/>
                      <a:pt x="179" y="749"/>
                      <a:pt x="180" y="751"/>
                    </a:cubicBezTo>
                    <a:cubicBezTo>
                      <a:pt x="181" y="753"/>
                      <a:pt x="183" y="756"/>
                      <a:pt x="185" y="760"/>
                    </a:cubicBezTo>
                    <a:cubicBezTo>
                      <a:pt x="187" y="762"/>
                      <a:pt x="188" y="764"/>
                      <a:pt x="189" y="766"/>
                    </a:cubicBezTo>
                    <a:cubicBezTo>
                      <a:pt x="192" y="772"/>
                      <a:pt x="195" y="778"/>
                      <a:pt x="199" y="784"/>
                    </a:cubicBezTo>
                    <a:cubicBezTo>
                      <a:pt x="200" y="785"/>
                      <a:pt x="201" y="787"/>
                      <a:pt x="202" y="788"/>
                    </a:cubicBezTo>
                    <a:cubicBezTo>
                      <a:pt x="204" y="792"/>
                      <a:pt x="206" y="794"/>
                      <a:pt x="206" y="794"/>
                    </a:cubicBezTo>
                    <a:cubicBezTo>
                      <a:pt x="206" y="794"/>
                      <a:pt x="205" y="795"/>
                      <a:pt x="204" y="795"/>
                    </a:cubicBezTo>
                    <a:cubicBezTo>
                      <a:pt x="203" y="795"/>
                      <a:pt x="201" y="796"/>
                      <a:pt x="200" y="798"/>
                    </a:cubicBezTo>
                    <a:cubicBezTo>
                      <a:pt x="200" y="799"/>
                      <a:pt x="199" y="800"/>
                      <a:pt x="198" y="800"/>
                    </a:cubicBezTo>
                    <a:cubicBezTo>
                      <a:pt x="198" y="800"/>
                      <a:pt x="196" y="800"/>
                      <a:pt x="194" y="801"/>
                    </a:cubicBezTo>
                    <a:cubicBezTo>
                      <a:pt x="193" y="802"/>
                      <a:pt x="192" y="802"/>
                      <a:pt x="193" y="802"/>
                    </a:cubicBezTo>
                    <a:cubicBezTo>
                      <a:pt x="193" y="803"/>
                      <a:pt x="193" y="803"/>
                      <a:pt x="193" y="803"/>
                    </a:cubicBezTo>
                    <a:cubicBezTo>
                      <a:pt x="193" y="803"/>
                      <a:pt x="192" y="803"/>
                      <a:pt x="191" y="804"/>
                    </a:cubicBezTo>
                    <a:cubicBezTo>
                      <a:pt x="191" y="804"/>
                      <a:pt x="191" y="804"/>
                      <a:pt x="189" y="805"/>
                    </a:cubicBezTo>
                    <a:cubicBezTo>
                      <a:pt x="187" y="805"/>
                      <a:pt x="186" y="806"/>
                      <a:pt x="185" y="807"/>
                    </a:cubicBezTo>
                    <a:cubicBezTo>
                      <a:pt x="183" y="807"/>
                      <a:pt x="184" y="808"/>
                      <a:pt x="184" y="808"/>
                    </a:cubicBezTo>
                    <a:cubicBezTo>
                      <a:pt x="184" y="808"/>
                      <a:pt x="184" y="808"/>
                      <a:pt x="184" y="808"/>
                    </a:cubicBezTo>
                    <a:cubicBezTo>
                      <a:pt x="184" y="808"/>
                      <a:pt x="182" y="809"/>
                      <a:pt x="180" y="810"/>
                    </a:cubicBezTo>
                    <a:cubicBezTo>
                      <a:pt x="178" y="811"/>
                      <a:pt x="175" y="812"/>
                      <a:pt x="173" y="813"/>
                    </a:cubicBezTo>
                    <a:cubicBezTo>
                      <a:pt x="171" y="814"/>
                      <a:pt x="170" y="814"/>
                      <a:pt x="168" y="815"/>
                    </a:cubicBezTo>
                    <a:cubicBezTo>
                      <a:pt x="166" y="815"/>
                      <a:pt x="164" y="815"/>
                      <a:pt x="161" y="816"/>
                    </a:cubicBezTo>
                    <a:cubicBezTo>
                      <a:pt x="158" y="817"/>
                      <a:pt x="156" y="817"/>
                      <a:pt x="154" y="818"/>
                    </a:cubicBezTo>
                    <a:cubicBezTo>
                      <a:pt x="151" y="819"/>
                      <a:pt x="147" y="820"/>
                      <a:pt x="144" y="821"/>
                    </a:cubicBezTo>
                    <a:cubicBezTo>
                      <a:pt x="142" y="823"/>
                      <a:pt x="141" y="824"/>
                      <a:pt x="139" y="826"/>
                    </a:cubicBezTo>
                    <a:cubicBezTo>
                      <a:pt x="138" y="828"/>
                      <a:pt x="138" y="829"/>
                      <a:pt x="137" y="831"/>
                    </a:cubicBezTo>
                    <a:cubicBezTo>
                      <a:pt x="137" y="833"/>
                      <a:pt x="137" y="834"/>
                      <a:pt x="137" y="834"/>
                    </a:cubicBezTo>
                    <a:cubicBezTo>
                      <a:pt x="137" y="834"/>
                      <a:pt x="136" y="835"/>
                      <a:pt x="135" y="836"/>
                    </a:cubicBezTo>
                    <a:cubicBezTo>
                      <a:pt x="135" y="837"/>
                      <a:pt x="135" y="838"/>
                      <a:pt x="135" y="840"/>
                    </a:cubicBezTo>
                    <a:cubicBezTo>
                      <a:pt x="135" y="841"/>
                      <a:pt x="135" y="842"/>
                      <a:pt x="136" y="843"/>
                    </a:cubicBezTo>
                    <a:cubicBezTo>
                      <a:pt x="138" y="844"/>
                      <a:pt x="142" y="847"/>
                      <a:pt x="146" y="848"/>
                    </a:cubicBezTo>
                    <a:cubicBezTo>
                      <a:pt x="151" y="849"/>
                      <a:pt x="157" y="850"/>
                      <a:pt x="167" y="850"/>
                    </a:cubicBezTo>
                    <a:cubicBezTo>
                      <a:pt x="176" y="850"/>
                      <a:pt x="189" y="850"/>
                      <a:pt x="196" y="849"/>
                    </a:cubicBezTo>
                    <a:cubicBezTo>
                      <a:pt x="199" y="849"/>
                      <a:pt x="203" y="848"/>
                      <a:pt x="205" y="848"/>
                    </a:cubicBezTo>
                    <a:cubicBezTo>
                      <a:pt x="208" y="847"/>
                      <a:pt x="211" y="847"/>
                      <a:pt x="211" y="847"/>
                    </a:cubicBezTo>
                    <a:cubicBezTo>
                      <a:pt x="211" y="847"/>
                      <a:pt x="211" y="848"/>
                      <a:pt x="212" y="848"/>
                    </a:cubicBezTo>
                    <a:cubicBezTo>
                      <a:pt x="212" y="848"/>
                      <a:pt x="212" y="846"/>
                      <a:pt x="212" y="846"/>
                    </a:cubicBezTo>
                    <a:cubicBezTo>
                      <a:pt x="212" y="846"/>
                      <a:pt x="216" y="845"/>
                      <a:pt x="220" y="844"/>
                    </a:cubicBezTo>
                    <a:cubicBezTo>
                      <a:pt x="223" y="843"/>
                      <a:pt x="226" y="842"/>
                      <a:pt x="229" y="841"/>
                    </a:cubicBezTo>
                    <a:cubicBezTo>
                      <a:pt x="232" y="841"/>
                      <a:pt x="235" y="840"/>
                      <a:pt x="238" y="840"/>
                    </a:cubicBezTo>
                    <a:cubicBezTo>
                      <a:pt x="244" y="839"/>
                      <a:pt x="245" y="840"/>
                      <a:pt x="245" y="840"/>
                    </a:cubicBezTo>
                    <a:cubicBezTo>
                      <a:pt x="245" y="840"/>
                      <a:pt x="244" y="843"/>
                      <a:pt x="245" y="844"/>
                    </a:cubicBezTo>
                    <a:cubicBezTo>
                      <a:pt x="245" y="844"/>
                      <a:pt x="247" y="844"/>
                      <a:pt x="251" y="844"/>
                    </a:cubicBezTo>
                    <a:cubicBezTo>
                      <a:pt x="255" y="844"/>
                      <a:pt x="273" y="844"/>
                      <a:pt x="279" y="842"/>
                    </a:cubicBezTo>
                    <a:cubicBezTo>
                      <a:pt x="285" y="840"/>
                      <a:pt x="288" y="838"/>
                      <a:pt x="289" y="834"/>
                    </a:cubicBezTo>
                    <a:cubicBezTo>
                      <a:pt x="289" y="830"/>
                      <a:pt x="289" y="828"/>
                      <a:pt x="289" y="827"/>
                    </a:cubicBezTo>
                    <a:cubicBezTo>
                      <a:pt x="289" y="825"/>
                      <a:pt x="289" y="824"/>
                      <a:pt x="289" y="822"/>
                    </a:cubicBezTo>
                    <a:cubicBezTo>
                      <a:pt x="288" y="821"/>
                      <a:pt x="288" y="821"/>
                      <a:pt x="288" y="821"/>
                    </a:cubicBezTo>
                    <a:cubicBezTo>
                      <a:pt x="288" y="821"/>
                      <a:pt x="288" y="820"/>
                      <a:pt x="288" y="820"/>
                    </a:cubicBezTo>
                    <a:cubicBezTo>
                      <a:pt x="288" y="819"/>
                      <a:pt x="288" y="818"/>
                      <a:pt x="288" y="817"/>
                    </a:cubicBezTo>
                    <a:cubicBezTo>
                      <a:pt x="289" y="816"/>
                      <a:pt x="289" y="815"/>
                      <a:pt x="289" y="814"/>
                    </a:cubicBezTo>
                    <a:cubicBezTo>
                      <a:pt x="290" y="812"/>
                      <a:pt x="291" y="810"/>
                      <a:pt x="290" y="808"/>
                    </a:cubicBezTo>
                    <a:cubicBezTo>
                      <a:pt x="289" y="806"/>
                      <a:pt x="290" y="804"/>
                      <a:pt x="288" y="799"/>
                    </a:cubicBezTo>
                    <a:cubicBezTo>
                      <a:pt x="287" y="794"/>
                      <a:pt x="287" y="794"/>
                      <a:pt x="286" y="791"/>
                    </a:cubicBezTo>
                    <a:cubicBezTo>
                      <a:pt x="285" y="788"/>
                      <a:pt x="285" y="786"/>
                      <a:pt x="285" y="784"/>
                    </a:cubicBezTo>
                    <a:cubicBezTo>
                      <a:pt x="284" y="781"/>
                      <a:pt x="284" y="778"/>
                      <a:pt x="281" y="775"/>
                    </a:cubicBezTo>
                    <a:cubicBezTo>
                      <a:pt x="279" y="771"/>
                      <a:pt x="277" y="769"/>
                      <a:pt x="274" y="767"/>
                    </a:cubicBezTo>
                    <a:cubicBezTo>
                      <a:pt x="271" y="765"/>
                      <a:pt x="271" y="765"/>
                      <a:pt x="269" y="765"/>
                    </a:cubicBezTo>
                    <a:cubicBezTo>
                      <a:pt x="268" y="765"/>
                      <a:pt x="268" y="765"/>
                      <a:pt x="268" y="765"/>
                    </a:cubicBezTo>
                    <a:cubicBezTo>
                      <a:pt x="268" y="765"/>
                      <a:pt x="267" y="763"/>
                      <a:pt x="265" y="760"/>
                    </a:cubicBezTo>
                    <a:cubicBezTo>
                      <a:pt x="264" y="757"/>
                      <a:pt x="263" y="756"/>
                      <a:pt x="262" y="754"/>
                    </a:cubicBezTo>
                    <a:cubicBezTo>
                      <a:pt x="260" y="753"/>
                      <a:pt x="260" y="751"/>
                      <a:pt x="259" y="749"/>
                    </a:cubicBezTo>
                    <a:cubicBezTo>
                      <a:pt x="258" y="747"/>
                      <a:pt x="257" y="746"/>
                      <a:pt x="257" y="743"/>
                    </a:cubicBezTo>
                    <a:cubicBezTo>
                      <a:pt x="256" y="741"/>
                      <a:pt x="256" y="739"/>
                      <a:pt x="255" y="738"/>
                    </a:cubicBezTo>
                    <a:cubicBezTo>
                      <a:pt x="254" y="736"/>
                      <a:pt x="254" y="736"/>
                      <a:pt x="253" y="733"/>
                    </a:cubicBezTo>
                    <a:cubicBezTo>
                      <a:pt x="252" y="730"/>
                      <a:pt x="250" y="726"/>
                      <a:pt x="248" y="723"/>
                    </a:cubicBezTo>
                    <a:cubicBezTo>
                      <a:pt x="245" y="720"/>
                      <a:pt x="244" y="718"/>
                      <a:pt x="243" y="718"/>
                    </a:cubicBezTo>
                    <a:cubicBezTo>
                      <a:pt x="242" y="717"/>
                      <a:pt x="242" y="717"/>
                      <a:pt x="242" y="717"/>
                    </a:cubicBezTo>
                    <a:cubicBezTo>
                      <a:pt x="242" y="717"/>
                      <a:pt x="242" y="716"/>
                      <a:pt x="241" y="713"/>
                    </a:cubicBezTo>
                    <a:cubicBezTo>
                      <a:pt x="240" y="709"/>
                      <a:pt x="239" y="706"/>
                      <a:pt x="238" y="703"/>
                    </a:cubicBezTo>
                    <a:cubicBezTo>
                      <a:pt x="237" y="700"/>
                      <a:pt x="236" y="698"/>
                      <a:pt x="236" y="698"/>
                    </a:cubicBezTo>
                    <a:cubicBezTo>
                      <a:pt x="236" y="698"/>
                      <a:pt x="236" y="696"/>
                      <a:pt x="236" y="693"/>
                    </a:cubicBezTo>
                    <a:cubicBezTo>
                      <a:pt x="236" y="690"/>
                      <a:pt x="235" y="687"/>
                      <a:pt x="234" y="685"/>
                    </a:cubicBezTo>
                    <a:cubicBezTo>
                      <a:pt x="233" y="683"/>
                      <a:pt x="232" y="682"/>
                      <a:pt x="230" y="680"/>
                    </a:cubicBezTo>
                    <a:cubicBezTo>
                      <a:pt x="228" y="678"/>
                      <a:pt x="226" y="678"/>
                      <a:pt x="224" y="676"/>
                    </a:cubicBezTo>
                    <a:cubicBezTo>
                      <a:pt x="223" y="675"/>
                      <a:pt x="222" y="675"/>
                      <a:pt x="222" y="674"/>
                    </a:cubicBezTo>
                    <a:cubicBezTo>
                      <a:pt x="221" y="673"/>
                      <a:pt x="220" y="671"/>
                      <a:pt x="219" y="669"/>
                    </a:cubicBezTo>
                    <a:cubicBezTo>
                      <a:pt x="219" y="668"/>
                      <a:pt x="218" y="666"/>
                      <a:pt x="217" y="665"/>
                    </a:cubicBezTo>
                    <a:cubicBezTo>
                      <a:pt x="217" y="664"/>
                      <a:pt x="217" y="663"/>
                      <a:pt x="217" y="663"/>
                    </a:cubicBezTo>
                    <a:cubicBezTo>
                      <a:pt x="217" y="663"/>
                      <a:pt x="219" y="662"/>
                      <a:pt x="221" y="661"/>
                    </a:cubicBezTo>
                    <a:cubicBezTo>
                      <a:pt x="223" y="660"/>
                      <a:pt x="224" y="658"/>
                      <a:pt x="226" y="657"/>
                    </a:cubicBezTo>
                    <a:cubicBezTo>
                      <a:pt x="228" y="655"/>
                      <a:pt x="229" y="654"/>
                      <a:pt x="231" y="651"/>
                    </a:cubicBezTo>
                    <a:cubicBezTo>
                      <a:pt x="231" y="650"/>
                      <a:pt x="232" y="649"/>
                      <a:pt x="232" y="648"/>
                    </a:cubicBezTo>
                    <a:cubicBezTo>
                      <a:pt x="234" y="646"/>
                      <a:pt x="236" y="643"/>
                      <a:pt x="237" y="641"/>
                    </a:cubicBezTo>
                    <a:cubicBezTo>
                      <a:pt x="239" y="638"/>
                      <a:pt x="240" y="636"/>
                      <a:pt x="242" y="633"/>
                    </a:cubicBezTo>
                    <a:cubicBezTo>
                      <a:pt x="244" y="630"/>
                      <a:pt x="247" y="626"/>
                      <a:pt x="250" y="622"/>
                    </a:cubicBezTo>
                    <a:cubicBezTo>
                      <a:pt x="252" y="620"/>
                      <a:pt x="254" y="616"/>
                      <a:pt x="256" y="613"/>
                    </a:cubicBezTo>
                    <a:cubicBezTo>
                      <a:pt x="258" y="611"/>
                      <a:pt x="260" y="609"/>
                      <a:pt x="261" y="607"/>
                    </a:cubicBezTo>
                    <a:cubicBezTo>
                      <a:pt x="263" y="604"/>
                      <a:pt x="266" y="599"/>
                      <a:pt x="269" y="595"/>
                    </a:cubicBezTo>
                    <a:cubicBezTo>
                      <a:pt x="271" y="593"/>
                      <a:pt x="273" y="591"/>
                      <a:pt x="274" y="589"/>
                    </a:cubicBezTo>
                    <a:cubicBezTo>
                      <a:pt x="276" y="587"/>
                      <a:pt x="277" y="585"/>
                      <a:pt x="279" y="583"/>
                    </a:cubicBezTo>
                    <a:cubicBezTo>
                      <a:pt x="280" y="581"/>
                      <a:pt x="282" y="579"/>
                      <a:pt x="284" y="577"/>
                    </a:cubicBezTo>
                    <a:cubicBezTo>
                      <a:pt x="286" y="575"/>
                      <a:pt x="288" y="573"/>
                      <a:pt x="290" y="571"/>
                    </a:cubicBezTo>
                    <a:cubicBezTo>
                      <a:pt x="292" y="569"/>
                      <a:pt x="293" y="567"/>
                      <a:pt x="295" y="566"/>
                    </a:cubicBezTo>
                    <a:cubicBezTo>
                      <a:pt x="298" y="563"/>
                      <a:pt x="301" y="560"/>
                      <a:pt x="303" y="557"/>
                    </a:cubicBezTo>
                    <a:cubicBezTo>
                      <a:pt x="306" y="554"/>
                      <a:pt x="307" y="553"/>
                      <a:pt x="309" y="551"/>
                    </a:cubicBezTo>
                    <a:cubicBezTo>
                      <a:pt x="311" y="549"/>
                      <a:pt x="311" y="549"/>
                      <a:pt x="312" y="549"/>
                    </a:cubicBezTo>
                    <a:cubicBezTo>
                      <a:pt x="313" y="549"/>
                      <a:pt x="314" y="548"/>
                      <a:pt x="314" y="548"/>
                    </a:cubicBezTo>
                    <a:cubicBezTo>
                      <a:pt x="314" y="548"/>
                      <a:pt x="315" y="549"/>
                      <a:pt x="315" y="550"/>
                    </a:cubicBezTo>
                    <a:cubicBezTo>
                      <a:pt x="315" y="551"/>
                      <a:pt x="315" y="552"/>
                      <a:pt x="315" y="552"/>
                    </a:cubicBezTo>
                    <a:cubicBezTo>
                      <a:pt x="314" y="553"/>
                      <a:pt x="314" y="554"/>
                      <a:pt x="314" y="555"/>
                    </a:cubicBezTo>
                    <a:cubicBezTo>
                      <a:pt x="314" y="555"/>
                      <a:pt x="314" y="556"/>
                      <a:pt x="313" y="556"/>
                    </a:cubicBezTo>
                    <a:cubicBezTo>
                      <a:pt x="313" y="557"/>
                      <a:pt x="312" y="559"/>
                      <a:pt x="311" y="562"/>
                    </a:cubicBezTo>
                    <a:cubicBezTo>
                      <a:pt x="310" y="564"/>
                      <a:pt x="310" y="565"/>
                      <a:pt x="310" y="565"/>
                    </a:cubicBezTo>
                    <a:cubicBezTo>
                      <a:pt x="309" y="565"/>
                      <a:pt x="309" y="566"/>
                      <a:pt x="310" y="567"/>
                    </a:cubicBezTo>
                    <a:cubicBezTo>
                      <a:pt x="311" y="568"/>
                      <a:pt x="311" y="568"/>
                      <a:pt x="311" y="570"/>
                    </a:cubicBezTo>
                    <a:cubicBezTo>
                      <a:pt x="311" y="572"/>
                      <a:pt x="311" y="573"/>
                      <a:pt x="311" y="574"/>
                    </a:cubicBezTo>
                    <a:cubicBezTo>
                      <a:pt x="311" y="574"/>
                      <a:pt x="310" y="575"/>
                      <a:pt x="310" y="577"/>
                    </a:cubicBezTo>
                    <a:cubicBezTo>
                      <a:pt x="309" y="579"/>
                      <a:pt x="310" y="581"/>
                      <a:pt x="311" y="582"/>
                    </a:cubicBezTo>
                    <a:cubicBezTo>
                      <a:pt x="312" y="584"/>
                      <a:pt x="313" y="585"/>
                      <a:pt x="313" y="586"/>
                    </a:cubicBezTo>
                    <a:cubicBezTo>
                      <a:pt x="313" y="586"/>
                      <a:pt x="312" y="587"/>
                      <a:pt x="312" y="587"/>
                    </a:cubicBezTo>
                    <a:cubicBezTo>
                      <a:pt x="311" y="588"/>
                      <a:pt x="309" y="591"/>
                      <a:pt x="310" y="594"/>
                    </a:cubicBezTo>
                    <a:cubicBezTo>
                      <a:pt x="310" y="597"/>
                      <a:pt x="311" y="597"/>
                      <a:pt x="311" y="599"/>
                    </a:cubicBezTo>
                    <a:cubicBezTo>
                      <a:pt x="311" y="600"/>
                      <a:pt x="310" y="600"/>
                      <a:pt x="310" y="602"/>
                    </a:cubicBezTo>
                    <a:cubicBezTo>
                      <a:pt x="310" y="603"/>
                      <a:pt x="309" y="606"/>
                      <a:pt x="310" y="608"/>
                    </a:cubicBezTo>
                    <a:cubicBezTo>
                      <a:pt x="310" y="610"/>
                      <a:pt x="311" y="610"/>
                      <a:pt x="310" y="613"/>
                    </a:cubicBezTo>
                    <a:cubicBezTo>
                      <a:pt x="310" y="615"/>
                      <a:pt x="310" y="617"/>
                      <a:pt x="310" y="618"/>
                    </a:cubicBezTo>
                    <a:cubicBezTo>
                      <a:pt x="310" y="620"/>
                      <a:pt x="310" y="620"/>
                      <a:pt x="310" y="620"/>
                    </a:cubicBezTo>
                    <a:cubicBezTo>
                      <a:pt x="310" y="620"/>
                      <a:pt x="308" y="622"/>
                      <a:pt x="307" y="623"/>
                    </a:cubicBezTo>
                    <a:cubicBezTo>
                      <a:pt x="307" y="624"/>
                      <a:pt x="306" y="624"/>
                      <a:pt x="305" y="625"/>
                    </a:cubicBezTo>
                    <a:cubicBezTo>
                      <a:pt x="304" y="626"/>
                      <a:pt x="301" y="629"/>
                      <a:pt x="301" y="632"/>
                    </a:cubicBezTo>
                    <a:cubicBezTo>
                      <a:pt x="301" y="636"/>
                      <a:pt x="302" y="638"/>
                      <a:pt x="303" y="642"/>
                    </a:cubicBezTo>
                    <a:cubicBezTo>
                      <a:pt x="305" y="645"/>
                      <a:pt x="307" y="648"/>
                      <a:pt x="309" y="650"/>
                    </a:cubicBezTo>
                    <a:cubicBezTo>
                      <a:pt x="311" y="652"/>
                      <a:pt x="313" y="654"/>
                      <a:pt x="314" y="655"/>
                    </a:cubicBezTo>
                    <a:cubicBezTo>
                      <a:pt x="315" y="656"/>
                      <a:pt x="315" y="656"/>
                      <a:pt x="315" y="656"/>
                    </a:cubicBezTo>
                    <a:cubicBezTo>
                      <a:pt x="315" y="656"/>
                      <a:pt x="315" y="660"/>
                      <a:pt x="317" y="666"/>
                    </a:cubicBezTo>
                    <a:cubicBezTo>
                      <a:pt x="319" y="672"/>
                      <a:pt x="320" y="677"/>
                      <a:pt x="322" y="682"/>
                    </a:cubicBezTo>
                    <a:cubicBezTo>
                      <a:pt x="323" y="687"/>
                      <a:pt x="323" y="687"/>
                      <a:pt x="324" y="690"/>
                    </a:cubicBezTo>
                    <a:cubicBezTo>
                      <a:pt x="325" y="693"/>
                      <a:pt x="326" y="694"/>
                      <a:pt x="326" y="694"/>
                    </a:cubicBezTo>
                    <a:cubicBezTo>
                      <a:pt x="326" y="694"/>
                      <a:pt x="326" y="700"/>
                      <a:pt x="327" y="706"/>
                    </a:cubicBezTo>
                    <a:cubicBezTo>
                      <a:pt x="327" y="709"/>
                      <a:pt x="327" y="712"/>
                      <a:pt x="328" y="714"/>
                    </a:cubicBezTo>
                    <a:cubicBezTo>
                      <a:pt x="328" y="717"/>
                      <a:pt x="328" y="719"/>
                      <a:pt x="329" y="721"/>
                    </a:cubicBezTo>
                    <a:cubicBezTo>
                      <a:pt x="329" y="723"/>
                      <a:pt x="329" y="724"/>
                      <a:pt x="329" y="726"/>
                    </a:cubicBezTo>
                    <a:cubicBezTo>
                      <a:pt x="330" y="727"/>
                      <a:pt x="330" y="728"/>
                      <a:pt x="330" y="729"/>
                    </a:cubicBezTo>
                    <a:cubicBezTo>
                      <a:pt x="331" y="732"/>
                      <a:pt x="332" y="734"/>
                      <a:pt x="333" y="737"/>
                    </a:cubicBezTo>
                    <a:cubicBezTo>
                      <a:pt x="334" y="740"/>
                      <a:pt x="334" y="742"/>
                      <a:pt x="335" y="744"/>
                    </a:cubicBezTo>
                    <a:cubicBezTo>
                      <a:pt x="336" y="747"/>
                      <a:pt x="337" y="749"/>
                      <a:pt x="339" y="752"/>
                    </a:cubicBezTo>
                    <a:cubicBezTo>
                      <a:pt x="342" y="755"/>
                      <a:pt x="343" y="757"/>
                      <a:pt x="343" y="757"/>
                    </a:cubicBezTo>
                    <a:cubicBezTo>
                      <a:pt x="343" y="757"/>
                      <a:pt x="343" y="763"/>
                      <a:pt x="343" y="769"/>
                    </a:cubicBezTo>
                    <a:cubicBezTo>
                      <a:pt x="344" y="774"/>
                      <a:pt x="344" y="782"/>
                      <a:pt x="345" y="789"/>
                    </a:cubicBezTo>
                    <a:cubicBezTo>
                      <a:pt x="346" y="796"/>
                      <a:pt x="346" y="796"/>
                      <a:pt x="347" y="800"/>
                    </a:cubicBezTo>
                    <a:cubicBezTo>
                      <a:pt x="348" y="803"/>
                      <a:pt x="348" y="804"/>
                      <a:pt x="348" y="806"/>
                    </a:cubicBezTo>
                    <a:cubicBezTo>
                      <a:pt x="348" y="808"/>
                      <a:pt x="349" y="809"/>
                      <a:pt x="349" y="810"/>
                    </a:cubicBezTo>
                    <a:cubicBezTo>
                      <a:pt x="349" y="811"/>
                      <a:pt x="349" y="812"/>
                      <a:pt x="349" y="813"/>
                    </a:cubicBezTo>
                    <a:cubicBezTo>
                      <a:pt x="349" y="814"/>
                      <a:pt x="350" y="816"/>
                      <a:pt x="350" y="819"/>
                    </a:cubicBezTo>
                    <a:cubicBezTo>
                      <a:pt x="351" y="822"/>
                      <a:pt x="352" y="826"/>
                      <a:pt x="352" y="829"/>
                    </a:cubicBezTo>
                    <a:cubicBezTo>
                      <a:pt x="353" y="832"/>
                      <a:pt x="353" y="834"/>
                      <a:pt x="354" y="836"/>
                    </a:cubicBezTo>
                    <a:cubicBezTo>
                      <a:pt x="354" y="838"/>
                      <a:pt x="355" y="839"/>
                      <a:pt x="355" y="841"/>
                    </a:cubicBezTo>
                    <a:cubicBezTo>
                      <a:pt x="355" y="843"/>
                      <a:pt x="355" y="844"/>
                      <a:pt x="356" y="845"/>
                    </a:cubicBezTo>
                    <a:cubicBezTo>
                      <a:pt x="356" y="845"/>
                      <a:pt x="356" y="846"/>
                      <a:pt x="356" y="847"/>
                    </a:cubicBezTo>
                    <a:cubicBezTo>
                      <a:pt x="356" y="848"/>
                      <a:pt x="356" y="849"/>
                      <a:pt x="356" y="850"/>
                    </a:cubicBezTo>
                    <a:cubicBezTo>
                      <a:pt x="357" y="851"/>
                      <a:pt x="357" y="851"/>
                      <a:pt x="357" y="851"/>
                    </a:cubicBezTo>
                    <a:cubicBezTo>
                      <a:pt x="357" y="851"/>
                      <a:pt x="356" y="854"/>
                      <a:pt x="356" y="855"/>
                    </a:cubicBezTo>
                    <a:cubicBezTo>
                      <a:pt x="355" y="856"/>
                      <a:pt x="355" y="858"/>
                      <a:pt x="354" y="860"/>
                    </a:cubicBezTo>
                    <a:cubicBezTo>
                      <a:pt x="354" y="861"/>
                      <a:pt x="353" y="861"/>
                      <a:pt x="352" y="863"/>
                    </a:cubicBezTo>
                    <a:cubicBezTo>
                      <a:pt x="352" y="865"/>
                      <a:pt x="352" y="865"/>
                      <a:pt x="351" y="867"/>
                    </a:cubicBezTo>
                    <a:cubicBezTo>
                      <a:pt x="350" y="868"/>
                      <a:pt x="347" y="871"/>
                      <a:pt x="345" y="875"/>
                    </a:cubicBezTo>
                    <a:cubicBezTo>
                      <a:pt x="343" y="879"/>
                      <a:pt x="343" y="881"/>
                      <a:pt x="343" y="884"/>
                    </a:cubicBezTo>
                    <a:cubicBezTo>
                      <a:pt x="343" y="887"/>
                      <a:pt x="345" y="889"/>
                      <a:pt x="345" y="889"/>
                    </a:cubicBezTo>
                    <a:cubicBezTo>
                      <a:pt x="345" y="889"/>
                      <a:pt x="344" y="891"/>
                      <a:pt x="344" y="893"/>
                    </a:cubicBezTo>
                    <a:cubicBezTo>
                      <a:pt x="344" y="895"/>
                      <a:pt x="344" y="896"/>
                      <a:pt x="344" y="897"/>
                    </a:cubicBezTo>
                    <a:cubicBezTo>
                      <a:pt x="344" y="898"/>
                      <a:pt x="345" y="901"/>
                      <a:pt x="348" y="901"/>
                    </a:cubicBezTo>
                    <a:cubicBezTo>
                      <a:pt x="352" y="902"/>
                      <a:pt x="367" y="902"/>
                      <a:pt x="376" y="903"/>
                    </a:cubicBezTo>
                    <a:cubicBezTo>
                      <a:pt x="385" y="903"/>
                      <a:pt x="390" y="903"/>
                      <a:pt x="397" y="901"/>
                    </a:cubicBezTo>
                    <a:cubicBezTo>
                      <a:pt x="404" y="899"/>
                      <a:pt x="409" y="897"/>
                      <a:pt x="410" y="895"/>
                    </a:cubicBezTo>
                    <a:cubicBezTo>
                      <a:pt x="412" y="894"/>
                      <a:pt x="412" y="893"/>
                      <a:pt x="412" y="891"/>
                    </a:cubicBezTo>
                    <a:cubicBezTo>
                      <a:pt x="412" y="889"/>
                      <a:pt x="413" y="888"/>
                      <a:pt x="413" y="886"/>
                    </a:cubicBezTo>
                    <a:cubicBezTo>
                      <a:pt x="413" y="885"/>
                      <a:pt x="413" y="883"/>
                      <a:pt x="413" y="882"/>
                    </a:cubicBezTo>
                    <a:cubicBezTo>
                      <a:pt x="412" y="881"/>
                      <a:pt x="412" y="881"/>
                      <a:pt x="412" y="881"/>
                    </a:cubicBezTo>
                    <a:cubicBezTo>
                      <a:pt x="412" y="881"/>
                      <a:pt x="413" y="880"/>
                      <a:pt x="413" y="877"/>
                    </a:cubicBezTo>
                    <a:cubicBezTo>
                      <a:pt x="414" y="874"/>
                      <a:pt x="414" y="870"/>
                      <a:pt x="414" y="867"/>
                    </a:cubicBezTo>
                    <a:cubicBezTo>
                      <a:pt x="414" y="864"/>
                      <a:pt x="414" y="863"/>
                      <a:pt x="414" y="862"/>
                    </a:cubicBezTo>
                    <a:cubicBezTo>
                      <a:pt x="413" y="861"/>
                      <a:pt x="413" y="860"/>
                      <a:pt x="413" y="860"/>
                    </a:cubicBezTo>
                    <a:cubicBezTo>
                      <a:pt x="413" y="860"/>
                      <a:pt x="414" y="858"/>
                      <a:pt x="413" y="853"/>
                    </a:cubicBezTo>
                    <a:cubicBezTo>
                      <a:pt x="413" y="849"/>
                      <a:pt x="413" y="847"/>
                      <a:pt x="412" y="843"/>
                    </a:cubicBezTo>
                    <a:cubicBezTo>
                      <a:pt x="410" y="840"/>
                      <a:pt x="410" y="839"/>
                      <a:pt x="410" y="836"/>
                    </a:cubicBezTo>
                    <a:cubicBezTo>
                      <a:pt x="410" y="833"/>
                      <a:pt x="410" y="832"/>
                      <a:pt x="408" y="830"/>
                    </a:cubicBezTo>
                    <a:cubicBezTo>
                      <a:pt x="407" y="827"/>
                      <a:pt x="404" y="825"/>
                      <a:pt x="404" y="825"/>
                    </a:cubicBezTo>
                    <a:cubicBezTo>
                      <a:pt x="404" y="825"/>
                      <a:pt x="404" y="823"/>
                      <a:pt x="404" y="821"/>
                    </a:cubicBezTo>
                    <a:cubicBezTo>
                      <a:pt x="405" y="818"/>
                      <a:pt x="405" y="816"/>
                      <a:pt x="406" y="813"/>
                    </a:cubicBezTo>
                    <a:cubicBezTo>
                      <a:pt x="406" y="809"/>
                      <a:pt x="407" y="808"/>
                      <a:pt x="406" y="804"/>
                    </a:cubicBezTo>
                    <a:cubicBezTo>
                      <a:pt x="406" y="801"/>
                      <a:pt x="406" y="799"/>
                      <a:pt x="405" y="797"/>
                    </a:cubicBezTo>
                    <a:cubicBezTo>
                      <a:pt x="404" y="795"/>
                      <a:pt x="402" y="794"/>
                      <a:pt x="402" y="793"/>
                    </a:cubicBezTo>
                    <a:cubicBezTo>
                      <a:pt x="401" y="792"/>
                      <a:pt x="400" y="792"/>
                      <a:pt x="400" y="792"/>
                    </a:cubicBezTo>
                    <a:cubicBezTo>
                      <a:pt x="400" y="792"/>
                      <a:pt x="400" y="791"/>
                      <a:pt x="401" y="789"/>
                    </a:cubicBezTo>
                    <a:cubicBezTo>
                      <a:pt x="401" y="787"/>
                      <a:pt x="401" y="784"/>
                      <a:pt x="402" y="781"/>
                    </a:cubicBezTo>
                    <a:cubicBezTo>
                      <a:pt x="402" y="779"/>
                      <a:pt x="403" y="777"/>
                      <a:pt x="402" y="772"/>
                    </a:cubicBezTo>
                    <a:cubicBezTo>
                      <a:pt x="402" y="768"/>
                      <a:pt x="402" y="765"/>
                      <a:pt x="402" y="764"/>
                    </a:cubicBezTo>
                    <a:cubicBezTo>
                      <a:pt x="403" y="763"/>
                      <a:pt x="403" y="763"/>
                      <a:pt x="405" y="761"/>
                    </a:cubicBezTo>
                    <a:cubicBezTo>
                      <a:pt x="407" y="760"/>
                      <a:pt x="408" y="759"/>
                      <a:pt x="408" y="757"/>
                    </a:cubicBezTo>
                    <a:cubicBezTo>
                      <a:pt x="407" y="756"/>
                      <a:pt x="407" y="754"/>
                      <a:pt x="406" y="752"/>
                    </a:cubicBezTo>
                    <a:cubicBezTo>
                      <a:pt x="405" y="749"/>
                      <a:pt x="403" y="747"/>
                      <a:pt x="403" y="747"/>
                    </a:cubicBezTo>
                    <a:cubicBezTo>
                      <a:pt x="403" y="747"/>
                      <a:pt x="404" y="745"/>
                      <a:pt x="404" y="743"/>
                    </a:cubicBezTo>
                    <a:cubicBezTo>
                      <a:pt x="405" y="741"/>
                      <a:pt x="405" y="738"/>
                      <a:pt x="405" y="734"/>
                    </a:cubicBezTo>
                    <a:cubicBezTo>
                      <a:pt x="405" y="731"/>
                      <a:pt x="405" y="729"/>
                      <a:pt x="405" y="725"/>
                    </a:cubicBezTo>
                    <a:cubicBezTo>
                      <a:pt x="405" y="722"/>
                      <a:pt x="405" y="718"/>
                      <a:pt x="405" y="712"/>
                    </a:cubicBezTo>
                    <a:cubicBezTo>
                      <a:pt x="404" y="706"/>
                      <a:pt x="404" y="704"/>
                      <a:pt x="404" y="700"/>
                    </a:cubicBezTo>
                    <a:cubicBezTo>
                      <a:pt x="404" y="696"/>
                      <a:pt x="404" y="692"/>
                      <a:pt x="403" y="688"/>
                    </a:cubicBezTo>
                    <a:cubicBezTo>
                      <a:pt x="402" y="684"/>
                      <a:pt x="401" y="682"/>
                      <a:pt x="401" y="682"/>
                    </a:cubicBezTo>
                    <a:cubicBezTo>
                      <a:pt x="401" y="682"/>
                      <a:pt x="401" y="679"/>
                      <a:pt x="401" y="676"/>
                    </a:cubicBezTo>
                    <a:cubicBezTo>
                      <a:pt x="402" y="673"/>
                      <a:pt x="402" y="670"/>
                      <a:pt x="402" y="665"/>
                    </a:cubicBezTo>
                    <a:cubicBezTo>
                      <a:pt x="402" y="661"/>
                      <a:pt x="402" y="660"/>
                      <a:pt x="402" y="657"/>
                    </a:cubicBezTo>
                    <a:cubicBezTo>
                      <a:pt x="401" y="655"/>
                      <a:pt x="401" y="653"/>
                      <a:pt x="401" y="651"/>
                    </a:cubicBezTo>
                    <a:cubicBezTo>
                      <a:pt x="401" y="649"/>
                      <a:pt x="401" y="649"/>
                      <a:pt x="401" y="647"/>
                    </a:cubicBezTo>
                    <a:cubicBezTo>
                      <a:pt x="401" y="646"/>
                      <a:pt x="402" y="644"/>
                      <a:pt x="401" y="643"/>
                    </a:cubicBezTo>
                    <a:cubicBezTo>
                      <a:pt x="400" y="641"/>
                      <a:pt x="398" y="639"/>
                      <a:pt x="397" y="638"/>
                    </a:cubicBezTo>
                    <a:cubicBezTo>
                      <a:pt x="396" y="636"/>
                      <a:pt x="396" y="636"/>
                      <a:pt x="394" y="635"/>
                    </a:cubicBezTo>
                    <a:cubicBezTo>
                      <a:pt x="392" y="633"/>
                      <a:pt x="391" y="634"/>
                      <a:pt x="390" y="634"/>
                    </a:cubicBezTo>
                    <a:cubicBezTo>
                      <a:pt x="388" y="634"/>
                      <a:pt x="387" y="634"/>
                      <a:pt x="386" y="634"/>
                    </a:cubicBezTo>
                    <a:cubicBezTo>
                      <a:pt x="385" y="635"/>
                      <a:pt x="385" y="635"/>
                      <a:pt x="385" y="635"/>
                    </a:cubicBezTo>
                    <a:cubicBezTo>
                      <a:pt x="385" y="635"/>
                      <a:pt x="384" y="633"/>
                      <a:pt x="383" y="631"/>
                    </a:cubicBezTo>
                    <a:cubicBezTo>
                      <a:pt x="382" y="629"/>
                      <a:pt x="381" y="628"/>
                      <a:pt x="381" y="627"/>
                    </a:cubicBezTo>
                    <a:cubicBezTo>
                      <a:pt x="381" y="626"/>
                      <a:pt x="382" y="625"/>
                      <a:pt x="381" y="624"/>
                    </a:cubicBezTo>
                    <a:cubicBezTo>
                      <a:pt x="380" y="623"/>
                      <a:pt x="380" y="622"/>
                      <a:pt x="380" y="621"/>
                    </a:cubicBezTo>
                    <a:cubicBezTo>
                      <a:pt x="380" y="620"/>
                      <a:pt x="381" y="618"/>
                      <a:pt x="381" y="618"/>
                    </a:cubicBezTo>
                    <a:cubicBezTo>
                      <a:pt x="382" y="617"/>
                      <a:pt x="382" y="617"/>
                      <a:pt x="383" y="615"/>
                    </a:cubicBezTo>
                    <a:cubicBezTo>
                      <a:pt x="383" y="614"/>
                      <a:pt x="382" y="613"/>
                      <a:pt x="382" y="612"/>
                    </a:cubicBezTo>
                    <a:cubicBezTo>
                      <a:pt x="383" y="611"/>
                      <a:pt x="383" y="611"/>
                      <a:pt x="383" y="610"/>
                    </a:cubicBezTo>
                    <a:cubicBezTo>
                      <a:pt x="383" y="609"/>
                      <a:pt x="383" y="608"/>
                      <a:pt x="384" y="608"/>
                    </a:cubicBezTo>
                    <a:cubicBezTo>
                      <a:pt x="384" y="607"/>
                      <a:pt x="384" y="605"/>
                      <a:pt x="385" y="604"/>
                    </a:cubicBezTo>
                    <a:cubicBezTo>
                      <a:pt x="385" y="603"/>
                      <a:pt x="386" y="602"/>
                      <a:pt x="386" y="602"/>
                    </a:cubicBezTo>
                    <a:cubicBezTo>
                      <a:pt x="386" y="602"/>
                      <a:pt x="387" y="601"/>
                      <a:pt x="387" y="600"/>
                    </a:cubicBezTo>
                    <a:cubicBezTo>
                      <a:pt x="387" y="598"/>
                      <a:pt x="387" y="598"/>
                      <a:pt x="388" y="597"/>
                    </a:cubicBezTo>
                    <a:cubicBezTo>
                      <a:pt x="388" y="595"/>
                      <a:pt x="389" y="593"/>
                      <a:pt x="390" y="592"/>
                    </a:cubicBezTo>
                    <a:cubicBezTo>
                      <a:pt x="390" y="591"/>
                      <a:pt x="391" y="589"/>
                      <a:pt x="392" y="588"/>
                    </a:cubicBezTo>
                    <a:cubicBezTo>
                      <a:pt x="392" y="587"/>
                      <a:pt x="393" y="585"/>
                      <a:pt x="395" y="583"/>
                    </a:cubicBezTo>
                    <a:cubicBezTo>
                      <a:pt x="397" y="581"/>
                      <a:pt x="397" y="580"/>
                      <a:pt x="397" y="578"/>
                    </a:cubicBezTo>
                    <a:cubicBezTo>
                      <a:pt x="397" y="577"/>
                      <a:pt x="397" y="576"/>
                      <a:pt x="397" y="576"/>
                    </a:cubicBezTo>
                    <a:cubicBezTo>
                      <a:pt x="397" y="575"/>
                      <a:pt x="398" y="574"/>
                      <a:pt x="398" y="573"/>
                    </a:cubicBezTo>
                    <a:cubicBezTo>
                      <a:pt x="399" y="571"/>
                      <a:pt x="400" y="567"/>
                      <a:pt x="402" y="563"/>
                    </a:cubicBezTo>
                    <a:cubicBezTo>
                      <a:pt x="403" y="559"/>
                      <a:pt x="403" y="557"/>
                      <a:pt x="404" y="555"/>
                    </a:cubicBezTo>
                    <a:cubicBezTo>
                      <a:pt x="405" y="553"/>
                      <a:pt x="406" y="551"/>
                      <a:pt x="406" y="550"/>
                    </a:cubicBezTo>
                    <a:cubicBezTo>
                      <a:pt x="406" y="548"/>
                      <a:pt x="407" y="548"/>
                      <a:pt x="407" y="547"/>
                    </a:cubicBezTo>
                    <a:cubicBezTo>
                      <a:pt x="407" y="546"/>
                      <a:pt x="408" y="545"/>
                      <a:pt x="409" y="543"/>
                    </a:cubicBezTo>
                    <a:cubicBezTo>
                      <a:pt x="409" y="541"/>
                      <a:pt x="409" y="540"/>
                      <a:pt x="410" y="538"/>
                    </a:cubicBezTo>
                    <a:cubicBezTo>
                      <a:pt x="411" y="537"/>
                      <a:pt x="412" y="535"/>
                      <a:pt x="413" y="534"/>
                    </a:cubicBezTo>
                    <a:cubicBezTo>
                      <a:pt x="414" y="533"/>
                      <a:pt x="415" y="532"/>
                      <a:pt x="415" y="530"/>
                    </a:cubicBezTo>
                    <a:cubicBezTo>
                      <a:pt x="415" y="529"/>
                      <a:pt x="415" y="528"/>
                      <a:pt x="414" y="527"/>
                    </a:cubicBezTo>
                    <a:cubicBezTo>
                      <a:pt x="414" y="526"/>
                      <a:pt x="413" y="525"/>
                      <a:pt x="413" y="524"/>
                    </a:cubicBezTo>
                    <a:cubicBezTo>
                      <a:pt x="414" y="523"/>
                      <a:pt x="414" y="522"/>
                      <a:pt x="415" y="521"/>
                    </a:cubicBezTo>
                    <a:cubicBezTo>
                      <a:pt x="415" y="520"/>
                      <a:pt x="416" y="520"/>
                      <a:pt x="416" y="520"/>
                    </a:cubicBezTo>
                    <a:cubicBezTo>
                      <a:pt x="417" y="520"/>
                      <a:pt x="418" y="520"/>
                      <a:pt x="419" y="518"/>
                    </a:cubicBezTo>
                    <a:cubicBezTo>
                      <a:pt x="421" y="516"/>
                      <a:pt x="421" y="515"/>
                      <a:pt x="421" y="512"/>
                    </a:cubicBezTo>
                    <a:cubicBezTo>
                      <a:pt x="422" y="509"/>
                      <a:pt x="422" y="507"/>
                      <a:pt x="423" y="505"/>
                    </a:cubicBezTo>
                    <a:cubicBezTo>
                      <a:pt x="423" y="503"/>
                      <a:pt x="423" y="501"/>
                      <a:pt x="423" y="499"/>
                    </a:cubicBezTo>
                    <a:cubicBezTo>
                      <a:pt x="423" y="496"/>
                      <a:pt x="423" y="496"/>
                      <a:pt x="423" y="493"/>
                    </a:cubicBezTo>
                    <a:cubicBezTo>
                      <a:pt x="423" y="490"/>
                      <a:pt x="423" y="487"/>
                      <a:pt x="422" y="485"/>
                    </a:cubicBezTo>
                    <a:cubicBezTo>
                      <a:pt x="422" y="483"/>
                      <a:pt x="422" y="481"/>
                      <a:pt x="422" y="478"/>
                    </a:cubicBezTo>
                    <a:cubicBezTo>
                      <a:pt x="422" y="476"/>
                      <a:pt x="422" y="474"/>
                      <a:pt x="422" y="472"/>
                    </a:cubicBezTo>
                    <a:cubicBezTo>
                      <a:pt x="421" y="470"/>
                      <a:pt x="420" y="469"/>
                      <a:pt x="420" y="467"/>
                    </a:cubicBezTo>
                    <a:cubicBezTo>
                      <a:pt x="420" y="466"/>
                      <a:pt x="420" y="464"/>
                      <a:pt x="420" y="463"/>
                    </a:cubicBezTo>
                    <a:cubicBezTo>
                      <a:pt x="420" y="461"/>
                      <a:pt x="420" y="460"/>
                      <a:pt x="420" y="458"/>
                    </a:cubicBezTo>
                    <a:cubicBezTo>
                      <a:pt x="421" y="455"/>
                      <a:pt x="421" y="453"/>
                      <a:pt x="422" y="449"/>
                    </a:cubicBezTo>
                    <a:cubicBezTo>
                      <a:pt x="423" y="446"/>
                      <a:pt x="423" y="444"/>
                      <a:pt x="423" y="442"/>
                    </a:cubicBezTo>
                    <a:cubicBezTo>
                      <a:pt x="424" y="441"/>
                      <a:pt x="425" y="438"/>
                      <a:pt x="425" y="433"/>
                    </a:cubicBezTo>
                    <a:cubicBezTo>
                      <a:pt x="424" y="429"/>
                      <a:pt x="423" y="425"/>
                      <a:pt x="422" y="422"/>
                    </a:cubicBezTo>
                    <a:cubicBezTo>
                      <a:pt x="420" y="418"/>
                      <a:pt x="419" y="414"/>
                      <a:pt x="417" y="411"/>
                    </a:cubicBezTo>
                    <a:cubicBezTo>
                      <a:pt x="415" y="407"/>
                      <a:pt x="413" y="404"/>
                      <a:pt x="412" y="401"/>
                    </a:cubicBezTo>
                    <a:cubicBezTo>
                      <a:pt x="410" y="397"/>
                      <a:pt x="409" y="394"/>
                      <a:pt x="407" y="391"/>
                    </a:cubicBezTo>
                    <a:cubicBezTo>
                      <a:pt x="405" y="388"/>
                      <a:pt x="404" y="386"/>
                      <a:pt x="403" y="384"/>
                    </a:cubicBezTo>
                    <a:cubicBezTo>
                      <a:pt x="402" y="382"/>
                      <a:pt x="400" y="378"/>
                      <a:pt x="399" y="376"/>
                    </a:cubicBezTo>
                    <a:cubicBezTo>
                      <a:pt x="398" y="375"/>
                      <a:pt x="396" y="372"/>
                      <a:pt x="395" y="371"/>
                    </a:cubicBezTo>
                    <a:cubicBezTo>
                      <a:pt x="393" y="369"/>
                      <a:pt x="391" y="365"/>
                      <a:pt x="390" y="362"/>
                    </a:cubicBezTo>
                    <a:cubicBezTo>
                      <a:pt x="389" y="359"/>
                      <a:pt x="387" y="355"/>
                      <a:pt x="386" y="352"/>
                    </a:cubicBezTo>
                    <a:cubicBezTo>
                      <a:pt x="386" y="350"/>
                      <a:pt x="386" y="349"/>
                      <a:pt x="385" y="346"/>
                    </a:cubicBezTo>
                    <a:cubicBezTo>
                      <a:pt x="385" y="343"/>
                      <a:pt x="385" y="341"/>
                      <a:pt x="384" y="337"/>
                    </a:cubicBezTo>
                    <a:cubicBezTo>
                      <a:pt x="384" y="333"/>
                      <a:pt x="384" y="332"/>
                      <a:pt x="382" y="328"/>
                    </a:cubicBezTo>
                    <a:cubicBezTo>
                      <a:pt x="382" y="326"/>
                      <a:pt x="381" y="325"/>
                      <a:pt x="381" y="324"/>
                    </a:cubicBezTo>
                    <a:cubicBezTo>
                      <a:pt x="380" y="321"/>
                      <a:pt x="379" y="319"/>
                      <a:pt x="379" y="318"/>
                    </a:cubicBezTo>
                    <a:cubicBezTo>
                      <a:pt x="379" y="317"/>
                      <a:pt x="379" y="317"/>
                      <a:pt x="379" y="317"/>
                    </a:cubicBezTo>
                    <a:cubicBezTo>
                      <a:pt x="379" y="317"/>
                      <a:pt x="379" y="316"/>
                      <a:pt x="380" y="315"/>
                    </a:cubicBezTo>
                    <a:cubicBezTo>
                      <a:pt x="381" y="313"/>
                      <a:pt x="381" y="312"/>
                      <a:pt x="383" y="310"/>
                    </a:cubicBezTo>
                    <a:cubicBezTo>
                      <a:pt x="384" y="308"/>
                      <a:pt x="385" y="306"/>
                      <a:pt x="386" y="302"/>
                    </a:cubicBezTo>
                    <a:cubicBezTo>
                      <a:pt x="387" y="299"/>
                      <a:pt x="387" y="299"/>
                      <a:pt x="387" y="298"/>
                    </a:cubicBezTo>
                    <a:cubicBezTo>
                      <a:pt x="387" y="296"/>
                      <a:pt x="387" y="295"/>
                      <a:pt x="387" y="295"/>
                    </a:cubicBezTo>
                    <a:cubicBezTo>
                      <a:pt x="387" y="295"/>
                      <a:pt x="388" y="295"/>
                      <a:pt x="389" y="294"/>
                    </a:cubicBezTo>
                    <a:cubicBezTo>
                      <a:pt x="390" y="293"/>
                      <a:pt x="390" y="292"/>
                      <a:pt x="391" y="291"/>
                    </a:cubicBezTo>
                    <a:cubicBezTo>
                      <a:pt x="393" y="290"/>
                      <a:pt x="394" y="289"/>
                      <a:pt x="394" y="289"/>
                    </a:cubicBezTo>
                    <a:cubicBezTo>
                      <a:pt x="394" y="289"/>
                      <a:pt x="395" y="290"/>
                      <a:pt x="398" y="291"/>
                    </a:cubicBezTo>
                    <a:cubicBezTo>
                      <a:pt x="400" y="292"/>
                      <a:pt x="401" y="293"/>
                      <a:pt x="402" y="294"/>
                    </a:cubicBezTo>
                    <a:cubicBezTo>
                      <a:pt x="403" y="294"/>
                      <a:pt x="405" y="296"/>
                      <a:pt x="407" y="297"/>
                    </a:cubicBezTo>
                    <a:cubicBezTo>
                      <a:pt x="409" y="298"/>
                      <a:pt x="412" y="299"/>
                      <a:pt x="414" y="299"/>
                    </a:cubicBezTo>
                    <a:cubicBezTo>
                      <a:pt x="417" y="300"/>
                      <a:pt x="418" y="301"/>
                      <a:pt x="421" y="303"/>
                    </a:cubicBezTo>
                    <a:cubicBezTo>
                      <a:pt x="423" y="304"/>
                      <a:pt x="426" y="305"/>
                      <a:pt x="427" y="305"/>
                    </a:cubicBezTo>
                    <a:cubicBezTo>
                      <a:pt x="428" y="306"/>
                      <a:pt x="430" y="308"/>
                      <a:pt x="433" y="309"/>
                    </a:cubicBezTo>
                    <a:cubicBezTo>
                      <a:pt x="435" y="310"/>
                      <a:pt x="438" y="311"/>
                      <a:pt x="442" y="311"/>
                    </a:cubicBezTo>
                    <a:cubicBezTo>
                      <a:pt x="446" y="312"/>
                      <a:pt x="448" y="312"/>
                      <a:pt x="451" y="313"/>
                    </a:cubicBezTo>
                    <a:cubicBezTo>
                      <a:pt x="453" y="313"/>
                      <a:pt x="455" y="313"/>
                      <a:pt x="457" y="313"/>
                    </a:cubicBezTo>
                    <a:cubicBezTo>
                      <a:pt x="460" y="313"/>
                      <a:pt x="461" y="314"/>
                      <a:pt x="462" y="314"/>
                    </a:cubicBezTo>
                    <a:cubicBezTo>
                      <a:pt x="464" y="314"/>
                      <a:pt x="467" y="314"/>
                      <a:pt x="469" y="313"/>
                    </a:cubicBezTo>
                    <a:cubicBezTo>
                      <a:pt x="471" y="312"/>
                      <a:pt x="472" y="310"/>
                      <a:pt x="472" y="309"/>
                    </a:cubicBezTo>
                    <a:cubicBezTo>
                      <a:pt x="473" y="308"/>
                      <a:pt x="473" y="307"/>
                      <a:pt x="473" y="307"/>
                    </a:cubicBezTo>
                    <a:cubicBezTo>
                      <a:pt x="473" y="307"/>
                      <a:pt x="475" y="305"/>
                      <a:pt x="476" y="304"/>
                    </a:cubicBezTo>
                    <a:cubicBezTo>
                      <a:pt x="477" y="303"/>
                      <a:pt x="478" y="302"/>
                      <a:pt x="479" y="301"/>
                    </a:cubicBezTo>
                    <a:cubicBezTo>
                      <a:pt x="479" y="301"/>
                      <a:pt x="481" y="299"/>
                      <a:pt x="483" y="297"/>
                    </a:cubicBezTo>
                    <a:cubicBezTo>
                      <a:pt x="484" y="295"/>
                      <a:pt x="484" y="294"/>
                      <a:pt x="485" y="292"/>
                    </a:cubicBezTo>
                    <a:cubicBezTo>
                      <a:pt x="486" y="290"/>
                      <a:pt x="488" y="289"/>
                      <a:pt x="488" y="285"/>
                    </a:cubicBezTo>
                    <a:cubicBezTo>
                      <a:pt x="488" y="282"/>
                      <a:pt x="487" y="278"/>
                      <a:pt x="486" y="276"/>
                    </a:cubicBezTo>
                    <a:cubicBezTo>
                      <a:pt x="486" y="274"/>
                      <a:pt x="486" y="272"/>
                      <a:pt x="486" y="272"/>
                    </a:cubicBezTo>
                    <a:cubicBezTo>
                      <a:pt x="486" y="272"/>
                      <a:pt x="486" y="271"/>
                      <a:pt x="487" y="270"/>
                    </a:cubicBezTo>
                    <a:cubicBezTo>
                      <a:pt x="488" y="269"/>
                      <a:pt x="489" y="268"/>
                      <a:pt x="489" y="266"/>
                    </a:cubicBezTo>
                    <a:cubicBezTo>
                      <a:pt x="490" y="265"/>
                      <a:pt x="490" y="264"/>
                      <a:pt x="490" y="263"/>
                    </a:cubicBezTo>
                    <a:cubicBezTo>
                      <a:pt x="491" y="262"/>
                      <a:pt x="491" y="261"/>
                      <a:pt x="491" y="259"/>
                    </a:cubicBezTo>
                    <a:cubicBezTo>
                      <a:pt x="492" y="258"/>
                      <a:pt x="492" y="256"/>
                      <a:pt x="492" y="254"/>
                    </a:cubicBezTo>
                    <a:cubicBezTo>
                      <a:pt x="492" y="252"/>
                      <a:pt x="492" y="250"/>
                      <a:pt x="493" y="248"/>
                    </a:cubicBezTo>
                    <a:cubicBezTo>
                      <a:pt x="493" y="243"/>
                      <a:pt x="493" y="241"/>
                      <a:pt x="492" y="240"/>
                    </a:cubicBezTo>
                    <a:cubicBezTo>
                      <a:pt x="492" y="238"/>
                      <a:pt x="492" y="237"/>
                      <a:pt x="492" y="237"/>
                    </a:cubicBezTo>
                    <a:cubicBezTo>
                      <a:pt x="492" y="237"/>
                      <a:pt x="493" y="236"/>
                      <a:pt x="493" y="234"/>
                    </a:cubicBezTo>
                    <a:cubicBezTo>
                      <a:pt x="493" y="232"/>
                      <a:pt x="494" y="230"/>
                      <a:pt x="494" y="228"/>
                    </a:cubicBezTo>
                    <a:cubicBezTo>
                      <a:pt x="495" y="225"/>
                      <a:pt x="495" y="222"/>
                      <a:pt x="496" y="219"/>
                    </a:cubicBezTo>
                    <a:cubicBezTo>
                      <a:pt x="496" y="216"/>
                      <a:pt x="497" y="212"/>
                      <a:pt x="497" y="207"/>
                    </a:cubicBezTo>
                    <a:cubicBezTo>
                      <a:pt x="497" y="201"/>
                      <a:pt x="497" y="201"/>
                      <a:pt x="497" y="198"/>
                    </a:cubicBezTo>
                    <a:cubicBezTo>
                      <a:pt x="497" y="195"/>
                      <a:pt x="498" y="194"/>
                      <a:pt x="498" y="191"/>
                    </a:cubicBezTo>
                    <a:cubicBezTo>
                      <a:pt x="499" y="189"/>
                      <a:pt x="499" y="186"/>
                      <a:pt x="500" y="182"/>
                    </a:cubicBezTo>
                    <a:cubicBezTo>
                      <a:pt x="501" y="179"/>
                      <a:pt x="501" y="176"/>
                      <a:pt x="502" y="174"/>
                    </a:cubicBezTo>
                    <a:cubicBezTo>
                      <a:pt x="502" y="173"/>
                      <a:pt x="502" y="172"/>
                      <a:pt x="502" y="171"/>
                    </a:cubicBezTo>
                    <a:close/>
                    <a:moveTo>
                      <a:pt x="43" y="171"/>
                    </a:moveTo>
                    <a:cubicBezTo>
                      <a:pt x="33" y="176"/>
                      <a:pt x="24" y="180"/>
                      <a:pt x="24" y="180"/>
                    </a:cubicBezTo>
                    <a:cubicBezTo>
                      <a:pt x="22" y="175"/>
                      <a:pt x="22" y="175"/>
                      <a:pt x="22" y="175"/>
                    </a:cubicBezTo>
                    <a:cubicBezTo>
                      <a:pt x="23" y="174"/>
                      <a:pt x="23" y="174"/>
                      <a:pt x="23" y="174"/>
                    </a:cubicBezTo>
                    <a:cubicBezTo>
                      <a:pt x="22" y="166"/>
                      <a:pt x="22" y="166"/>
                      <a:pt x="22" y="166"/>
                    </a:cubicBezTo>
                    <a:cubicBezTo>
                      <a:pt x="22" y="166"/>
                      <a:pt x="29" y="164"/>
                      <a:pt x="39" y="160"/>
                    </a:cubicBezTo>
                    <a:cubicBezTo>
                      <a:pt x="49" y="156"/>
                      <a:pt x="56" y="152"/>
                      <a:pt x="56" y="152"/>
                    </a:cubicBezTo>
                    <a:cubicBezTo>
                      <a:pt x="56" y="152"/>
                      <a:pt x="57" y="157"/>
                      <a:pt x="57" y="158"/>
                    </a:cubicBezTo>
                    <a:cubicBezTo>
                      <a:pt x="58" y="159"/>
                      <a:pt x="59" y="160"/>
                      <a:pt x="59" y="160"/>
                    </a:cubicBezTo>
                    <a:cubicBezTo>
                      <a:pt x="59" y="160"/>
                      <a:pt x="54" y="166"/>
                      <a:pt x="43" y="171"/>
                    </a:cubicBezTo>
                    <a:close/>
                    <a:moveTo>
                      <a:pt x="257" y="166"/>
                    </a:moveTo>
                    <a:cubicBezTo>
                      <a:pt x="256" y="168"/>
                      <a:pt x="256" y="169"/>
                      <a:pt x="256" y="169"/>
                    </a:cubicBezTo>
                    <a:cubicBezTo>
                      <a:pt x="256" y="169"/>
                      <a:pt x="252" y="172"/>
                      <a:pt x="251" y="175"/>
                    </a:cubicBezTo>
                    <a:cubicBezTo>
                      <a:pt x="249" y="178"/>
                      <a:pt x="245" y="185"/>
                      <a:pt x="244" y="192"/>
                    </a:cubicBezTo>
                    <a:cubicBezTo>
                      <a:pt x="242" y="199"/>
                      <a:pt x="241" y="214"/>
                      <a:pt x="240" y="223"/>
                    </a:cubicBezTo>
                    <a:cubicBezTo>
                      <a:pt x="239" y="209"/>
                      <a:pt x="238" y="206"/>
                      <a:pt x="239" y="197"/>
                    </a:cubicBezTo>
                    <a:cubicBezTo>
                      <a:pt x="240" y="187"/>
                      <a:pt x="242" y="176"/>
                      <a:pt x="244" y="172"/>
                    </a:cubicBezTo>
                    <a:cubicBezTo>
                      <a:pt x="244" y="172"/>
                      <a:pt x="244" y="177"/>
                      <a:pt x="246" y="179"/>
                    </a:cubicBezTo>
                    <a:cubicBezTo>
                      <a:pt x="247" y="178"/>
                      <a:pt x="246" y="179"/>
                      <a:pt x="247" y="177"/>
                    </a:cubicBezTo>
                    <a:cubicBezTo>
                      <a:pt x="248" y="175"/>
                      <a:pt x="249" y="171"/>
                      <a:pt x="251" y="168"/>
                    </a:cubicBezTo>
                    <a:cubicBezTo>
                      <a:pt x="253" y="166"/>
                      <a:pt x="255" y="162"/>
                      <a:pt x="255" y="161"/>
                    </a:cubicBezTo>
                    <a:cubicBezTo>
                      <a:pt x="256" y="162"/>
                      <a:pt x="258" y="164"/>
                      <a:pt x="257" y="166"/>
                    </a:cubicBezTo>
                    <a:close/>
                    <a:moveTo>
                      <a:pt x="252" y="165"/>
                    </a:moveTo>
                    <a:cubicBezTo>
                      <a:pt x="250" y="168"/>
                      <a:pt x="248" y="170"/>
                      <a:pt x="248" y="173"/>
                    </a:cubicBezTo>
                    <a:cubicBezTo>
                      <a:pt x="247" y="175"/>
                      <a:pt x="246" y="178"/>
                      <a:pt x="246" y="178"/>
                    </a:cubicBezTo>
                    <a:cubicBezTo>
                      <a:pt x="246" y="178"/>
                      <a:pt x="244" y="174"/>
                      <a:pt x="245" y="170"/>
                    </a:cubicBezTo>
                    <a:cubicBezTo>
                      <a:pt x="246" y="166"/>
                      <a:pt x="248" y="162"/>
                      <a:pt x="248" y="159"/>
                    </a:cubicBezTo>
                    <a:cubicBezTo>
                      <a:pt x="248" y="156"/>
                      <a:pt x="247" y="149"/>
                      <a:pt x="249" y="143"/>
                    </a:cubicBezTo>
                    <a:cubicBezTo>
                      <a:pt x="250" y="138"/>
                      <a:pt x="253" y="136"/>
                      <a:pt x="253" y="136"/>
                    </a:cubicBezTo>
                    <a:cubicBezTo>
                      <a:pt x="253" y="136"/>
                      <a:pt x="254" y="140"/>
                      <a:pt x="259" y="144"/>
                    </a:cubicBezTo>
                    <a:cubicBezTo>
                      <a:pt x="263" y="149"/>
                      <a:pt x="265" y="152"/>
                      <a:pt x="265" y="152"/>
                    </a:cubicBezTo>
                    <a:cubicBezTo>
                      <a:pt x="265" y="152"/>
                      <a:pt x="261" y="152"/>
                      <a:pt x="258" y="155"/>
                    </a:cubicBezTo>
                    <a:cubicBezTo>
                      <a:pt x="256" y="158"/>
                      <a:pt x="255" y="162"/>
                      <a:pt x="252" y="165"/>
                    </a:cubicBezTo>
                    <a:close/>
                    <a:moveTo>
                      <a:pt x="266" y="440"/>
                    </a:moveTo>
                    <a:cubicBezTo>
                      <a:pt x="260" y="438"/>
                      <a:pt x="258" y="438"/>
                      <a:pt x="258" y="438"/>
                    </a:cubicBezTo>
                    <a:cubicBezTo>
                      <a:pt x="258" y="438"/>
                      <a:pt x="263" y="423"/>
                      <a:pt x="265" y="413"/>
                    </a:cubicBezTo>
                    <a:cubicBezTo>
                      <a:pt x="268" y="421"/>
                      <a:pt x="275" y="439"/>
                      <a:pt x="275" y="439"/>
                    </a:cubicBezTo>
                    <a:cubicBezTo>
                      <a:pt x="275" y="439"/>
                      <a:pt x="272" y="441"/>
                      <a:pt x="266" y="440"/>
                    </a:cubicBezTo>
                    <a:close/>
                    <a:moveTo>
                      <a:pt x="282" y="196"/>
                    </a:moveTo>
                    <a:cubicBezTo>
                      <a:pt x="280" y="201"/>
                      <a:pt x="275" y="212"/>
                      <a:pt x="275" y="212"/>
                    </a:cubicBezTo>
                    <a:cubicBezTo>
                      <a:pt x="275" y="212"/>
                      <a:pt x="276" y="201"/>
                      <a:pt x="272" y="193"/>
                    </a:cubicBezTo>
                    <a:cubicBezTo>
                      <a:pt x="269" y="184"/>
                      <a:pt x="266" y="180"/>
                      <a:pt x="266" y="179"/>
                    </a:cubicBezTo>
                    <a:cubicBezTo>
                      <a:pt x="266" y="178"/>
                      <a:pt x="266" y="177"/>
                      <a:pt x="266" y="176"/>
                    </a:cubicBezTo>
                    <a:cubicBezTo>
                      <a:pt x="266" y="175"/>
                      <a:pt x="265" y="174"/>
                      <a:pt x="265" y="174"/>
                    </a:cubicBezTo>
                    <a:cubicBezTo>
                      <a:pt x="265" y="174"/>
                      <a:pt x="268" y="173"/>
                      <a:pt x="271" y="171"/>
                    </a:cubicBezTo>
                    <a:cubicBezTo>
                      <a:pt x="274" y="170"/>
                      <a:pt x="276" y="169"/>
                      <a:pt x="276" y="169"/>
                    </a:cubicBezTo>
                    <a:cubicBezTo>
                      <a:pt x="276" y="169"/>
                      <a:pt x="280" y="181"/>
                      <a:pt x="284" y="184"/>
                    </a:cubicBezTo>
                    <a:cubicBezTo>
                      <a:pt x="287" y="182"/>
                      <a:pt x="288" y="181"/>
                      <a:pt x="290" y="180"/>
                    </a:cubicBezTo>
                    <a:cubicBezTo>
                      <a:pt x="287" y="184"/>
                      <a:pt x="285" y="190"/>
                      <a:pt x="282" y="196"/>
                    </a:cubicBezTo>
                    <a:close/>
                    <a:moveTo>
                      <a:pt x="321" y="141"/>
                    </a:moveTo>
                    <a:cubicBezTo>
                      <a:pt x="319" y="143"/>
                      <a:pt x="311" y="152"/>
                      <a:pt x="305" y="157"/>
                    </a:cubicBezTo>
                    <a:cubicBezTo>
                      <a:pt x="300" y="162"/>
                      <a:pt x="299" y="165"/>
                      <a:pt x="294" y="172"/>
                    </a:cubicBezTo>
                    <a:cubicBezTo>
                      <a:pt x="290" y="179"/>
                      <a:pt x="290" y="180"/>
                      <a:pt x="290" y="180"/>
                    </a:cubicBezTo>
                    <a:cubicBezTo>
                      <a:pt x="290" y="180"/>
                      <a:pt x="286" y="182"/>
                      <a:pt x="284" y="183"/>
                    </a:cubicBezTo>
                    <a:cubicBezTo>
                      <a:pt x="282" y="180"/>
                      <a:pt x="279" y="176"/>
                      <a:pt x="277" y="169"/>
                    </a:cubicBezTo>
                    <a:cubicBezTo>
                      <a:pt x="275" y="162"/>
                      <a:pt x="274" y="160"/>
                      <a:pt x="273" y="158"/>
                    </a:cubicBezTo>
                    <a:cubicBezTo>
                      <a:pt x="272" y="157"/>
                      <a:pt x="272" y="155"/>
                      <a:pt x="272" y="155"/>
                    </a:cubicBezTo>
                    <a:cubicBezTo>
                      <a:pt x="272" y="155"/>
                      <a:pt x="282" y="151"/>
                      <a:pt x="295" y="147"/>
                    </a:cubicBezTo>
                    <a:cubicBezTo>
                      <a:pt x="307" y="144"/>
                      <a:pt x="310" y="142"/>
                      <a:pt x="315" y="140"/>
                    </a:cubicBezTo>
                    <a:cubicBezTo>
                      <a:pt x="319" y="139"/>
                      <a:pt x="322" y="136"/>
                      <a:pt x="322" y="136"/>
                    </a:cubicBezTo>
                    <a:cubicBezTo>
                      <a:pt x="322" y="136"/>
                      <a:pt x="323" y="139"/>
                      <a:pt x="321" y="141"/>
                    </a:cubicBezTo>
                    <a:close/>
                    <a:moveTo>
                      <a:pt x="461" y="169"/>
                    </a:moveTo>
                    <a:cubicBezTo>
                      <a:pt x="451" y="166"/>
                      <a:pt x="448" y="166"/>
                      <a:pt x="448" y="163"/>
                    </a:cubicBezTo>
                    <a:cubicBezTo>
                      <a:pt x="449" y="160"/>
                      <a:pt x="449" y="159"/>
                      <a:pt x="450" y="157"/>
                    </a:cubicBezTo>
                    <a:cubicBezTo>
                      <a:pt x="450" y="154"/>
                      <a:pt x="450" y="149"/>
                      <a:pt x="450" y="149"/>
                    </a:cubicBezTo>
                    <a:cubicBezTo>
                      <a:pt x="450" y="149"/>
                      <a:pt x="450" y="150"/>
                      <a:pt x="455" y="150"/>
                    </a:cubicBezTo>
                    <a:cubicBezTo>
                      <a:pt x="460" y="150"/>
                      <a:pt x="476" y="148"/>
                      <a:pt x="476" y="148"/>
                    </a:cubicBezTo>
                    <a:cubicBezTo>
                      <a:pt x="479" y="151"/>
                      <a:pt x="479" y="151"/>
                      <a:pt x="479" y="151"/>
                    </a:cubicBezTo>
                    <a:cubicBezTo>
                      <a:pt x="479" y="147"/>
                      <a:pt x="479" y="147"/>
                      <a:pt x="479" y="147"/>
                    </a:cubicBezTo>
                    <a:cubicBezTo>
                      <a:pt x="479" y="147"/>
                      <a:pt x="481" y="156"/>
                      <a:pt x="481" y="158"/>
                    </a:cubicBezTo>
                    <a:cubicBezTo>
                      <a:pt x="482" y="160"/>
                      <a:pt x="483" y="160"/>
                      <a:pt x="483" y="160"/>
                    </a:cubicBezTo>
                    <a:cubicBezTo>
                      <a:pt x="483" y="160"/>
                      <a:pt x="483" y="166"/>
                      <a:pt x="484" y="169"/>
                    </a:cubicBezTo>
                    <a:cubicBezTo>
                      <a:pt x="485" y="172"/>
                      <a:pt x="486" y="175"/>
                      <a:pt x="486" y="175"/>
                    </a:cubicBezTo>
                    <a:cubicBezTo>
                      <a:pt x="486" y="175"/>
                      <a:pt x="471" y="173"/>
                      <a:pt x="461" y="1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60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110DCF88-B51E-4183-896C-6F4341D19A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7387590">
                <a:off x="9063543" y="715381"/>
                <a:ext cx="747526" cy="817941"/>
              </a:xfrm>
              <a:custGeom>
                <a:avLst/>
                <a:gdLst>
                  <a:gd name="T0" fmla="*/ 1047 w 1062"/>
                  <a:gd name="T1" fmla="*/ 345 h 1162"/>
                  <a:gd name="T2" fmla="*/ 1029 w 1062"/>
                  <a:gd name="T3" fmla="*/ 337 h 1162"/>
                  <a:gd name="T4" fmla="*/ 816 w 1062"/>
                  <a:gd name="T5" fmla="*/ 215 h 1162"/>
                  <a:gd name="T6" fmla="*/ 485 w 1062"/>
                  <a:gd name="T7" fmla="*/ 21 h 1162"/>
                  <a:gd name="T8" fmla="*/ 468 w 1062"/>
                  <a:gd name="T9" fmla="*/ 7 h 1162"/>
                  <a:gd name="T10" fmla="*/ 447 w 1062"/>
                  <a:gd name="T11" fmla="*/ 6 h 1162"/>
                  <a:gd name="T12" fmla="*/ 426 w 1062"/>
                  <a:gd name="T13" fmla="*/ 25 h 1162"/>
                  <a:gd name="T14" fmla="*/ 408 w 1062"/>
                  <a:gd name="T15" fmla="*/ 27 h 1162"/>
                  <a:gd name="T16" fmla="*/ 391 w 1062"/>
                  <a:gd name="T17" fmla="*/ 57 h 1162"/>
                  <a:gd name="T18" fmla="*/ 360 w 1062"/>
                  <a:gd name="T19" fmla="*/ 118 h 1162"/>
                  <a:gd name="T20" fmla="*/ 342 w 1062"/>
                  <a:gd name="T21" fmla="*/ 135 h 1162"/>
                  <a:gd name="T22" fmla="*/ 330 w 1062"/>
                  <a:gd name="T23" fmla="*/ 161 h 1162"/>
                  <a:gd name="T24" fmla="*/ 304 w 1062"/>
                  <a:gd name="T25" fmla="*/ 225 h 1162"/>
                  <a:gd name="T26" fmla="*/ 265 w 1062"/>
                  <a:gd name="T27" fmla="*/ 284 h 1162"/>
                  <a:gd name="T28" fmla="*/ 251 w 1062"/>
                  <a:gd name="T29" fmla="*/ 274 h 1162"/>
                  <a:gd name="T30" fmla="*/ 81 w 1062"/>
                  <a:gd name="T31" fmla="*/ 310 h 1162"/>
                  <a:gd name="T32" fmla="*/ 98 w 1062"/>
                  <a:gd name="T33" fmla="*/ 470 h 1162"/>
                  <a:gd name="T34" fmla="*/ 139 w 1062"/>
                  <a:gd name="T35" fmla="*/ 490 h 1162"/>
                  <a:gd name="T36" fmla="*/ 151 w 1062"/>
                  <a:gd name="T37" fmla="*/ 492 h 1162"/>
                  <a:gd name="T38" fmla="*/ 162 w 1062"/>
                  <a:gd name="T39" fmla="*/ 501 h 1162"/>
                  <a:gd name="T40" fmla="*/ 85 w 1062"/>
                  <a:gd name="T41" fmla="*/ 651 h 1162"/>
                  <a:gd name="T42" fmla="*/ 70 w 1062"/>
                  <a:gd name="T43" fmla="*/ 663 h 1162"/>
                  <a:gd name="T44" fmla="*/ 58 w 1062"/>
                  <a:gd name="T45" fmla="*/ 689 h 1162"/>
                  <a:gd name="T46" fmla="*/ 61 w 1062"/>
                  <a:gd name="T47" fmla="*/ 699 h 1162"/>
                  <a:gd name="T48" fmla="*/ 21 w 1062"/>
                  <a:gd name="T49" fmla="*/ 778 h 1162"/>
                  <a:gd name="T50" fmla="*/ 9 w 1062"/>
                  <a:gd name="T51" fmla="*/ 799 h 1162"/>
                  <a:gd name="T52" fmla="*/ 12 w 1062"/>
                  <a:gd name="T53" fmla="*/ 826 h 1162"/>
                  <a:gd name="T54" fmla="*/ 34 w 1062"/>
                  <a:gd name="T55" fmla="*/ 833 h 1162"/>
                  <a:gd name="T56" fmla="*/ 163 w 1062"/>
                  <a:gd name="T57" fmla="*/ 905 h 1162"/>
                  <a:gd name="T58" fmla="*/ 479 w 1062"/>
                  <a:gd name="T59" fmla="*/ 1084 h 1162"/>
                  <a:gd name="T60" fmla="*/ 586 w 1062"/>
                  <a:gd name="T61" fmla="*/ 1147 h 1162"/>
                  <a:gd name="T62" fmla="*/ 609 w 1062"/>
                  <a:gd name="T63" fmla="*/ 1161 h 1162"/>
                  <a:gd name="T64" fmla="*/ 628 w 1062"/>
                  <a:gd name="T65" fmla="*/ 1156 h 1162"/>
                  <a:gd name="T66" fmla="*/ 639 w 1062"/>
                  <a:gd name="T67" fmla="*/ 1149 h 1162"/>
                  <a:gd name="T68" fmla="*/ 650 w 1062"/>
                  <a:gd name="T69" fmla="*/ 1151 h 1162"/>
                  <a:gd name="T70" fmla="*/ 667 w 1062"/>
                  <a:gd name="T71" fmla="*/ 1151 h 1162"/>
                  <a:gd name="T72" fmla="*/ 677 w 1062"/>
                  <a:gd name="T73" fmla="*/ 1128 h 1162"/>
                  <a:gd name="T74" fmla="*/ 683 w 1062"/>
                  <a:gd name="T75" fmla="*/ 1112 h 1162"/>
                  <a:gd name="T76" fmla="*/ 701 w 1062"/>
                  <a:gd name="T77" fmla="*/ 1094 h 1162"/>
                  <a:gd name="T78" fmla="*/ 696 w 1062"/>
                  <a:gd name="T79" fmla="*/ 1082 h 1162"/>
                  <a:gd name="T80" fmla="*/ 753 w 1062"/>
                  <a:gd name="T81" fmla="*/ 969 h 1162"/>
                  <a:gd name="T82" fmla="*/ 910 w 1062"/>
                  <a:gd name="T83" fmla="*/ 651 h 1162"/>
                  <a:gd name="T84" fmla="*/ 1034 w 1062"/>
                  <a:gd name="T85" fmla="*/ 424 h 1162"/>
                  <a:gd name="T86" fmla="*/ 1035 w 1062"/>
                  <a:gd name="T87" fmla="*/ 398 h 1162"/>
                  <a:gd name="T88" fmla="*/ 1052 w 1062"/>
                  <a:gd name="T89" fmla="*/ 373 h 1162"/>
                  <a:gd name="T90" fmla="*/ 198 w 1062"/>
                  <a:gd name="T91" fmla="*/ 430 h 1162"/>
                  <a:gd name="T92" fmla="*/ 174 w 1062"/>
                  <a:gd name="T93" fmla="*/ 467 h 1162"/>
                  <a:gd name="T94" fmla="*/ 163 w 1062"/>
                  <a:gd name="T95" fmla="*/ 468 h 1162"/>
                  <a:gd name="T96" fmla="*/ 113 w 1062"/>
                  <a:gd name="T97" fmla="*/ 338 h 1162"/>
                  <a:gd name="T98" fmla="*/ 226 w 1062"/>
                  <a:gd name="T99" fmla="*/ 300 h 1162"/>
                  <a:gd name="T100" fmla="*/ 247 w 1062"/>
                  <a:gd name="T101" fmla="*/ 314 h 1162"/>
                  <a:gd name="T102" fmla="*/ 233 w 1062"/>
                  <a:gd name="T103" fmla="*/ 362 h 1162"/>
                  <a:gd name="T104" fmla="*/ 198 w 1062"/>
                  <a:gd name="T105" fmla="*/ 430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62" h="1162">
                    <a:moveTo>
                      <a:pt x="1060" y="355"/>
                    </a:moveTo>
                    <a:cubicBezTo>
                      <a:pt x="1057" y="347"/>
                      <a:pt x="1051" y="346"/>
                      <a:pt x="1047" y="345"/>
                    </a:cubicBezTo>
                    <a:cubicBezTo>
                      <a:pt x="1043" y="344"/>
                      <a:pt x="1041" y="344"/>
                      <a:pt x="1038" y="342"/>
                    </a:cubicBezTo>
                    <a:cubicBezTo>
                      <a:pt x="1036" y="341"/>
                      <a:pt x="1032" y="337"/>
                      <a:pt x="1029" y="337"/>
                    </a:cubicBezTo>
                    <a:cubicBezTo>
                      <a:pt x="1027" y="337"/>
                      <a:pt x="1025" y="337"/>
                      <a:pt x="1025" y="337"/>
                    </a:cubicBezTo>
                    <a:cubicBezTo>
                      <a:pt x="1025" y="337"/>
                      <a:pt x="928" y="280"/>
                      <a:pt x="816" y="215"/>
                    </a:cubicBezTo>
                    <a:cubicBezTo>
                      <a:pt x="763" y="184"/>
                      <a:pt x="707" y="150"/>
                      <a:pt x="656" y="121"/>
                    </a:cubicBezTo>
                    <a:cubicBezTo>
                      <a:pt x="561" y="65"/>
                      <a:pt x="485" y="21"/>
                      <a:pt x="485" y="21"/>
                    </a:cubicBezTo>
                    <a:cubicBezTo>
                      <a:pt x="485" y="21"/>
                      <a:pt x="484" y="18"/>
                      <a:pt x="478" y="15"/>
                    </a:cubicBezTo>
                    <a:cubicBezTo>
                      <a:pt x="473" y="12"/>
                      <a:pt x="471" y="11"/>
                      <a:pt x="468" y="7"/>
                    </a:cubicBezTo>
                    <a:cubicBezTo>
                      <a:pt x="465" y="3"/>
                      <a:pt x="461" y="0"/>
                      <a:pt x="456" y="0"/>
                    </a:cubicBezTo>
                    <a:cubicBezTo>
                      <a:pt x="452" y="1"/>
                      <a:pt x="450" y="2"/>
                      <a:pt x="447" y="6"/>
                    </a:cubicBezTo>
                    <a:cubicBezTo>
                      <a:pt x="443" y="10"/>
                      <a:pt x="440" y="16"/>
                      <a:pt x="436" y="17"/>
                    </a:cubicBezTo>
                    <a:cubicBezTo>
                      <a:pt x="432" y="19"/>
                      <a:pt x="432" y="23"/>
                      <a:pt x="426" y="25"/>
                    </a:cubicBezTo>
                    <a:cubicBezTo>
                      <a:pt x="421" y="28"/>
                      <a:pt x="419" y="28"/>
                      <a:pt x="417" y="27"/>
                    </a:cubicBezTo>
                    <a:cubicBezTo>
                      <a:pt x="414" y="26"/>
                      <a:pt x="412" y="25"/>
                      <a:pt x="408" y="27"/>
                    </a:cubicBezTo>
                    <a:cubicBezTo>
                      <a:pt x="404" y="29"/>
                      <a:pt x="396" y="32"/>
                      <a:pt x="396" y="38"/>
                    </a:cubicBezTo>
                    <a:cubicBezTo>
                      <a:pt x="396" y="44"/>
                      <a:pt x="395" y="47"/>
                      <a:pt x="391" y="57"/>
                    </a:cubicBezTo>
                    <a:cubicBezTo>
                      <a:pt x="386" y="67"/>
                      <a:pt x="386" y="68"/>
                      <a:pt x="377" y="86"/>
                    </a:cubicBezTo>
                    <a:cubicBezTo>
                      <a:pt x="368" y="104"/>
                      <a:pt x="361" y="116"/>
                      <a:pt x="360" y="118"/>
                    </a:cubicBezTo>
                    <a:cubicBezTo>
                      <a:pt x="358" y="120"/>
                      <a:pt x="357" y="121"/>
                      <a:pt x="353" y="123"/>
                    </a:cubicBezTo>
                    <a:cubicBezTo>
                      <a:pt x="349" y="124"/>
                      <a:pt x="347" y="126"/>
                      <a:pt x="342" y="135"/>
                    </a:cubicBezTo>
                    <a:cubicBezTo>
                      <a:pt x="340" y="138"/>
                      <a:pt x="337" y="143"/>
                      <a:pt x="335" y="147"/>
                    </a:cubicBezTo>
                    <a:cubicBezTo>
                      <a:pt x="332" y="153"/>
                      <a:pt x="328" y="159"/>
                      <a:pt x="330" y="161"/>
                    </a:cubicBezTo>
                    <a:cubicBezTo>
                      <a:pt x="332" y="165"/>
                      <a:pt x="333" y="169"/>
                      <a:pt x="333" y="169"/>
                    </a:cubicBezTo>
                    <a:cubicBezTo>
                      <a:pt x="333" y="169"/>
                      <a:pt x="319" y="196"/>
                      <a:pt x="304" y="225"/>
                    </a:cubicBezTo>
                    <a:cubicBezTo>
                      <a:pt x="289" y="254"/>
                      <a:pt x="272" y="288"/>
                      <a:pt x="272" y="288"/>
                    </a:cubicBezTo>
                    <a:cubicBezTo>
                      <a:pt x="272" y="288"/>
                      <a:pt x="268" y="284"/>
                      <a:pt x="265" y="284"/>
                    </a:cubicBezTo>
                    <a:cubicBezTo>
                      <a:pt x="263" y="283"/>
                      <a:pt x="259" y="284"/>
                      <a:pt x="259" y="282"/>
                    </a:cubicBezTo>
                    <a:cubicBezTo>
                      <a:pt x="258" y="281"/>
                      <a:pt x="258" y="280"/>
                      <a:pt x="251" y="274"/>
                    </a:cubicBezTo>
                    <a:cubicBezTo>
                      <a:pt x="244" y="269"/>
                      <a:pt x="231" y="259"/>
                      <a:pt x="222" y="253"/>
                    </a:cubicBezTo>
                    <a:cubicBezTo>
                      <a:pt x="136" y="225"/>
                      <a:pt x="81" y="310"/>
                      <a:pt x="81" y="310"/>
                    </a:cubicBezTo>
                    <a:cubicBezTo>
                      <a:pt x="24" y="404"/>
                      <a:pt x="80" y="457"/>
                      <a:pt x="98" y="470"/>
                    </a:cubicBezTo>
                    <a:cubicBezTo>
                      <a:pt x="98" y="470"/>
                      <a:pt x="98" y="470"/>
                      <a:pt x="98" y="470"/>
                    </a:cubicBezTo>
                    <a:cubicBezTo>
                      <a:pt x="98" y="470"/>
                      <a:pt x="103" y="475"/>
                      <a:pt x="118" y="482"/>
                    </a:cubicBezTo>
                    <a:cubicBezTo>
                      <a:pt x="133" y="490"/>
                      <a:pt x="135" y="491"/>
                      <a:pt x="139" y="490"/>
                    </a:cubicBezTo>
                    <a:cubicBezTo>
                      <a:pt x="143" y="490"/>
                      <a:pt x="144" y="489"/>
                      <a:pt x="148" y="490"/>
                    </a:cubicBezTo>
                    <a:cubicBezTo>
                      <a:pt x="150" y="492"/>
                      <a:pt x="151" y="492"/>
                      <a:pt x="151" y="492"/>
                    </a:cubicBezTo>
                    <a:cubicBezTo>
                      <a:pt x="151" y="492"/>
                      <a:pt x="151" y="494"/>
                      <a:pt x="154" y="497"/>
                    </a:cubicBezTo>
                    <a:cubicBezTo>
                      <a:pt x="157" y="499"/>
                      <a:pt x="162" y="501"/>
                      <a:pt x="162" y="501"/>
                    </a:cubicBezTo>
                    <a:cubicBezTo>
                      <a:pt x="162" y="501"/>
                      <a:pt x="155" y="514"/>
                      <a:pt x="150" y="525"/>
                    </a:cubicBezTo>
                    <a:cubicBezTo>
                      <a:pt x="144" y="535"/>
                      <a:pt x="85" y="651"/>
                      <a:pt x="85" y="651"/>
                    </a:cubicBezTo>
                    <a:cubicBezTo>
                      <a:pt x="85" y="651"/>
                      <a:pt x="82" y="653"/>
                      <a:pt x="79" y="653"/>
                    </a:cubicBezTo>
                    <a:cubicBezTo>
                      <a:pt x="75" y="654"/>
                      <a:pt x="74" y="655"/>
                      <a:pt x="70" y="663"/>
                    </a:cubicBezTo>
                    <a:cubicBezTo>
                      <a:pt x="66" y="671"/>
                      <a:pt x="60" y="682"/>
                      <a:pt x="60" y="684"/>
                    </a:cubicBezTo>
                    <a:cubicBezTo>
                      <a:pt x="60" y="686"/>
                      <a:pt x="61" y="687"/>
                      <a:pt x="58" y="689"/>
                    </a:cubicBezTo>
                    <a:cubicBezTo>
                      <a:pt x="55" y="690"/>
                      <a:pt x="55" y="691"/>
                      <a:pt x="57" y="694"/>
                    </a:cubicBezTo>
                    <a:cubicBezTo>
                      <a:pt x="60" y="696"/>
                      <a:pt x="61" y="699"/>
                      <a:pt x="61" y="699"/>
                    </a:cubicBezTo>
                    <a:cubicBezTo>
                      <a:pt x="61" y="699"/>
                      <a:pt x="54" y="713"/>
                      <a:pt x="45" y="729"/>
                    </a:cubicBezTo>
                    <a:cubicBezTo>
                      <a:pt x="37" y="745"/>
                      <a:pt x="25" y="770"/>
                      <a:pt x="21" y="778"/>
                    </a:cubicBezTo>
                    <a:cubicBezTo>
                      <a:pt x="17" y="785"/>
                      <a:pt x="17" y="786"/>
                      <a:pt x="16" y="786"/>
                    </a:cubicBezTo>
                    <a:cubicBezTo>
                      <a:pt x="14" y="787"/>
                      <a:pt x="12" y="793"/>
                      <a:pt x="9" y="799"/>
                    </a:cubicBezTo>
                    <a:cubicBezTo>
                      <a:pt x="5" y="804"/>
                      <a:pt x="0" y="809"/>
                      <a:pt x="1" y="815"/>
                    </a:cubicBezTo>
                    <a:cubicBezTo>
                      <a:pt x="2" y="822"/>
                      <a:pt x="8" y="825"/>
                      <a:pt x="12" y="826"/>
                    </a:cubicBezTo>
                    <a:cubicBezTo>
                      <a:pt x="16" y="828"/>
                      <a:pt x="20" y="827"/>
                      <a:pt x="25" y="830"/>
                    </a:cubicBezTo>
                    <a:cubicBezTo>
                      <a:pt x="30" y="832"/>
                      <a:pt x="31" y="832"/>
                      <a:pt x="34" y="833"/>
                    </a:cubicBezTo>
                    <a:cubicBezTo>
                      <a:pt x="37" y="833"/>
                      <a:pt x="41" y="835"/>
                      <a:pt x="49" y="840"/>
                    </a:cubicBezTo>
                    <a:cubicBezTo>
                      <a:pt x="56" y="844"/>
                      <a:pt x="126" y="883"/>
                      <a:pt x="163" y="905"/>
                    </a:cubicBezTo>
                    <a:cubicBezTo>
                      <a:pt x="201" y="926"/>
                      <a:pt x="260" y="959"/>
                      <a:pt x="306" y="985"/>
                    </a:cubicBezTo>
                    <a:cubicBezTo>
                      <a:pt x="352" y="1011"/>
                      <a:pt x="449" y="1067"/>
                      <a:pt x="479" y="1084"/>
                    </a:cubicBezTo>
                    <a:cubicBezTo>
                      <a:pt x="509" y="1101"/>
                      <a:pt x="582" y="1142"/>
                      <a:pt x="582" y="1142"/>
                    </a:cubicBezTo>
                    <a:cubicBezTo>
                      <a:pt x="582" y="1142"/>
                      <a:pt x="581" y="1144"/>
                      <a:pt x="586" y="1147"/>
                    </a:cubicBezTo>
                    <a:cubicBezTo>
                      <a:pt x="591" y="1150"/>
                      <a:pt x="595" y="1152"/>
                      <a:pt x="598" y="1155"/>
                    </a:cubicBezTo>
                    <a:cubicBezTo>
                      <a:pt x="601" y="1158"/>
                      <a:pt x="604" y="1161"/>
                      <a:pt x="609" y="1161"/>
                    </a:cubicBezTo>
                    <a:cubicBezTo>
                      <a:pt x="613" y="1162"/>
                      <a:pt x="617" y="1158"/>
                      <a:pt x="617" y="1158"/>
                    </a:cubicBezTo>
                    <a:cubicBezTo>
                      <a:pt x="617" y="1158"/>
                      <a:pt x="625" y="1160"/>
                      <a:pt x="628" y="1156"/>
                    </a:cubicBezTo>
                    <a:cubicBezTo>
                      <a:pt x="631" y="1153"/>
                      <a:pt x="630" y="1150"/>
                      <a:pt x="630" y="1150"/>
                    </a:cubicBezTo>
                    <a:cubicBezTo>
                      <a:pt x="630" y="1150"/>
                      <a:pt x="637" y="1150"/>
                      <a:pt x="639" y="1149"/>
                    </a:cubicBezTo>
                    <a:cubicBezTo>
                      <a:pt x="641" y="1148"/>
                      <a:pt x="642" y="1148"/>
                      <a:pt x="642" y="1148"/>
                    </a:cubicBezTo>
                    <a:cubicBezTo>
                      <a:pt x="642" y="1148"/>
                      <a:pt x="645" y="1149"/>
                      <a:pt x="650" y="1151"/>
                    </a:cubicBezTo>
                    <a:cubicBezTo>
                      <a:pt x="655" y="1152"/>
                      <a:pt x="658" y="1152"/>
                      <a:pt x="659" y="1152"/>
                    </a:cubicBezTo>
                    <a:cubicBezTo>
                      <a:pt x="661" y="1153"/>
                      <a:pt x="666" y="1152"/>
                      <a:pt x="667" y="1151"/>
                    </a:cubicBezTo>
                    <a:cubicBezTo>
                      <a:pt x="669" y="1149"/>
                      <a:pt x="674" y="1147"/>
                      <a:pt x="674" y="1142"/>
                    </a:cubicBezTo>
                    <a:cubicBezTo>
                      <a:pt x="674" y="1136"/>
                      <a:pt x="676" y="1132"/>
                      <a:pt x="677" y="1128"/>
                    </a:cubicBezTo>
                    <a:cubicBezTo>
                      <a:pt x="679" y="1124"/>
                      <a:pt x="681" y="1119"/>
                      <a:pt x="681" y="1117"/>
                    </a:cubicBezTo>
                    <a:cubicBezTo>
                      <a:pt x="681" y="1115"/>
                      <a:pt x="681" y="1112"/>
                      <a:pt x="683" y="1112"/>
                    </a:cubicBezTo>
                    <a:cubicBezTo>
                      <a:pt x="685" y="1113"/>
                      <a:pt x="688" y="1113"/>
                      <a:pt x="694" y="1109"/>
                    </a:cubicBezTo>
                    <a:cubicBezTo>
                      <a:pt x="699" y="1105"/>
                      <a:pt x="701" y="1100"/>
                      <a:pt x="701" y="1094"/>
                    </a:cubicBezTo>
                    <a:cubicBezTo>
                      <a:pt x="701" y="1088"/>
                      <a:pt x="700" y="1086"/>
                      <a:pt x="699" y="1085"/>
                    </a:cubicBezTo>
                    <a:cubicBezTo>
                      <a:pt x="698" y="1084"/>
                      <a:pt x="696" y="1082"/>
                      <a:pt x="696" y="1082"/>
                    </a:cubicBezTo>
                    <a:cubicBezTo>
                      <a:pt x="696" y="1082"/>
                      <a:pt x="703" y="1073"/>
                      <a:pt x="712" y="1053"/>
                    </a:cubicBezTo>
                    <a:cubicBezTo>
                      <a:pt x="721" y="1034"/>
                      <a:pt x="737" y="1000"/>
                      <a:pt x="753" y="969"/>
                    </a:cubicBezTo>
                    <a:cubicBezTo>
                      <a:pt x="768" y="938"/>
                      <a:pt x="797" y="877"/>
                      <a:pt x="821" y="830"/>
                    </a:cubicBezTo>
                    <a:cubicBezTo>
                      <a:pt x="845" y="783"/>
                      <a:pt x="891" y="689"/>
                      <a:pt x="910" y="651"/>
                    </a:cubicBezTo>
                    <a:cubicBezTo>
                      <a:pt x="929" y="613"/>
                      <a:pt x="1021" y="428"/>
                      <a:pt x="1021" y="428"/>
                    </a:cubicBezTo>
                    <a:cubicBezTo>
                      <a:pt x="1021" y="428"/>
                      <a:pt x="1028" y="430"/>
                      <a:pt x="1034" y="424"/>
                    </a:cubicBezTo>
                    <a:cubicBezTo>
                      <a:pt x="1039" y="418"/>
                      <a:pt x="1042" y="410"/>
                      <a:pt x="1039" y="405"/>
                    </a:cubicBezTo>
                    <a:cubicBezTo>
                      <a:pt x="1036" y="399"/>
                      <a:pt x="1035" y="398"/>
                      <a:pt x="1035" y="398"/>
                    </a:cubicBezTo>
                    <a:cubicBezTo>
                      <a:pt x="1035" y="398"/>
                      <a:pt x="1038" y="392"/>
                      <a:pt x="1041" y="388"/>
                    </a:cubicBezTo>
                    <a:cubicBezTo>
                      <a:pt x="1043" y="384"/>
                      <a:pt x="1048" y="378"/>
                      <a:pt x="1052" y="373"/>
                    </a:cubicBezTo>
                    <a:cubicBezTo>
                      <a:pt x="1055" y="368"/>
                      <a:pt x="1062" y="364"/>
                      <a:pt x="1060" y="355"/>
                    </a:cubicBezTo>
                    <a:close/>
                    <a:moveTo>
                      <a:pt x="198" y="430"/>
                    </a:moveTo>
                    <a:cubicBezTo>
                      <a:pt x="187" y="451"/>
                      <a:pt x="178" y="469"/>
                      <a:pt x="178" y="469"/>
                    </a:cubicBezTo>
                    <a:cubicBezTo>
                      <a:pt x="178" y="469"/>
                      <a:pt x="176" y="468"/>
                      <a:pt x="174" y="467"/>
                    </a:cubicBezTo>
                    <a:cubicBezTo>
                      <a:pt x="173" y="467"/>
                      <a:pt x="169" y="467"/>
                      <a:pt x="167" y="466"/>
                    </a:cubicBezTo>
                    <a:cubicBezTo>
                      <a:pt x="164" y="465"/>
                      <a:pt x="163" y="468"/>
                      <a:pt x="163" y="468"/>
                    </a:cubicBezTo>
                    <a:cubicBezTo>
                      <a:pt x="163" y="468"/>
                      <a:pt x="152" y="462"/>
                      <a:pt x="144" y="456"/>
                    </a:cubicBezTo>
                    <a:cubicBezTo>
                      <a:pt x="144" y="456"/>
                      <a:pt x="70" y="414"/>
                      <a:pt x="113" y="338"/>
                    </a:cubicBezTo>
                    <a:cubicBezTo>
                      <a:pt x="113" y="338"/>
                      <a:pt x="165" y="257"/>
                      <a:pt x="226" y="300"/>
                    </a:cubicBezTo>
                    <a:cubicBezTo>
                      <a:pt x="226" y="300"/>
                      <a:pt x="226" y="300"/>
                      <a:pt x="226" y="300"/>
                    </a:cubicBezTo>
                    <a:cubicBezTo>
                      <a:pt x="228" y="301"/>
                      <a:pt x="231" y="302"/>
                      <a:pt x="235" y="305"/>
                    </a:cubicBezTo>
                    <a:cubicBezTo>
                      <a:pt x="239" y="308"/>
                      <a:pt x="244" y="311"/>
                      <a:pt x="247" y="314"/>
                    </a:cubicBezTo>
                    <a:cubicBezTo>
                      <a:pt x="250" y="317"/>
                      <a:pt x="255" y="319"/>
                      <a:pt x="255" y="319"/>
                    </a:cubicBezTo>
                    <a:cubicBezTo>
                      <a:pt x="255" y="319"/>
                      <a:pt x="245" y="339"/>
                      <a:pt x="233" y="362"/>
                    </a:cubicBezTo>
                    <a:cubicBezTo>
                      <a:pt x="233" y="364"/>
                      <a:pt x="232" y="365"/>
                      <a:pt x="231" y="366"/>
                    </a:cubicBezTo>
                    <a:cubicBezTo>
                      <a:pt x="218" y="391"/>
                      <a:pt x="204" y="419"/>
                      <a:pt x="198" y="4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360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4CFA1802-3D28-49CC-9841-975720E6DA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90402" y="5055261"/>
              <a:ext cx="875778" cy="986358"/>
            </a:xfrm>
            <a:custGeom>
              <a:avLst/>
              <a:gdLst>
                <a:gd name="T0" fmla="*/ 586 w 1462"/>
                <a:gd name="T1" fmla="*/ 1325 h 1648"/>
                <a:gd name="T2" fmla="*/ 586 w 1462"/>
                <a:gd name="T3" fmla="*/ 1399 h 1648"/>
                <a:gd name="T4" fmla="*/ 913 w 1462"/>
                <a:gd name="T5" fmla="*/ 1362 h 1648"/>
                <a:gd name="T6" fmla="*/ 869 w 1462"/>
                <a:gd name="T7" fmla="*/ 1448 h 1648"/>
                <a:gd name="T8" fmla="*/ 556 w 1462"/>
                <a:gd name="T9" fmla="*/ 1484 h 1648"/>
                <a:gd name="T10" fmla="*/ 869 w 1462"/>
                <a:gd name="T11" fmla="*/ 1521 h 1648"/>
                <a:gd name="T12" fmla="*/ 869 w 1462"/>
                <a:gd name="T13" fmla="*/ 1448 h 1648"/>
                <a:gd name="T14" fmla="*/ 702 w 1462"/>
                <a:gd name="T15" fmla="*/ 1648 h 1648"/>
                <a:gd name="T16" fmla="*/ 867 w 1462"/>
                <a:gd name="T17" fmla="*/ 1568 h 1648"/>
                <a:gd name="T18" fmla="*/ 1150 w 1462"/>
                <a:gd name="T19" fmla="*/ 687 h 1648"/>
                <a:gd name="T20" fmla="*/ 526 w 1462"/>
                <a:gd name="T21" fmla="*/ 1272 h 1648"/>
                <a:gd name="T22" fmla="*/ 1150 w 1462"/>
                <a:gd name="T23" fmla="*/ 687 h 1648"/>
                <a:gd name="T24" fmla="*/ 684 w 1462"/>
                <a:gd name="T25" fmla="*/ 180 h 1648"/>
                <a:gd name="T26" fmla="*/ 784 w 1462"/>
                <a:gd name="T27" fmla="*/ 0 h 1648"/>
                <a:gd name="T28" fmla="*/ 1128 w 1462"/>
                <a:gd name="T29" fmla="*/ 96 h 1648"/>
                <a:gd name="T30" fmla="*/ 952 w 1462"/>
                <a:gd name="T31" fmla="*/ 213 h 1648"/>
                <a:gd name="T32" fmla="*/ 1128 w 1462"/>
                <a:gd name="T33" fmla="*/ 96 h 1648"/>
                <a:gd name="T34" fmla="*/ 1326 w 1462"/>
                <a:gd name="T35" fmla="*/ 263 h 1648"/>
                <a:gd name="T36" fmla="*/ 1224 w 1462"/>
                <a:gd name="T37" fmla="*/ 459 h 1648"/>
                <a:gd name="T38" fmla="*/ 1402 w 1462"/>
                <a:gd name="T39" fmla="*/ 977 h 1648"/>
                <a:gd name="T40" fmla="*/ 1184 w 1462"/>
                <a:gd name="T41" fmla="*/ 996 h 1648"/>
                <a:gd name="T42" fmla="*/ 1402 w 1462"/>
                <a:gd name="T43" fmla="*/ 977 h 1648"/>
                <a:gd name="T44" fmla="*/ 1258 w 1462"/>
                <a:gd name="T45" fmla="*/ 622 h 1648"/>
                <a:gd name="T46" fmla="*/ 1462 w 1462"/>
                <a:gd name="T47" fmla="*/ 722 h 1648"/>
                <a:gd name="T48" fmla="*/ 511 w 1462"/>
                <a:gd name="T49" fmla="*/ 213 h 1648"/>
                <a:gd name="T50" fmla="*/ 334 w 1462"/>
                <a:gd name="T51" fmla="*/ 96 h 1648"/>
                <a:gd name="T52" fmla="*/ 511 w 1462"/>
                <a:gd name="T53" fmla="*/ 213 h 1648"/>
                <a:gd name="T54" fmla="*/ 136 w 1462"/>
                <a:gd name="T55" fmla="*/ 263 h 1648"/>
                <a:gd name="T56" fmla="*/ 238 w 1462"/>
                <a:gd name="T57" fmla="*/ 459 h 1648"/>
                <a:gd name="T58" fmla="*/ 280 w 1462"/>
                <a:gd name="T59" fmla="*/ 988 h 1648"/>
                <a:gd name="T60" fmla="*/ 58 w 1462"/>
                <a:gd name="T61" fmla="*/ 977 h 1648"/>
                <a:gd name="T62" fmla="*/ 280 w 1462"/>
                <a:gd name="T63" fmla="*/ 988 h 1648"/>
                <a:gd name="T64" fmla="*/ 0 w 1462"/>
                <a:gd name="T65" fmla="*/ 622 h 1648"/>
                <a:gd name="T66" fmla="*/ 204 w 1462"/>
                <a:gd name="T67" fmla="*/ 722 h 1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62" h="1648">
                  <a:moveTo>
                    <a:pt x="876" y="1325"/>
                  </a:moveTo>
                  <a:cubicBezTo>
                    <a:pt x="586" y="1325"/>
                    <a:pt x="586" y="1325"/>
                    <a:pt x="586" y="1325"/>
                  </a:cubicBezTo>
                  <a:cubicBezTo>
                    <a:pt x="565" y="1325"/>
                    <a:pt x="549" y="1342"/>
                    <a:pt x="549" y="1362"/>
                  </a:cubicBezTo>
                  <a:cubicBezTo>
                    <a:pt x="549" y="1382"/>
                    <a:pt x="565" y="1399"/>
                    <a:pt x="586" y="1399"/>
                  </a:cubicBezTo>
                  <a:cubicBezTo>
                    <a:pt x="876" y="1399"/>
                    <a:pt x="876" y="1399"/>
                    <a:pt x="876" y="1399"/>
                  </a:cubicBezTo>
                  <a:cubicBezTo>
                    <a:pt x="896" y="1399"/>
                    <a:pt x="913" y="1382"/>
                    <a:pt x="913" y="1362"/>
                  </a:cubicBezTo>
                  <a:cubicBezTo>
                    <a:pt x="913" y="1342"/>
                    <a:pt x="896" y="1325"/>
                    <a:pt x="876" y="1325"/>
                  </a:cubicBezTo>
                  <a:close/>
                  <a:moveTo>
                    <a:pt x="869" y="1448"/>
                  </a:moveTo>
                  <a:cubicBezTo>
                    <a:pt x="592" y="1448"/>
                    <a:pt x="592" y="1448"/>
                    <a:pt x="592" y="1448"/>
                  </a:cubicBezTo>
                  <a:cubicBezTo>
                    <a:pt x="572" y="1448"/>
                    <a:pt x="556" y="1464"/>
                    <a:pt x="556" y="1484"/>
                  </a:cubicBezTo>
                  <a:cubicBezTo>
                    <a:pt x="556" y="1505"/>
                    <a:pt x="572" y="1521"/>
                    <a:pt x="592" y="1521"/>
                  </a:cubicBezTo>
                  <a:cubicBezTo>
                    <a:pt x="869" y="1521"/>
                    <a:pt x="869" y="1521"/>
                    <a:pt x="869" y="1521"/>
                  </a:cubicBezTo>
                  <a:cubicBezTo>
                    <a:pt x="890" y="1521"/>
                    <a:pt x="906" y="1505"/>
                    <a:pt x="906" y="1484"/>
                  </a:cubicBezTo>
                  <a:cubicBezTo>
                    <a:pt x="906" y="1464"/>
                    <a:pt x="890" y="1448"/>
                    <a:pt x="869" y="1448"/>
                  </a:cubicBezTo>
                  <a:close/>
                  <a:moveTo>
                    <a:pt x="594" y="1568"/>
                  </a:moveTo>
                  <a:cubicBezTo>
                    <a:pt x="666" y="1635"/>
                    <a:pt x="673" y="1648"/>
                    <a:pt x="702" y="1648"/>
                  </a:cubicBezTo>
                  <a:cubicBezTo>
                    <a:pt x="757" y="1648"/>
                    <a:pt x="757" y="1648"/>
                    <a:pt x="757" y="1648"/>
                  </a:cubicBezTo>
                  <a:cubicBezTo>
                    <a:pt x="785" y="1648"/>
                    <a:pt x="792" y="1636"/>
                    <a:pt x="867" y="1568"/>
                  </a:cubicBezTo>
                  <a:lnTo>
                    <a:pt x="594" y="1568"/>
                  </a:lnTo>
                  <a:close/>
                  <a:moveTo>
                    <a:pt x="1150" y="687"/>
                  </a:moveTo>
                  <a:cubicBezTo>
                    <a:pt x="1150" y="936"/>
                    <a:pt x="935" y="1075"/>
                    <a:pt x="935" y="1272"/>
                  </a:cubicBezTo>
                  <a:cubicBezTo>
                    <a:pt x="526" y="1272"/>
                    <a:pt x="526" y="1272"/>
                    <a:pt x="526" y="1272"/>
                  </a:cubicBezTo>
                  <a:cubicBezTo>
                    <a:pt x="526" y="1075"/>
                    <a:pt x="312" y="936"/>
                    <a:pt x="312" y="687"/>
                  </a:cubicBezTo>
                  <a:cubicBezTo>
                    <a:pt x="312" y="151"/>
                    <a:pt x="1150" y="150"/>
                    <a:pt x="1150" y="687"/>
                  </a:cubicBezTo>
                  <a:close/>
                  <a:moveTo>
                    <a:pt x="784" y="180"/>
                  </a:moveTo>
                  <a:cubicBezTo>
                    <a:pt x="684" y="180"/>
                    <a:pt x="684" y="180"/>
                    <a:pt x="684" y="18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784" y="0"/>
                    <a:pt x="784" y="0"/>
                    <a:pt x="784" y="0"/>
                  </a:cubicBezTo>
                  <a:lnTo>
                    <a:pt x="784" y="180"/>
                  </a:lnTo>
                  <a:close/>
                  <a:moveTo>
                    <a:pt x="1128" y="96"/>
                  </a:moveTo>
                  <a:cubicBezTo>
                    <a:pt x="1040" y="48"/>
                    <a:pt x="1040" y="48"/>
                    <a:pt x="1040" y="48"/>
                  </a:cubicBezTo>
                  <a:cubicBezTo>
                    <a:pt x="952" y="213"/>
                    <a:pt x="952" y="213"/>
                    <a:pt x="952" y="213"/>
                  </a:cubicBezTo>
                  <a:cubicBezTo>
                    <a:pt x="1040" y="260"/>
                    <a:pt x="1040" y="260"/>
                    <a:pt x="1040" y="260"/>
                  </a:cubicBezTo>
                  <a:lnTo>
                    <a:pt x="1128" y="96"/>
                  </a:lnTo>
                  <a:close/>
                  <a:moveTo>
                    <a:pt x="1384" y="344"/>
                  </a:moveTo>
                  <a:cubicBezTo>
                    <a:pt x="1326" y="263"/>
                    <a:pt x="1326" y="263"/>
                    <a:pt x="1326" y="263"/>
                  </a:cubicBezTo>
                  <a:cubicBezTo>
                    <a:pt x="1166" y="378"/>
                    <a:pt x="1166" y="378"/>
                    <a:pt x="1166" y="378"/>
                  </a:cubicBezTo>
                  <a:cubicBezTo>
                    <a:pt x="1224" y="459"/>
                    <a:pt x="1224" y="459"/>
                    <a:pt x="1224" y="459"/>
                  </a:cubicBezTo>
                  <a:lnTo>
                    <a:pt x="1384" y="344"/>
                  </a:lnTo>
                  <a:close/>
                  <a:moveTo>
                    <a:pt x="1402" y="977"/>
                  </a:moveTo>
                  <a:cubicBezTo>
                    <a:pt x="1222" y="903"/>
                    <a:pt x="1222" y="903"/>
                    <a:pt x="1222" y="903"/>
                  </a:cubicBezTo>
                  <a:cubicBezTo>
                    <a:pt x="1184" y="996"/>
                    <a:pt x="1184" y="996"/>
                    <a:pt x="1184" y="996"/>
                  </a:cubicBezTo>
                  <a:cubicBezTo>
                    <a:pt x="1364" y="1069"/>
                    <a:pt x="1364" y="1069"/>
                    <a:pt x="1364" y="1069"/>
                  </a:cubicBezTo>
                  <a:lnTo>
                    <a:pt x="1402" y="977"/>
                  </a:lnTo>
                  <a:close/>
                  <a:moveTo>
                    <a:pt x="1462" y="622"/>
                  </a:moveTo>
                  <a:cubicBezTo>
                    <a:pt x="1258" y="622"/>
                    <a:pt x="1258" y="622"/>
                    <a:pt x="1258" y="622"/>
                  </a:cubicBezTo>
                  <a:cubicBezTo>
                    <a:pt x="1258" y="722"/>
                    <a:pt x="1258" y="722"/>
                    <a:pt x="1258" y="722"/>
                  </a:cubicBezTo>
                  <a:cubicBezTo>
                    <a:pt x="1462" y="722"/>
                    <a:pt x="1462" y="722"/>
                    <a:pt x="1462" y="722"/>
                  </a:cubicBezTo>
                  <a:lnTo>
                    <a:pt x="1462" y="622"/>
                  </a:lnTo>
                  <a:close/>
                  <a:moveTo>
                    <a:pt x="511" y="213"/>
                  </a:moveTo>
                  <a:cubicBezTo>
                    <a:pt x="422" y="48"/>
                    <a:pt x="422" y="48"/>
                    <a:pt x="422" y="48"/>
                  </a:cubicBezTo>
                  <a:cubicBezTo>
                    <a:pt x="334" y="96"/>
                    <a:pt x="334" y="96"/>
                    <a:pt x="334" y="96"/>
                  </a:cubicBezTo>
                  <a:cubicBezTo>
                    <a:pt x="422" y="260"/>
                    <a:pt x="422" y="260"/>
                    <a:pt x="422" y="260"/>
                  </a:cubicBezTo>
                  <a:lnTo>
                    <a:pt x="511" y="213"/>
                  </a:lnTo>
                  <a:close/>
                  <a:moveTo>
                    <a:pt x="296" y="378"/>
                  </a:moveTo>
                  <a:cubicBezTo>
                    <a:pt x="136" y="263"/>
                    <a:pt x="136" y="263"/>
                    <a:pt x="136" y="263"/>
                  </a:cubicBezTo>
                  <a:cubicBezTo>
                    <a:pt x="78" y="344"/>
                    <a:pt x="78" y="344"/>
                    <a:pt x="78" y="344"/>
                  </a:cubicBezTo>
                  <a:cubicBezTo>
                    <a:pt x="238" y="459"/>
                    <a:pt x="238" y="459"/>
                    <a:pt x="238" y="459"/>
                  </a:cubicBezTo>
                  <a:lnTo>
                    <a:pt x="296" y="378"/>
                  </a:lnTo>
                  <a:close/>
                  <a:moveTo>
                    <a:pt x="280" y="988"/>
                  </a:moveTo>
                  <a:cubicBezTo>
                    <a:pt x="239" y="896"/>
                    <a:pt x="239" y="896"/>
                    <a:pt x="239" y="896"/>
                  </a:cubicBezTo>
                  <a:cubicBezTo>
                    <a:pt x="58" y="977"/>
                    <a:pt x="58" y="977"/>
                    <a:pt x="58" y="977"/>
                  </a:cubicBezTo>
                  <a:cubicBezTo>
                    <a:pt x="99" y="1069"/>
                    <a:pt x="99" y="1069"/>
                    <a:pt x="99" y="1069"/>
                  </a:cubicBezTo>
                  <a:lnTo>
                    <a:pt x="280" y="988"/>
                  </a:lnTo>
                  <a:close/>
                  <a:moveTo>
                    <a:pt x="204" y="622"/>
                  </a:moveTo>
                  <a:cubicBezTo>
                    <a:pt x="0" y="622"/>
                    <a:pt x="0" y="622"/>
                    <a:pt x="0" y="622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04" y="722"/>
                    <a:pt x="204" y="722"/>
                    <a:pt x="204" y="722"/>
                  </a:cubicBezTo>
                  <a:lnTo>
                    <a:pt x="204" y="6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426464">
                <a:defRPr/>
              </a:pPr>
              <a:endParaRPr lang="en-US" sz="2808" kern="0">
                <a:solidFill>
                  <a:srgbClr val="FAFAFA"/>
                </a:solidFill>
                <a:latin typeface="Calibri" panose="020F0502020204030204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89E516-9123-4CB5-BAB3-9EDEB128F52B}"/>
                </a:ext>
              </a:extLst>
            </p:cNvPr>
            <p:cNvGrpSpPr/>
            <p:nvPr/>
          </p:nvGrpSpPr>
          <p:grpSpPr>
            <a:xfrm>
              <a:off x="8509876" y="5080130"/>
              <a:ext cx="1123073" cy="998292"/>
              <a:chOff x="2706845" y="4671624"/>
              <a:chExt cx="603818" cy="536730"/>
            </a:xfrm>
            <a:solidFill>
              <a:schemeClr val="bg1"/>
            </a:solidFill>
          </p:grpSpPr>
          <p:sp>
            <p:nvSpPr>
              <p:cNvPr id="25" name="Freeform 142">
                <a:extLst>
                  <a:ext uri="{FF2B5EF4-FFF2-40B4-BE49-F238E27FC236}">
                    <a16:creationId xmlns:a16="http://schemas.microsoft.com/office/drawing/2014/main" id="{59C4401B-2C26-4B54-BE62-91480179B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1738" y="5016228"/>
                <a:ext cx="88439" cy="192125"/>
              </a:xfrm>
              <a:custGeom>
                <a:avLst/>
                <a:gdLst>
                  <a:gd name="T0" fmla="*/ 34 w 34"/>
                  <a:gd name="T1" fmla="*/ 68 h 74"/>
                  <a:gd name="T2" fmla="*/ 29 w 34"/>
                  <a:gd name="T3" fmla="*/ 74 h 74"/>
                  <a:gd name="T4" fmla="*/ 5 w 34"/>
                  <a:gd name="T5" fmla="*/ 74 h 74"/>
                  <a:gd name="T6" fmla="*/ 0 w 34"/>
                  <a:gd name="T7" fmla="*/ 68 h 74"/>
                  <a:gd name="T8" fmla="*/ 0 w 34"/>
                  <a:gd name="T9" fmla="*/ 6 h 74"/>
                  <a:gd name="T10" fmla="*/ 5 w 34"/>
                  <a:gd name="T11" fmla="*/ 0 h 74"/>
                  <a:gd name="T12" fmla="*/ 29 w 34"/>
                  <a:gd name="T13" fmla="*/ 0 h 74"/>
                  <a:gd name="T14" fmla="*/ 34 w 34"/>
                  <a:gd name="T15" fmla="*/ 6 h 74"/>
                  <a:gd name="T16" fmla="*/ 34 w 34"/>
                  <a:gd name="T17" fmla="*/ 6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74">
                    <a:moveTo>
                      <a:pt x="34" y="68"/>
                    </a:moveTo>
                    <a:cubicBezTo>
                      <a:pt x="34" y="71"/>
                      <a:pt x="32" y="74"/>
                      <a:pt x="29" y="74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2" y="74"/>
                      <a:pt x="0" y="71"/>
                      <a:pt x="0" y="68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2"/>
                      <a:pt x="34" y="6"/>
                    </a:cubicBezTo>
                    <a:lnTo>
                      <a:pt x="34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>
                  <a:defRPr/>
                </a:pPr>
                <a:endParaRPr lang="en-US" sz="3600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6" name="Freeform 143">
                <a:extLst>
                  <a:ext uri="{FF2B5EF4-FFF2-40B4-BE49-F238E27FC236}">
                    <a16:creationId xmlns:a16="http://schemas.microsoft.com/office/drawing/2014/main" id="{7D8B52F2-B977-44D3-A058-013CBC184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019" y="4985733"/>
                <a:ext cx="85388" cy="222621"/>
              </a:xfrm>
              <a:custGeom>
                <a:avLst/>
                <a:gdLst>
                  <a:gd name="T0" fmla="*/ 34 w 34"/>
                  <a:gd name="T1" fmla="*/ 80 h 86"/>
                  <a:gd name="T2" fmla="*/ 29 w 34"/>
                  <a:gd name="T3" fmla="*/ 86 h 86"/>
                  <a:gd name="T4" fmla="*/ 5 w 34"/>
                  <a:gd name="T5" fmla="*/ 86 h 86"/>
                  <a:gd name="T6" fmla="*/ 0 w 34"/>
                  <a:gd name="T7" fmla="*/ 80 h 86"/>
                  <a:gd name="T8" fmla="*/ 0 w 34"/>
                  <a:gd name="T9" fmla="*/ 5 h 86"/>
                  <a:gd name="T10" fmla="*/ 5 w 34"/>
                  <a:gd name="T11" fmla="*/ 0 h 86"/>
                  <a:gd name="T12" fmla="*/ 29 w 34"/>
                  <a:gd name="T13" fmla="*/ 0 h 86"/>
                  <a:gd name="T14" fmla="*/ 34 w 34"/>
                  <a:gd name="T15" fmla="*/ 5 h 86"/>
                  <a:gd name="T16" fmla="*/ 34 w 34"/>
                  <a:gd name="T17" fmla="*/ 8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86">
                    <a:moveTo>
                      <a:pt x="34" y="80"/>
                    </a:moveTo>
                    <a:cubicBezTo>
                      <a:pt x="34" y="83"/>
                      <a:pt x="32" y="86"/>
                      <a:pt x="29" y="86"/>
                    </a:cubicBezTo>
                    <a:cubicBezTo>
                      <a:pt x="5" y="86"/>
                      <a:pt x="5" y="86"/>
                      <a:pt x="5" y="86"/>
                    </a:cubicBezTo>
                    <a:cubicBezTo>
                      <a:pt x="2" y="86"/>
                      <a:pt x="0" y="83"/>
                      <a:pt x="0" y="8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2" y="0"/>
                      <a:pt x="34" y="2"/>
                      <a:pt x="34" y="5"/>
                    </a:cubicBezTo>
                    <a:lnTo>
                      <a:pt x="34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>
                  <a:defRPr/>
                </a:pPr>
                <a:endParaRPr lang="en-US" sz="3600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7" name="Freeform 144">
                <a:extLst>
                  <a:ext uri="{FF2B5EF4-FFF2-40B4-BE49-F238E27FC236}">
                    <a16:creationId xmlns:a16="http://schemas.microsoft.com/office/drawing/2014/main" id="{C37F2CE0-67F4-439B-90CD-87D5E3C70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9249" y="4943038"/>
                <a:ext cx="88439" cy="265315"/>
              </a:xfrm>
              <a:custGeom>
                <a:avLst/>
                <a:gdLst>
                  <a:gd name="T0" fmla="*/ 34 w 34"/>
                  <a:gd name="T1" fmla="*/ 97 h 103"/>
                  <a:gd name="T2" fmla="*/ 29 w 34"/>
                  <a:gd name="T3" fmla="*/ 103 h 103"/>
                  <a:gd name="T4" fmla="*/ 5 w 34"/>
                  <a:gd name="T5" fmla="*/ 103 h 103"/>
                  <a:gd name="T6" fmla="*/ 0 w 34"/>
                  <a:gd name="T7" fmla="*/ 97 h 103"/>
                  <a:gd name="T8" fmla="*/ 0 w 34"/>
                  <a:gd name="T9" fmla="*/ 6 h 103"/>
                  <a:gd name="T10" fmla="*/ 5 w 34"/>
                  <a:gd name="T11" fmla="*/ 0 h 103"/>
                  <a:gd name="T12" fmla="*/ 29 w 34"/>
                  <a:gd name="T13" fmla="*/ 0 h 103"/>
                  <a:gd name="T14" fmla="*/ 34 w 34"/>
                  <a:gd name="T15" fmla="*/ 6 h 103"/>
                  <a:gd name="T16" fmla="*/ 34 w 34"/>
                  <a:gd name="T17" fmla="*/ 97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103">
                    <a:moveTo>
                      <a:pt x="34" y="97"/>
                    </a:moveTo>
                    <a:cubicBezTo>
                      <a:pt x="34" y="100"/>
                      <a:pt x="31" y="103"/>
                      <a:pt x="29" y="103"/>
                    </a:cubicBezTo>
                    <a:cubicBezTo>
                      <a:pt x="5" y="103"/>
                      <a:pt x="5" y="103"/>
                      <a:pt x="5" y="103"/>
                    </a:cubicBezTo>
                    <a:cubicBezTo>
                      <a:pt x="2" y="103"/>
                      <a:pt x="0" y="100"/>
                      <a:pt x="0" y="9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2" y="0"/>
                      <a:pt x="5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1" y="0"/>
                      <a:pt x="34" y="3"/>
                      <a:pt x="34" y="6"/>
                    </a:cubicBezTo>
                    <a:lnTo>
                      <a:pt x="34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>
                  <a:defRPr/>
                </a:pPr>
                <a:endParaRPr lang="en-US" sz="3600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8" name="Freeform 145">
                <a:extLst>
                  <a:ext uri="{FF2B5EF4-FFF2-40B4-BE49-F238E27FC236}">
                    <a16:creationId xmlns:a16="http://schemas.microsoft.com/office/drawing/2014/main" id="{9CB2E86A-9776-48D1-9188-69B4EAC43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9530" y="4900344"/>
                <a:ext cx="85388" cy="308009"/>
              </a:xfrm>
              <a:custGeom>
                <a:avLst/>
                <a:gdLst>
                  <a:gd name="T0" fmla="*/ 33 w 33"/>
                  <a:gd name="T1" fmla="*/ 113 h 119"/>
                  <a:gd name="T2" fmla="*/ 28 w 33"/>
                  <a:gd name="T3" fmla="*/ 119 h 119"/>
                  <a:gd name="T4" fmla="*/ 5 w 33"/>
                  <a:gd name="T5" fmla="*/ 119 h 119"/>
                  <a:gd name="T6" fmla="*/ 0 w 33"/>
                  <a:gd name="T7" fmla="*/ 113 h 119"/>
                  <a:gd name="T8" fmla="*/ 0 w 33"/>
                  <a:gd name="T9" fmla="*/ 5 h 119"/>
                  <a:gd name="T10" fmla="*/ 5 w 33"/>
                  <a:gd name="T11" fmla="*/ 0 h 119"/>
                  <a:gd name="T12" fmla="*/ 28 w 33"/>
                  <a:gd name="T13" fmla="*/ 0 h 119"/>
                  <a:gd name="T14" fmla="*/ 33 w 33"/>
                  <a:gd name="T15" fmla="*/ 5 h 119"/>
                  <a:gd name="T16" fmla="*/ 33 w 33"/>
                  <a:gd name="T17" fmla="*/ 113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119">
                    <a:moveTo>
                      <a:pt x="33" y="113"/>
                    </a:moveTo>
                    <a:cubicBezTo>
                      <a:pt x="33" y="116"/>
                      <a:pt x="31" y="119"/>
                      <a:pt x="28" y="119"/>
                    </a:cubicBezTo>
                    <a:cubicBezTo>
                      <a:pt x="5" y="119"/>
                      <a:pt x="5" y="119"/>
                      <a:pt x="5" y="119"/>
                    </a:cubicBezTo>
                    <a:cubicBezTo>
                      <a:pt x="2" y="119"/>
                      <a:pt x="0" y="116"/>
                      <a:pt x="0" y="113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1" y="0"/>
                      <a:pt x="33" y="2"/>
                      <a:pt x="33" y="5"/>
                    </a:cubicBezTo>
                    <a:lnTo>
                      <a:pt x="33" y="1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>
                  <a:defRPr/>
                </a:pPr>
                <a:endParaRPr lang="en-US" sz="3600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29" name="Freeform 146">
                <a:extLst>
                  <a:ext uri="{FF2B5EF4-FFF2-40B4-BE49-F238E27FC236}">
                    <a16:creationId xmlns:a16="http://schemas.microsoft.com/office/drawing/2014/main" id="{A4CE0DAB-B6A0-4F1D-ABBA-DFCD8AB86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6845" y="4671624"/>
                <a:ext cx="603818" cy="292760"/>
              </a:xfrm>
              <a:custGeom>
                <a:avLst/>
                <a:gdLst>
                  <a:gd name="T0" fmla="*/ 13 w 234"/>
                  <a:gd name="T1" fmla="*/ 88 h 114"/>
                  <a:gd name="T2" fmla="*/ 196 w 234"/>
                  <a:gd name="T3" fmla="*/ 39 h 114"/>
                  <a:gd name="T4" fmla="*/ 178 w 234"/>
                  <a:gd name="T5" fmla="*/ 24 h 114"/>
                  <a:gd name="T6" fmla="*/ 234 w 234"/>
                  <a:gd name="T7" fmla="*/ 0 h 114"/>
                  <a:gd name="T8" fmla="*/ 234 w 234"/>
                  <a:gd name="T9" fmla="*/ 65 h 114"/>
                  <a:gd name="T10" fmla="*/ 214 w 234"/>
                  <a:gd name="T11" fmla="*/ 51 h 114"/>
                  <a:gd name="T12" fmla="*/ 17 w 234"/>
                  <a:gd name="T13" fmla="*/ 112 h 114"/>
                  <a:gd name="T14" fmla="*/ 2 w 234"/>
                  <a:gd name="T15" fmla="*/ 104 h 114"/>
                  <a:gd name="T16" fmla="*/ 13 w 234"/>
                  <a:gd name="T17" fmla="*/ 88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4" h="114">
                    <a:moveTo>
                      <a:pt x="13" y="88"/>
                    </a:moveTo>
                    <a:cubicBezTo>
                      <a:pt x="13" y="88"/>
                      <a:pt x="104" y="94"/>
                      <a:pt x="196" y="39"/>
                    </a:cubicBezTo>
                    <a:cubicBezTo>
                      <a:pt x="178" y="24"/>
                      <a:pt x="178" y="24"/>
                      <a:pt x="178" y="24"/>
                    </a:cubicBezTo>
                    <a:cubicBezTo>
                      <a:pt x="234" y="0"/>
                      <a:pt x="234" y="0"/>
                      <a:pt x="234" y="0"/>
                    </a:cubicBezTo>
                    <a:cubicBezTo>
                      <a:pt x="234" y="65"/>
                      <a:pt x="234" y="65"/>
                      <a:pt x="234" y="65"/>
                    </a:cubicBezTo>
                    <a:cubicBezTo>
                      <a:pt x="214" y="51"/>
                      <a:pt x="214" y="51"/>
                      <a:pt x="214" y="51"/>
                    </a:cubicBezTo>
                    <a:cubicBezTo>
                      <a:pt x="214" y="51"/>
                      <a:pt x="157" y="101"/>
                      <a:pt x="17" y="112"/>
                    </a:cubicBezTo>
                    <a:cubicBezTo>
                      <a:pt x="17" y="112"/>
                      <a:pt x="2" y="114"/>
                      <a:pt x="2" y="104"/>
                    </a:cubicBezTo>
                    <a:cubicBezTo>
                      <a:pt x="2" y="97"/>
                      <a:pt x="0" y="87"/>
                      <a:pt x="13" y="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82880" tIns="91440" rIns="182880" bIns="91440" numCol="1" anchor="t" anchorCtr="0" compatLnSpc="1">
                <a:prstTxWarp prst="textNoShape">
                  <a:avLst/>
                </a:prstTxWarp>
              </a:bodyPr>
              <a:lstStyle/>
              <a:p>
                <a:pPr defTabSz="1828800">
                  <a:defRPr/>
                </a:pPr>
                <a:endParaRPr lang="en-US" sz="3600" kern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31" name="Freeform 149">
              <a:extLst>
                <a:ext uri="{FF2B5EF4-FFF2-40B4-BE49-F238E27FC236}">
                  <a16:creationId xmlns:a16="http://schemas.microsoft.com/office/drawing/2014/main" id="{6105900C-C259-4562-836A-4AAFAB648C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650766" y="5019568"/>
              <a:ext cx="756568" cy="971940"/>
            </a:xfrm>
            <a:custGeom>
              <a:avLst/>
              <a:gdLst>
                <a:gd name="T0" fmla="*/ 80 w 161"/>
                <a:gd name="T1" fmla="*/ 0 h 208"/>
                <a:gd name="T2" fmla="*/ 0 w 161"/>
                <a:gd name="T3" fmla="*/ 208 h 208"/>
                <a:gd name="T4" fmla="*/ 122 w 161"/>
                <a:gd name="T5" fmla="*/ 128 h 208"/>
                <a:gd name="T6" fmla="*/ 134 w 161"/>
                <a:gd name="T7" fmla="*/ 71 h 208"/>
                <a:gd name="T8" fmla="*/ 50 w 161"/>
                <a:gd name="T9" fmla="*/ 156 h 208"/>
                <a:gd name="T10" fmla="*/ 47 w 161"/>
                <a:gd name="T11" fmla="*/ 165 h 208"/>
                <a:gd name="T12" fmla="*/ 42 w 161"/>
                <a:gd name="T13" fmla="*/ 162 h 208"/>
                <a:gd name="T14" fmla="*/ 36 w 161"/>
                <a:gd name="T15" fmla="*/ 164 h 208"/>
                <a:gd name="T16" fmla="*/ 33 w 161"/>
                <a:gd name="T17" fmla="*/ 155 h 208"/>
                <a:gd name="T18" fmla="*/ 41 w 161"/>
                <a:gd name="T19" fmla="*/ 149 h 208"/>
                <a:gd name="T20" fmla="*/ 44 w 161"/>
                <a:gd name="T21" fmla="*/ 154 h 208"/>
                <a:gd name="T22" fmla="*/ 50 w 161"/>
                <a:gd name="T23" fmla="*/ 156 h 208"/>
                <a:gd name="T24" fmla="*/ 67 w 161"/>
                <a:gd name="T25" fmla="*/ 164 h 208"/>
                <a:gd name="T26" fmla="*/ 66 w 161"/>
                <a:gd name="T27" fmla="*/ 165 h 208"/>
                <a:gd name="T28" fmla="*/ 56 w 161"/>
                <a:gd name="T29" fmla="*/ 165 h 208"/>
                <a:gd name="T30" fmla="*/ 53 w 161"/>
                <a:gd name="T31" fmla="*/ 156 h 208"/>
                <a:gd name="T32" fmla="*/ 59 w 161"/>
                <a:gd name="T33" fmla="*/ 154 h 208"/>
                <a:gd name="T34" fmla="*/ 62 w 161"/>
                <a:gd name="T35" fmla="*/ 149 h 208"/>
                <a:gd name="T36" fmla="*/ 70 w 161"/>
                <a:gd name="T37" fmla="*/ 155 h 208"/>
                <a:gd name="T38" fmla="*/ 85 w 161"/>
                <a:gd name="T39" fmla="*/ 159 h 208"/>
                <a:gd name="T40" fmla="*/ 86 w 161"/>
                <a:gd name="T41" fmla="*/ 165 h 208"/>
                <a:gd name="T42" fmla="*/ 76 w 161"/>
                <a:gd name="T43" fmla="*/ 165 h 208"/>
                <a:gd name="T44" fmla="*/ 77 w 161"/>
                <a:gd name="T45" fmla="*/ 159 h 208"/>
                <a:gd name="T46" fmla="*/ 73 w 161"/>
                <a:gd name="T47" fmla="*/ 154 h 208"/>
                <a:gd name="T48" fmla="*/ 81 w 161"/>
                <a:gd name="T49" fmla="*/ 149 h 208"/>
                <a:gd name="T50" fmla="*/ 89 w 161"/>
                <a:gd name="T51" fmla="*/ 154 h 208"/>
                <a:gd name="T52" fmla="*/ 108 w 161"/>
                <a:gd name="T53" fmla="*/ 156 h 208"/>
                <a:gd name="T54" fmla="*/ 105 w 161"/>
                <a:gd name="T55" fmla="*/ 165 h 208"/>
                <a:gd name="T56" fmla="*/ 100 w 161"/>
                <a:gd name="T57" fmla="*/ 162 h 208"/>
                <a:gd name="T58" fmla="*/ 94 w 161"/>
                <a:gd name="T59" fmla="*/ 164 h 208"/>
                <a:gd name="T60" fmla="*/ 91 w 161"/>
                <a:gd name="T61" fmla="*/ 155 h 208"/>
                <a:gd name="T62" fmla="*/ 99 w 161"/>
                <a:gd name="T63" fmla="*/ 149 h 208"/>
                <a:gd name="T64" fmla="*/ 102 w 161"/>
                <a:gd name="T65" fmla="*/ 154 h 208"/>
                <a:gd name="T66" fmla="*/ 108 w 161"/>
                <a:gd name="T67" fmla="*/ 156 h 208"/>
                <a:gd name="T68" fmla="*/ 124 w 161"/>
                <a:gd name="T69" fmla="*/ 165 h 208"/>
                <a:gd name="T70" fmla="*/ 115 w 161"/>
                <a:gd name="T71" fmla="*/ 165 h 208"/>
                <a:gd name="T72" fmla="*/ 115 w 161"/>
                <a:gd name="T73" fmla="*/ 159 h 208"/>
                <a:gd name="T74" fmla="*/ 111 w 161"/>
                <a:gd name="T75" fmla="*/ 154 h 208"/>
                <a:gd name="T76" fmla="*/ 119 w 161"/>
                <a:gd name="T77" fmla="*/ 149 h 208"/>
                <a:gd name="T78" fmla="*/ 127 w 161"/>
                <a:gd name="T79" fmla="*/ 154 h 208"/>
                <a:gd name="T80" fmla="*/ 123 w 161"/>
                <a:gd name="T81" fmla="*/ 159 h 208"/>
                <a:gd name="T82" fmla="*/ 90 w 161"/>
                <a:gd name="T83" fmla="*/ 102 h 208"/>
                <a:gd name="T84" fmla="*/ 116 w 161"/>
                <a:gd name="T85" fmla="*/ 82 h 208"/>
                <a:gd name="T86" fmla="*/ 117 w 161"/>
                <a:gd name="T87" fmla="*/ 62 h 208"/>
                <a:gd name="T88" fmla="*/ 97 w 161"/>
                <a:gd name="T89" fmla="*/ 48 h 208"/>
                <a:gd name="T90" fmla="*/ 84 w 161"/>
                <a:gd name="T91" fmla="*/ 47 h 208"/>
                <a:gd name="T92" fmla="*/ 66 w 161"/>
                <a:gd name="T93" fmla="*/ 75 h 208"/>
                <a:gd name="T94" fmla="*/ 62 w 161"/>
                <a:gd name="T95" fmla="*/ 102 h 208"/>
                <a:gd name="T96" fmla="*/ 62 w 161"/>
                <a:gd name="T97" fmla="*/ 102 h 208"/>
                <a:gd name="T98" fmla="*/ 62 w 161"/>
                <a:gd name="T99" fmla="*/ 68 h 208"/>
                <a:gd name="T100" fmla="*/ 56 w 161"/>
                <a:gd name="T101" fmla="*/ 98 h 208"/>
                <a:gd name="T102" fmla="*/ 44 w 161"/>
                <a:gd name="T103" fmla="*/ 68 h 208"/>
                <a:gd name="T104" fmla="*/ 44 w 161"/>
                <a:gd name="T105" fmla="*/ 102 h 208"/>
                <a:gd name="T106" fmla="*/ 64 w 161"/>
                <a:gd name="T107" fmla="*/ 98 h 208"/>
                <a:gd name="T108" fmla="*/ 58 w 161"/>
                <a:gd name="T109" fmla="*/ 72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1" h="208">
                  <a:moveTo>
                    <a:pt x="122" y="128"/>
                  </a:moveTo>
                  <a:cubicBezTo>
                    <a:pt x="140" y="115"/>
                    <a:pt x="151" y="94"/>
                    <a:pt x="151" y="71"/>
                  </a:cubicBezTo>
                  <a:cubicBezTo>
                    <a:pt x="151" y="31"/>
                    <a:pt x="120" y="0"/>
                    <a:pt x="80" y="0"/>
                  </a:cubicBezTo>
                  <a:cubicBezTo>
                    <a:pt x="41" y="0"/>
                    <a:pt x="9" y="31"/>
                    <a:pt x="9" y="71"/>
                  </a:cubicBezTo>
                  <a:cubicBezTo>
                    <a:pt x="9" y="94"/>
                    <a:pt x="21" y="115"/>
                    <a:pt x="39" y="12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80" y="174"/>
                    <a:pt x="80" y="174"/>
                    <a:pt x="80" y="174"/>
                  </a:cubicBezTo>
                  <a:cubicBezTo>
                    <a:pt x="161" y="208"/>
                    <a:pt x="161" y="208"/>
                    <a:pt x="161" y="208"/>
                  </a:cubicBezTo>
                  <a:lnTo>
                    <a:pt x="122" y="128"/>
                  </a:lnTo>
                  <a:close/>
                  <a:moveTo>
                    <a:pt x="27" y="71"/>
                  </a:moveTo>
                  <a:cubicBezTo>
                    <a:pt x="27" y="41"/>
                    <a:pt x="51" y="17"/>
                    <a:pt x="80" y="17"/>
                  </a:cubicBezTo>
                  <a:cubicBezTo>
                    <a:pt x="110" y="17"/>
                    <a:pt x="134" y="41"/>
                    <a:pt x="134" y="71"/>
                  </a:cubicBezTo>
                  <a:cubicBezTo>
                    <a:pt x="134" y="100"/>
                    <a:pt x="110" y="124"/>
                    <a:pt x="80" y="124"/>
                  </a:cubicBezTo>
                  <a:cubicBezTo>
                    <a:pt x="51" y="124"/>
                    <a:pt x="27" y="100"/>
                    <a:pt x="27" y="71"/>
                  </a:cubicBezTo>
                  <a:close/>
                  <a:moveTo>
                    <a:pt x="50" y="156"/>
                  </a:moveTo>
                  <a:cubicBezTo>
                    <a:pt x="46" y="159"/>
                    <a:pt x="46" y="159"/>
                    <a:pt x="46" y="159"/>
                  </a:cubicBezTo>
                  <a:cubicBezTo>
                    <a:pt x="48" y="164"/>
                    <a:pt x="48" y="164"/>
                    <a:pt x="48" y="164"/>
                  </a:cubicBezTo>
                  <a:cubicBezTo>
                    <a:pt x="48" y="165"/>
                    <a:pt x="48" y="165"/>
                    <a:pt x="47" y="165"/>
                  </a:cubicBezTo>
                  <a:cubicBezTo>
                    <a:pt x="47" y="165"/>
                    <a:pt x="47" y="165"/>
                    <a:pt x="47" y="165"/>
                  </a:cubicBezTo>
                  <a:cubicBezTo>
                    <a:pt x="47" y="165"/>
                    <a:pt x="47" y="165"/>
                    <a:pt x="46" y="165"/>
                  </a:cubicBezTo>
                  <a:cubicBezTo>
                    <a:pt x="42" y="162"/>
                    <a:pt x="42" y="162"/>
                    <a:pt x="42" y="162"/>
                  </a:cubicBezTo>
                  <a:cubicBezTo>
                    <a:pt x="38" y="165"/>
                    <a:pt x="38" y="165"/>
                    <a:pt x="38" y="165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5"/>
                    <a:pt x="36" y="165"/>
                    <a:pt x="36" y="164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4" y="156"/>
                    <a:pt x="34" y="156"/>
                    <a:pt x="34" y="156"/>
                  </a:cubicBezTo>
                  <a:cubicBezTo>
                    <a:pt x="33" y="156"/>
                    <a:pt x="33" y="155"/>
                    <a:pt x="33" y="155"/>
                  </a:cubicBezTo>
                  <a:cubicBezTo>
                    <a:pt x="33" y="155"/>
                    <a:pt x="34" y="154"/>
                    <a:pt x="34" y="154"/>
                  </a:cubicBezTo>
                  <a:cubicBezTo>
                    <a:pt x="40" y="154"/>
                    <a:pt x="40" y="154"/>
                    <a:pt x="40" y="154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2" y="149"/>
                    <a:pt x="42" y="149"/>
                  </a:cubicBezTo>
                  <a:cubicBezTo>
                    <a:pt x="42" y="149"/>
                    <a:pt x="43" y="149"/>
                    <a:pt x="43" y="149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0" y="154"/>
                    <a:pt x="51" y="155"/>
                    <a:pt x="51" y="155"/>
                  </a:cubicBezTo>
                  <a:cubicBezTo>
                    <a:pt x="51" y="155"/>
                    <a:pt x="51" y="156"/>
                    <a:pt x="50" y="156"/>
                  </a:cubicBezTo>
                  <a:close/>
                  <a:moveTo>
                    <a:pt x="70" y="156"/>
                  </a:moveTo>
                  <a:cubicBezTo>
                    <a:pt x="65" y="159"/>
                    <a:pt x="65" y="159"/>
                    <a:pt x="65" y="159"/>
                  </a:cubicBezTo>
                  <a:cubicBezTo>
                    <a:pt x="67" y="164"/>
                    <a:pt x="67" y="164"/>
                    <a:pt x="67" y="164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7" y="165"/>
                    <a:pt x="66" y="165"/>
                    <a:pt x="66" y="165"/>
                  </a:cubicBezTo>
                  <a:cubicBezTo>
                    <a:pt x="66" y="165"/>
                    <a:pt x="66" y="165"/>
                    <a:pt x="66" y="165"/>
                  </a:cubicBezTo>
                  <a:cubicBezTo>
                    <a:pt x="61" y="162"/>
                    <a:pt x="61" y="162"/>
                    <a:pt x="61" y="162"/>
                  </a:cubicBezTo>
                  <a:cubicBezTo>
                    <a:pt x="57" y="165"/>
                    <a:pt x="57" y="165"/>
                    <a:pt x="57" y="165"/>
                  </a:cubicBezTo>
                  <a:cubicBezTo>
                    <a:pt x="57" y="166"/>
                    <a:pt x="56" y="166"/>
                    <a:pt x="56" y="165"/>
                  </a:cubicBezTo>
                  <a:cubicBezTo>
                    <a:pt x="56" y="165"/>
                    <a:pt x="56" y="165"/>
                    <a:pt x="56" y="164"/>
                  </a:cubicBezTo>
                  <a:cubicBezTo>
                    <a:pt x="57" y="159"/>
                    <a:pt x="57" y="159"/>
                    <a:pt x="57" y="159"/>
                  </a:cubicBezTo>
                  <a:cubicBezTo>
                    <a:pt x="53" y="156"/>
                    <a:pt x="53" y="156"/>
                    <a:pt x="53" y="156"/>
                  </a:cubicBezTo>
                  <a:cubicBezTo>
                    <a:pt x="53" y="156"/>
                    <a:pt x="52" y="155"/>
                    <a:pt x="53" y="155"/>
                  </a:cubicBezTo>
                  <a:cubicBezTo>
                    <a:pt x="53" y="155"/>
                    <a:pt x="53" y="154"/>
                    <a:pt x="53" y="154"/>
                  </a:cubicBezTo>
                  <a:cubicBezTo>
                    <a:pt x="59" y="154"/>
                    <a:pt x="59" y="154"/>
                    <a:pt x="59" y="154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62" y="149"/>
                    <a:pt x="62" y="149"/>
                    <a:pt x="62" y="149"/>
                  </a:cubicBezTo>
                  <a:cubicBezTo>
                    <a:pt x="64" y="154"/>
                    <a:pt x="64" y="154"/>
                    <a:pt x="64" y="154"/>
                  </a:cubicBezTo>
                  <a:cubicBezTo>
                    <a:pt x="69" y="154"/>
                    <a:pt x="69" y="154"/>
                    <a:pt x="69" y="154"/>
                  </a:cubicBezTo>
                  <a:cubicBezTo>
                    <a:pt x="70" y="154"/>
                    <a:pt x="70" y="155"/>
                    <a:pt x="70" y="155"/>
                  </a:cubicBezTo>
                  <a:cubicBezTo>
                    <a:pt x="70" y="155"/>
                    <a:pt x="70" y="156"/>
                    <a:pt x="70" y="156"/>
                  </a:cubicBezTo>
                  <a:close/>
                  <a:moveTo>
                    <a:pt x="89" y="156"/>
                  </a:moveTo>
                  <a:cubicBezTo>
                    <a:pt x="85" y="159"/>
                    <a:pt x="85" y="159"/>
                    <a:pt x="85" y="159"/>
                  </a:cubicBezTo>
                  <a:cubicBezTo>
                    <a:pt x="86" y="164"/>
                    <a:pt x="86" y="164"/>
                    <a:pt x="86" y="164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6" y="165"/>
                    <a:pt x="86" y="165"/>
                    <a:pt x="86" y="165"/>
                  </a:cubicBezTo>
                  <a:cubicBezTo>
                    <a:pt x="85" y="165"/>
                    <a:pt x="85" y="165"/>
                    <a:pt x="85" y="165"/>
                  </a:cubicBezTo>
                  <a:cubicBezTo>
                    <a:pt x="81" y="162"/>
                    <a:pt x="81" y="162"/>
                    <a:pt x="81" y="162"/>
                  </a:cubicBezTo>
                  <a:cubicBezTo>
                    <a:pt x="76" y="165"/>
                    <a:pt x="76" y="165"/>
                    <a:pt x="76" y="165"/>
                  </a:cubicBezTo>
                  <a:cubicBezTo>
                    <a:pt x="76" y="166"/>
                    <a:pt x="76" y="166"/>
                    <a:pt x="75" y="165"/>
                  </a:cubicBezTo>
                  <a:cubicBezTo>
                    <a:pt x="75" y="165"/>
                    <a:pt x="75" y="165"/>
                    <a:pt x="75" y="164"/>
                  </a:cubicBezTo>
                  <a:cubicBezTo>
                    <a:pt x="77" y="159"/>
                    <a:pt x="77" y="159"/>
                    <a:pt x="77" y="159"/>
                  </a:cubicBezTo>
                  <a:cubicBezTo>
                    <a:pt x="72" y="156"/>
                    <a:pt x="72" y="156"/>
                    <a:pt x="72" y="156"/>
                  </a:cubicBezTo>
                  <a:cubicBezTo>
                    <a:pt x="72" y="156"/>
                    <a:pt x="72" y="155"/>
                    <a:pt x="72" y="155"/>
                  </a:cubicBezTo>
                  <a:cubicBezTo>
                    <a:pt x="72" y="155"/>
                    <a:pt x="72" y="154"/>
                    <a:pt x="73" y="154"/>
                  </a:cubicBezTo>
                  <a:cubicBezTo>
                    <a:pt x="78" y="154"/>
                    <a:pt x="78" y="154"/>
                    <a:pt x="78" y="154"/>
                  </a:cubicBezTo>
                  <a:cubicBezTo>
                    <a:pt x="80" y="149"/>
                    <a:pt x="80" y="149"/>
                    <a:pt x="80" y="149"/>
                  </a:cubicBezTo>
                  <a:cubicBezTo>
                    <a:pt x="80" y="149"/>
                    <a:pt x="80" y="149"/>
                    <a:pt x="81" y="149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83" y="154"/>
                    <a:pt x="83" y="154"/>
                    <a:pt x="83" y="154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89" y="154"/>
                    <a:pt x="89" y="155"/>
                    <a:pt x="89" y="155"/>
                  </a:cubicBezTo>
                  <a:cubicBezTo>
                    <a:pt x="90" y="155"/>
                    <a:pt x="89" y="156"/>
                    <a:pt x="89" y="156"/>
                  </a:cubicBezTo>
                  <a:close/>
                  <a:moveTo>
                    <a:pt x="108" y="156"/>
                  </a:moveTo>
                  <a:cubicBezTo>
                    <a:pt x="104" y="159"/>
                    <a:pt x="104" y="159"/>
                    <a:pt x="104" y="159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5"/>
                    <a:pt x="106" y="165"/>
                    <a:pt x="105" y="165"/>
                  </a:cubicBezTo>
                  <a:cubicBezTo>
                    <a:pt x="105" y="165"/>
                    <a:pt x="105" y="165"/>
                    <a:pt x="105" y="165"/>
                  </a:cubicBezTo>
                  <a:cubicBezTo>
                    <a:pt x="105" y="165"/>
                    <a:pt x="105" y="165"/>
                    <a:pt x="104" y="165"/>
                  </a:cubicBezTo>
                  <a:cubicBezTo>
                    <a:pt x="100" y="162"/>
                    <a:pt x="100" y="162"/>
                    <a:pt x="100" y="162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95" y="166"/>
                    <a:pt x="95" y="166"/>
                    <a:pt x="95" y="165"/>
                  </a:cubicBezTo>
                  <a:cubicBezTo>
                    <a:pt x="94" y="165"/>
                    <a:pt x="94" y="165"/>
                    <a:pt x="94" y="164"/>
                  </a:cubicBezTo>
                  <a:cubicBezTo>
                    <a:pt x="96" y="159"/>
                    <a:pt x="96" y="159"/>
                    <a:pt x="96" y="159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1" y="156"/>
                    <a:pt x="91" y="155"/>
                    <a:pt x="91" y="155"/>
                  </a:cubicBezTo>
                  <a:cubicBezTo>
                    <a:pt x="91" y="155"/>
                    <a:pt x="92" y="154"/>
                    <a:pt x="92" y="154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100" y="149"/>
                    <a:pt x="100" y="149"/>
                  </a:cubicBezTo>
                  <a:cubicBezTo>
                    <a:pt x="100" y="149"/>
                    <a:pt x="101" y="149"/>
                    <a:pt x="101" y="149"/>
                  </a:cubicBezTo>
                  <a:cubicBezTo>
                    <a:pt x="102" y="154"/>
                    <a:pt x="102" y="154"/>
                    <a:pt x="102" y="154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08" y="154"/>
                    <a:pt x="109" y="155"/>
                    <a:pt x="109" y="155"/>
                  </a:cubicBezTo>
                  <a:cubicBezTo>
                    <a:pt x="109" y="155"/>
                    <a:pt x="109" y="156"/>
                    <a:pt x="108" y="156"/>
                  </a:cubicBezTo>
                  <a:close/>
                  <a:moveTo>
                    <a:pt x="125" y="164"/>
                  </a:moveTo>
                  <a:cubicBezTo>
                    <a:pt x="125" y="165"/>
                    <a:pt x="125" y="165"/>
                    <a:pt x="125" y="165"/>
                  </a:cubicBezTo>
                  <a:cubicBezTo>
                    <a:pt x="125" y="165"/>
                    <a:pt x="124" y="165"/>
                    <a:pt x="124" y="165"/>
                  </a:cubicBezTo>
                  <a:cubicBezTo>
                    <a:pt x="124" y="165"/>
                    <a:pt x="124" y="165"/>
                    <a:pt x="124" y="165"/>
                  </a:cubicBezTo>
                  <a:cubicBezTo>
                    <a:pt x="119" y="162"/>
                    <a:pt x="119" y="162"/>
                    <a:pt x="119" y="162"/>
                  </a:cubicBezTo>
                  <a:cubicBezTo>
                    <a:pt x="115" y="165"/>
                    <a:pt x="115" y="165"/>
                    <a:pt x="115" y="165"/>
                  </a:cubicBezTo>
                  <a:cubicBezTo>
                    <a:pt x="115" y="166"/>
                    <a:pt x="114" y="166"/>
                    <a:pt x="114" y="165"/>
                  </a:cubicBezTo>
                  <a:cubicBezTo>
                    <a:pt x="114" y="165"/>
                    <a:pt x="114" y="165"/>
                    <a:pt x="114" y="164"/>
                  </a:cubicBezTo>
                  <a:cubicBezTo>
                    <a:pt x="115" y="159"/>
                    <a:pt x="115" y="159"/>
                    <a:pt x="115" y="159"/>
                  </a:cubicBezTo>
                  <a:cubicBezTo>
                    <a:pt x="111" y="156"/>
                    <a:pt x="111" y="156"/>
                    <a:pt x="111" y="156"/>
                  </a:cubicBezTo>
                  <a:cubicBezTo>
                    <a:pt x="111" y="156"/>
                    <a:pt x="110" y="155"/>
                    <a:pt x="111" y="155"/>
                  </a:cubicBezTo>
                  <a:cubicBezTo>
                    <a:pt x="111" y="155"/>
                    <a:pt x="111" y="154"/>
                    <a:pt x="111" y="154"/>
                  </a:cubicBezTo>
                  <a:cubicBezTo>
                    <a:pt x="117" y="154"/>
                    <a:pt x="117" y="154"/>
                    <a:pt x="117" y="154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19" y="149"/>
                    <a:pt x="119" y="149"/>
                    <a:pt x="119" y="149"/>
                  </a:cubicBezTo>
                  <a:cubicBezTo>
                    <a:pt x="120" y="149"/>
                    <a:pt x="120" y="149"/>
                    <a:pt x="120" y="149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28" y="154"/>
                    <a:pt x="128" y="155"/>
                    <a:pt x="128" y="155"/>
                  </a:cubicBezTo>
                  <a:cubicBezTo>
                    <a:pt x="128" y="155"/>
                    <a:pt x="128" y="156"/>
                    <a:pt x="128" y="156"/>
                  </a:cubicBezTo>
                  <a:cubicBezTo>
                    <a:pt x="123" y="159"/>
                    <a:pt x="123" y="159"/>
                    <a:pt x="123" y="159"/>
                  </a:cubicBezTo>
                  <a:lnTo>
                    <a:pt x="125" y="164"/>
                  </a:lnTo>
                  <a:close/>
                  <a:moveTo>
                    <a:pt x="70" y="99"/>
                  </a:moveTo>
                  <a:cubicBezTo>
                    <a:pt x="73" y="99"/>
                    <a:pt x="78" y="101"/>
                    <a:pt x="90" y="102"/>
                  </a:cubicBezTo>
                  <a:cubicBezTo>
                    <a:pt x="103" y="103"/>
                    <a:pt x="107" y="101"/>
                    <a:pt x="111" y="97"/>
                  </a:cubicBezTo>
                  <a:cubicBezTo>
                    <a:pt x="115" y="94"/>
                    <a:pt x="112" y="91"/>
                    <a:pt x="115" y="89"/>
                  </a:cubicBezTo>
                  <a:cubicBezTo>
                    <a:pt x="118" y="88"/>
                    <a:pt x="117" y="86"/>
                    <a:pt x="116" y="82"/>
                  </a:cubicBezTo>
                  <a:cubicBezTo>
                    <a:pt x="114" y="79"/>
                    <a:pt x="120" y="76"/>
                    <a:pt x="118" y="74"/>
                  </a:cubicBezTo>
                  <a:cubicBezTo>
                    <a:pt x="117" y="73"/>
                    <a:pt x="115" y="72"/>
                    <a:pt x="116" y="69"/>
                  </a:cubicBezTo>
                  <a:cubicBezTo>
                    <a:pt x="118" y="67"/>
                    <a:pt x="120" y="66"/>
                    <a:pt x="117" y="62"/>
                  </a:cubicBezTo>
                  <a:cubicBezTo>
                    <a:pt x="115" y="58"/>
                    <a:pt x="114" y="58"/>
                    <a:pt x="108" y="58"/>
                  </a:cubicBezTo>
                  <a:cubicBezTo>
                    <a:pt x="95" y="58"/>
                    <a:pt x="95" y="58"/>
                    <a:pt x="95" y="58"/>
                  </a:cubicBezTo>
                  <a:cubicBezTo>
                    <a:pt x="92" y="58"/>
                    <a:pt x="94" y="53"/>
                    <a:pt x="97" y="48"/>
                  </a:cubicBezTo>
                  <a:cubicBezTo>
                    <a:pt x="100" y="43"/>
                    <a:pt x="102" y="38"/>
                    <a:pt x="98" y="33"/>
                  </a:cubicBezTo>
                  <a:cubicBezTo>
                    <a:pt x="95" y="28"/>
                    <a:pt x="90" y="28"/>
                    <a:pt x="90" y="31"/>
                  </a:cubicBezTo>
                  <a:cubicBezTo>
                    <a:pt x="90" y="35"/>
                    <a:pt x="89" y="44"/>
                    <a:pt x="84" y="47"/>
                  </a:cubicBezTo>
                  <a:cubicBezTo>
                    <a:pt x="79" y="50"/>
                    <a:pt x="78" y="53"/>
                    <a:pt x="76" y="60"/>
                  </a:cubicBezTo>
                  <a:cubicBezTo>
                    <a:pt x="73" y="66"/>
                    <a:pt x="69" y="68"/>
                    <a:pt x="67" y="68"/>
                  </a:cubicBezTo>
                  <a:cubicBezTo>
                    <a:pt x="66" y="68"/>
                    <a:pt x="66" y="72"/>
                    <a:pt x="66" y="75"/>
                  </a:cubicBezTo>
                  <a:cubicBezTo>
                    <a:pt x="66" y="75"/>
                    <a:pt x="66" y="92"/>
                    <a:pt x="66" y="95"/>
                  </a:cubicBezTo>
                  <a:cubicBezTo>
                    <a:pt x="66" y="98"/>
                    <a:pt x="67" y="98"/>
                    <a:pt x="70" y="99"/>
                  </a:cubicBezTo>
                  <a:close/>
                  <a:moveTo>
                    <a:pt x="62" y="102"/>
                  </a:moveTo>
                  <a:cubicBezTo>
                    <a:pt x="61" y="102"/>
                    <a:pt x="61" y="102"/>
                    <a:pt x="61" y="101"/>
                  </a:cubicBezTo>
                  <a:cubicBezTo>
                    <a:pt x="61" y="102"/>
                    <a:pt x="61" y="102"/>
                    <a:pt x="60" y="102"/>
                  </a:cubicBezTo>
                  <a:lnTo>
                    <a:pt x="62" y="102"/>
                  </a:lnTo>
                  <a:close/>
                  <a:moveTo>
                    <a:pt x="60" y="68"/>
                  </a:moveTo>
                  <a:cubicBezTo>
                    <a:pt x="61" y="68"/>
                    <a:pt x="61" y="68"/>
                    <a:pt x="61" y="68"/>
                  </a:cubicBezTo>
                  <a:cubicBezTo>
                    <a:pt x="61" y="68"/>
                    <a:pt x="61" y="68"/>
                    <a:pt x="62" y="68"/>
                  </a:cubicBezTo>
                  <a:lnTo>
                    <a:pt x="60" y="68"/>
                  </a:lnTo>
                  <a:close/>
                  <a:moveTo>
                    <a:pt x="53" y="102"/>
                  </a:moveTo>
                  <a:cubicBezTo>
                    <a:pt x="55" y="102"/>
                    <a:pt x="56" y="100"/>
                    <a:pt x="56" y="98"/>
                  </a:cubicBezTo>
                  <a:cubicBezTo>
                    <a:pt x="56" y="72"/>
                    <a:pt x="56" y="72"/>
                    <a:pt x="56" y="72"/>
                  </a:cubicBezTo>
                  <a:cubicBezTo>
                    <a:pt x="56" y="70"/>
                    <a:pt x="55" y="68"/>
                    <a:pt x="53" y="68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2" y="68"/>
                    <a:pt x="41" y="70"/>
                    <a:pt x="41" y="72"/>
                  </a:cubicBezTo>
                  <a:cubicBezTo>
                    <a:pt x="41" y="98"/>
                    <a:pt x="41" y="98"/>
                    <a:pt x="41" y="98"/>
                  </a:cubicBezTo>
                  <a:cubicBezTo>
                    <a:pt x="41" y="100"/>
                    <a:pt x="42" y="102"/>
                    <a:pt x="44" y="102"/>
                  </a:cubicBezTo>
                  <a:lnTo>
                    <a:pt x="53" y="102"/>
                  </a:lnTo>
                  <a:close/>
                  <a:moveTo>
                    <a:pt x="61" y="101"/>
                  </a:moveTo>
                  <a:cubicBezTo>
                    <a:pt x="63" y="101"/>
                    <a:pt x="64" y="100"/>
                    <a:pt x="64" y="98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64" y="70"/>
                    <a:pt x="63" y="69"/>
                    <a:pt x="61" y="68"/>
                  </a:cubicBezTo>
                  <a:cubicBezTo>
                    <a:pt x="59" y="69"/>
                    <a:pt x="58" y="70"/>
                    <a:pt x="58" y="72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100"/>
                    <a:pt x="59" y="101"/>
                    <a:pt x="61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defTabSz="1828800">
                <a:defRPr/>
              </a:pPr>
              <a:endParaRPr lang="en-US" sz="3600" kern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E593441-15A8-4D77-83B7-BB8BDF561006}"/>
              </a:ext>
            </a:extLst>
          </p:cNvPr>
          <p:cNvSpPr txBox="1"/>
          <p:nvPr/>
        </p:nvSpPr>
        <p:spPr>
          <a:xfrm>
            <a:off x="0" y="20538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Business Plan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4142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8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AC016"/>
      </a:accent1>
      <a:accent2>
        <a:srgbClr val="02BBD6"/>
      </a:accent2>
      <a:accent3>
        <a:srgbClr val="5151AB"/>
      </a:accent3>
      <a:accent4>
        <a:srgbClr val="D161B1"/>
      </a:accent4>
      <a:accent5>
        <a:srgbClr val="78B832"/>
      </a:accent5>
      <a:accent6>
        <a:srgbClr val="EC3E35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Open Sans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2</cp:revision>
  <dcterms:created xsi:type="dcterms:W3CDTF">2021-07-15T05:29:36Z</dcterms:created>
  <dcterms:modified xsi:type="dcterms:W3CDTF">2021-07-15T05:33:37Z</dcterms:modified>
</cp:coreProperties>
</file>