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203B-F4F8-5862-788F-629839A68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511AF-1B40-9D3D-16F8-DC79E240C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D709-AD28-15F6-ED04-477F57FD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51E9-0685-4176-AE7A-6DF8D38BAD7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84F69-F5BE-0326-B590-57417337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42F6-815B-FB65-B0BB-C610F635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2F6C-1DBB-4151-AD43-75AA97C1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19AF-7443-1860-99EC-5F2521B2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4C1D0-39AA-0488-C740-9D240124E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B787-DC66-34B7-C4BF-1DDAAC89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51E9-0685-4176-AE7A-6DF8D38BAD7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E05F-CDA0-CD1E-CC6E-3C909D6A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67D5D-1D09-1EAC-5A39-75FC20FF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2F6C-1DBB-4151-AD43-75AA97C1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1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D387A-A94C-91A8-2A53-BEB30C716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55F1E-8540-5BEA-80E4-AD985798D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2494E-22AC-7792-56CF-BE1EC19A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51E9-0685-4176-AE7A-6DF8D38BAD7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8A7A9-1345-5F52-D792-A75346A4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07447-1677-58F5-F09E-2D6BF828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2F6C-1DBB-4151-AD43-75AA97C1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5171-6623-BAD1-1A1F-8C156E57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0556-2F3E-8B09-0C52-BD9D53B86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99889-FA9C-3E5A-E035-D0464B28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51E9-0685-4176-AE7A-6DF8D38BAD7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B80AC-4898-D8E5-BED5-7315CD62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3589E-5582-4D56-A99A-FA68F96F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2F6C-1DBB-4151-AD43-75AA97C1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6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21DC-0B31-E3AA-5E48-E9297AFE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C76D6-2B77-18D4-29C4-256054E78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EFCE9-E9E1-4CEB-A7E7-7D4A1E97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51E9-0685-4176-AE7A-6DF8D38BAD7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05B78-0B80-120E-417D-E3A4FB2F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C88AB-8778-5FCA-5FF5-7F66AC63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2F6C-1DBB-4151-AD43-75AA97C1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1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A9C4-D988-0132-81E9-E7EF1427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7076B-8974-5639-F03F-29334FB6C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5BC9C-D343-61DA-D2E9-8E9477536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BF5C0-045F-F2FB-D779-58105C74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51E9-0685-4176-AE7A-6DF8D38BAD7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DA00-86D4-130C-E92C-F7B6DB79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54700-0D96-11BA-81BB-082CCBE0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2F6C-1DBB-4151-AD43-75AA97C1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0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95E4-9B4C-9DA2-EBA0-DA99773A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FDF4A-6621-1BE2-AA2B-C5CDD99D9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E18DB-466C-54D4-6DA5-91E686BF9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D84B6-D14A-1F60-A5B9-F9AD6292E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1F971-CF51-E155-7B87-AD7ED7743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CA196-EF6E-2534-1E1F-A1ABEAFD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51E9-0685-4176-AE7A-6DF8D38BAD7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09205-948E-91AD-CCD4-73C042FC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8D84E-C820-3A78-3FC0-74D38346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2F6C-1DBB-4151-AD43-75AA97C1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6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5023-D257-4703-4C75-D831720E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D7DED-4666-2D0A-0737-5B8C3473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51E9-0685-4176-AE7A-6DF8D38BAD7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D2403-AEE2-DC9E-6A02-08BCBF5C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4742C-92CB-96DA-2454-EECCB0B4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2F6C-1DBB-4151-AD43-75AA97C1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9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66342-DF9F-A840-1D33-880D570A7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51E9-0685-4176-AE7A-6DF8D38BAD7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49AD5-11BA-BD4C-A994-3E225EE2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A6203-0E76-30BC-6FD3-B1A2B5B5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2F6C-1DBB-4151-AD43-75AA97C1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7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3646-FA72-B446-E834-8FAC84A8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B6A89-BF28-7011-97F1-7BD296C91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3A6E7-A07C-FB45-C4BC-BF062A595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33EED-C4B6-CF21-FAA7-D30958D0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51E9-0685-4176-AE7A-6DF8D38BAD7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A8ED4-41D3-5621-D4A6-3DCEC3F0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A667C-CC5F-2CE7-0F28-8EBBBE5B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2F6C-1DBB-4151-AD43-75AA97C1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6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8465-4338-4669-01F0-E8ACB783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F16CC-A0B0-5C57-7A1B-86B4C17CA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6EFE2-75AA-E4DF-41B2-1946D765C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858D5-1D34-8AAE-CA9C-B1539503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51E9-0685-4176-AE7A-6DF8D38BAD7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244ED-E402-4B68-2E10-7E8925C9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1DE52-9EE0-F8C4-402B-924451B7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52F6C-1DBB-4151-AD43-75AA97C1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0B4BE-B982-6162-2A31-644B4B72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402B1-2017-AB4A-06AD-CEB3B428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EF825-65E9-2C1A-7D32-D0DACF9B2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451E9-0685-4176-AE7A-6DF8D38BAD7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9D8F1-6370-3795-BB99-047D704FC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693CE-C0AD-FB11-A605-3BE2BAD6B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52F6C-1DBB-4151-AD43-75AA97C1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7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38B155E0-9F93-8144-4024-EFA17BFFB28D}"/>
              </a:ext>
            </a:extLst>
          </p:cNvPr>
          <p:cNvGrpSpPr/>
          <p:nvPr/>
        </p:nvGrpSpPr>
        <p:grpSpPr>
          <a:xfrm>
            <a:off x="1164863" y="276429"/>
            <a:ext cx="9862274" cy="6305142"/>
            <a:chOff x="981382" y="252678"/>
            <a:chExt cx="9862274" cy="630514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39E1992-3A03-33BC-7C7B-D0669F837A98}"/>
                </a:ext>
              </a:extLst>
            </p:cNvPr>
            <p:cNvGrpSpPr/>
            <p:nvPr/>
          </p:nvGrpSpPr>
          <p:grpSpPr>
            <a:xfrm>
              <a:off x="7855127" y="994872"/>
              <a:ext cx="2988529" cy="4820754"/>
              <a:chOff x="8128259" y="1398757"/>
              <a:chExt cx="2988529" cy="482075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1622BF30-25C5-1225-CCA3-5698816CBE4C}"/>
                  </a:ext>
                </a:extLst>
              </p:cNvPr>
              <p:cNvGrpSpPr/>
              <p:nvPr/>
            </p:nvGrpSpPr>
            <p:grpSpPr>
              <a:xfrm>
                <a:off x="8128259" y="1398757"/>
                <a:ext cx="2715396" cy="569387"/>
                <a:chOff x="8152009" y="508108"/>
                <a:chExt cx="2715396" cy="569387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4E4D661-3AF1-4485-1871-A48FE9A162E4}"/>
                    </a:ext>
                  </a:extLst>
                </p:cNvPr>
                <p:cNvSpPr txBox="1"/>
                <p:nvPr/>
              </p:nvSpPr>
              <p:spPr>
                <a:xfrm>
                  <a:off x="8596250" y="508108"/>
                  <a:ext cx="2271155" cy="5693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400" b="1" i="0" dirty="0">
                      <a:solidFill>
                        <a:schemeClr val="accent2">
                          <a:lumMod val="75000"/>
                        </a:schemeClr>
                      </a:solidFill>
                      <a:effectLst/>
                      <a:latin typeface="Montserrrat"/>
                    </a:rPr>
                    <a:t>Finance and Accounting</a:t>
                  </a:r>
                  <a:endParaRPr lang="en-US" sz="14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Montserrrat"/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lang="en-US" sz="1200" b="0" i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Montserrrat"/>
                    </a:rPr>
                    <a:t>Managing finances and budgets.</a:t>
                  </a:r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CF6D39A2-35F2-6048-4EF2-8B819BC5DF88}"/>
                    </a:ext>
                  </a:extLst>
                </p:cNvPr>
                <p:cNvGrpSpPr/>
                <p:nvPr/>
              </p:nvGrpSpPr>
              <p:grpSpPr>
                <a:xfrm>
                  <a:off x="8152009" y="652255"/>
                  <a:ext cx="278539" cy="281093"/>
                  <a:chOff x="7021513" y="2890838"/>
                  <a:chExt cx="346076" cy="349250"/>
                </a:xfrm>
              </p:grpSpPr>
              <p:sp>
                <p:nvSpPr>
                  <p:cNvPr id="48" name="Freeform 12">
                    <a:extLst>
                      <a:ext uri="{FF2B5EF4-FFF2-40B4-BE49-F238E27FC236}">
                        <a16:creationId xmlns:a16="http://schemas.microsoft.com/office/drawing/2014/main" id="{55CD936F-E5F3-9C54-67F0-16336400F5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73901" y="2890838"/>
                    <a:ext cx="293688" cy="273050"/>
                  </a:xfrm>
                  <a:custGeom>
                    <a:avLst/>
                    <a:gdLst>
                      <a:gd name="T0" fmla="*/ 185 w 185"/>
                      <a:gd name="T1" fmla="*/ 0 h 172"/>
                      <a:gd name="T2" fmla="*/ 48 w 185"/>
                      <a:gd name="T3" fmla="*/ 172 h 172"/>
                      <a:gd name="T4" fmla="*/ 0 w 185"/>
                      <a:gd name="T5" fmla="*/ 124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5" h="172">
                        <a:moveTo>
                          <a:pt x="185" y="0"/>
                        </a:moveTo>
                        <a:lnTo>
                          <a:pt x="48" y="172"/>
                        </a:lnTo>
                        <a:lnTo>
                          <a:pt x="0" y="124"/>
                        </a:lnTo>
                      </a:path>
                    </a:pathLst>
                  </a:custGeom>
                  <a:noFill/>
                  <a:ln w="22225" cap="rnd">
                    <a:solidFill>
                      <a:schemeClr val="accent2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49" name="Freeform 13">
                    <a:extLst>
                      <a:ext uri="{FF2B5EF4-FFF2-40B4-BE49-F238E27FC236}">
                        <a16:creationId xmlns:a16="http://schemas.microsoft.com/office/drawing/2014/main" id="{CCC0F893-0BBD-BCA7-FA23-D035DE4BAF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21513" y="2967038"/>
                    <a:ext cx="271463" cy="273050"/>
                  </a:xfrm>
                  <a:custGeom>
                    <a:avLst/>
                    <a:gdLst>
                      <a:gd name="T0" fmla="*/ 71 w 72"/>
                      <a:gd name="T1" fmla="*/ 28 h 72"/>
                      <a:gd name="T2" fmla="*/ 72 w 72"/>
                      <a:gd name="T3" fmla="*/ 36 h 72"/>
                      <a:gd name="T4" fmla="*/ 36 w 72"/>
                      <a:gd name="T5" fmla="*/ 72 h 72"/>
                      <a:gd name="T6" fmla="*/ 0 w 72"/>
                      <a:gd name="T7" fmla="*/ 36 h 72"/>
                      <a:gd name="T8" fmla="*/ 36 w 72"/>
                      <a:gd name="T9" fmla="*/ 0 h 72"/>
                      <a:gd name="T10" fmla="*/ 52 w 72"/>
                      <a:gd name="T11" fmla="*/ 4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2" h="72">
                        <a:moveTo>
                          <a:pt x="71" y="28"/>
                        </a:moveTo>
                        <a:cubicBezTo>
                          <a:pt x="72" y="31"/>
                          <a:pt x="72" y="33"/>
                          <a:pt x="72" y="36"/>
                        </a:cubicBezTo>
                        <a:cubicBezTo>
                          <a:pt x="72" y="56"/>
                          <a:pt x="56" y="72"/>
                          <a:pt x="36" y="72"/>
                        </a:cubicBezTo>
                        <a:cubicBezTo>
                          <a:pt x="16" y="72"/>
                          <a:pt x="0" y="56"/>
                          <a:pt x="0" y="36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42" y="0"/>
                          <a:pt x="47" y="1"/>
                          <a:pt x="52" y="4"/>
                        </a:cubicBezTo>
                      </a:path>
                    </a:pathLst>
                  </a:custGeom>
                  <a:noFill/>
                  <a:ln w="22225" cap="rnd">
                    <a:solidFill>
                      <a:schemeClr val="accent2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</p:grp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D60453B-7698-049A-6471-AE8D166DE75F}"/>
                  </a:ext>
                </a:extLst>
              </p:cNvPr>
              <p:cNvGrpSpPr/>
              <p:nvPr/>
            </p:nvGrpSpPr>
            <p:grpSpPr>
              <a:xfrm>
                <a:off x="8128259" y="3099303"/>
                <a:ext cx="2846023" cy="569387"/>
                <a:chOff x="8152009" y="2655166"/>
                <a:chExt cx="2846023" cy="569387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FDE6FA3-C0E0-DE6F-C78E-E2650B13C42A}"/>
                    </a:ext>
                  </a:extLst>
                </p:cNvPr>
                <p:cNvSpPr txBox="1"/>
                <p:nvPr/>
              </p:nvSpPr>
              <p:spPr>
                <a:xfrm>
                  <a:off x="8596250" y="2655166"/>
                  <a:ext cx="2401782" cy="5693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400" b="1" i="0" dirty="0">
                      <a:solidFill>
                        <a:schemeClr val="accent5">
                          <a:lumMod val="75000"/>
                        </a:schemeClr>
                      </a:solidFill>
                      <a:effectLst/>
                      <a:latin typeface="Montserrrat"/>
                    </a:rPr>
                    <a:t>Management and Leadership</a:t>
                  </a:r>
                  <a:endParaRPr lang="en-US" sz="1400" b="0" i="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Montserrrat"/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lang="en-US" sz="1200" b="0" i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Montserrrat"/>
                    </a:rPr>
                    <a:t>Effective team leadership.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791B9EC-3500-61C9-C110-5ADC5DA67A56}"/>
                    </a:ext>
                  </a:extLst>
                </p:cNvPr>
                <p:cNvGrpSpPr/>
                <p:nvPr/>
              </p:nvGrpSpPr>
              <p:grpSpPr>
                <a:xfrm>
                  <a:off x="8152009" y="2799313"/>
                  <a:ext cx="278539" cy="281093"/>
                  <a:chOff x="7021513" y="2890838"/>
                  <a:chExt cx="346076" cy="349250"/>
                </a:xfrm>
              </p:grpSpPr>
              <p:sp>
                <p:nvSpPr>
                  <p:cNvPr id="51" name="Freeform 12">
                    <a:extLst>
                      <a:ext uri="{FF2B5EF4-FFF2-40B4-BE49-F238E27FC236}">
                        <a16:creationId xmlns:a16="http://schemas.microsoft.com/office/drawing/2014/main" id="{D70B853D-DDA0-5FD0-015E-52EDACAADD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73901" y="2890838"/>
                    <a:ext cx="293688" cy="273050"/>
                  </a:xfrm>
                  <a:custGeom>
                    <a:avLst/>
                    <a:gdLst>
                      <a:gd name="T0" fmla="*/ 185 w 185"/>
                      <a:gd name="T1" fmla="*/ 0 h 172"/>
                      <a:gd name="T2" fmla="*/ 48 w 185"/>
                      <a:gd name="T3" fmla="*/ 172 h 172"/>
                      <a:gd name="T4" fmla="*/ 0 w 185"/>
                      <a:gd name="T5" fmla="*/ 124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5" h="172">
                        <a:moveTo>
                          <a:pt x="185" y="0"/>
                        </a:moveTo>
                        <a:lnTo>
                          <a:pt x="48" y="172"/>
                        </a:lnTo>
                        <a:lnTo>
                          <a:pt x="0" y="124"/>
                        </a:lnTo>
                      </a:path>
                    </a:pathLst>
                  </a:custGeom>
                  <a:noFill/>
                  <a:ln w="22225" cap="rnd">
                    <a:solidFill>
                      <a:schemeClr val="accent5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52" name="Freeform 13">
                    <a:extLst>
                      <a:ext uri="{FF2B5EF4-FFF2-40B4-BE49-F238E27FC236}">
                        <a16:creationId xmlns:a16="http://schemas.microsoft.com/office/drawing/2014/main" id="{8B7F427E-6F5C-9C11-2030-46ED09AD8D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21513" y="2967038"/>
                    <a:ext cx="271463" cy="273050"/>
                  </a:xfrm>
                  <a:custGeom>
                    <a:avLst/>
                    <a:gdLst>
                      <a:gd name="T0" fmla="*/ 71 w 72"/>
                      <a:gd name="T1" fmla="*/ 28 h 72"/>
                      <a:gd name="T2" fmla="*/ 72 w 72"/>
                      <a:gd name="T3" fmla="*/ 36 h 72"/>
                      <a:gd name="T4" fmla="*/ 36 w 72"/>
                      <a:gd name="T5" fmla="*/ 72 h 72"/>
                      <a:gd name="T6" fmla="*/ 0 w 72"/>
                      <a:gd name="T7" fmla="*/ 36 h 72"/>
                      <a:gd name="T8" fmla="*/ 36 w 72"/>
                      <a:gd name="T9" fmla="*/ 0 h 72"/>
                      <a:gd name="T10" fmla="*/ 52 w 72"/>
                      <a:gd name="T11" fmla="*/ 4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2" h="72">
                        <a:moveTo>
                          <a:pt x="71" y="28"/>
                        </a:moveTo>
                        <a:cubicBezTo>
                          <a:pt x="72" y="31"/>
                          <a:pt x="72" y="33"/>
                          <a:pt x="72" y="36"/>
                        </a:cubicBezTo>
                        <a:cubicBezTo>
                          <a:pt x="72" y="56"/>
                          <a:pt x="56" y="72"/>
                          <a:pt x="36" y="72"/>
                        </a:cubicBezTo>
                        <a:cubicBezTo>
                          <a:pt x="16" y="72"/>
                          <a:pt x="0" y="56"/>
                          <a:pt x="0" y="36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42" y="0"/>
                          <a:pt x="47" y="1"/>
                          <a:pt x="52" y="4"/>
                        </a:cubicBezTo>
                      </a:path>
                    </a:pathLst>
                  </a:custGeom>
                  <a:noFill/>
                  <a:ln w="22225" cap="rnd">
                    <a:solidFill>
                      <a:schemeClr val="accent5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CF3F5C5-CBF4-1F52-987A-523B4A2F93BC}"/>
                  </a:ext>
                </a:extLst>
              </p:cNvPr>
              <p:cNvGrpSpPr/>
              <p:nvPr/>
            </p:nvGrpSpPr>
            <p:grpSpPr>
              <a:xfrm>
                <a:off x="8128259" y="3949576"/>
                <a:ext cx="2988529" cy="569387"/>
                <a:chOff x="8152009" y="3728695"/>
                <a:chExt cx="2988529" cy="569387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FDA7DCC-D8D5-4390-CE78-F59D1E20736D}"/>
                    </a:ext>
                  </a:extLst>
                </p:cNvPr>
                <p:cNvSpPr txBox="1"/>
                <p:nvPr/>
              </p:nvSpPr>
              <p:spPr>
                <a:xfrm>
                  <a:off x="8596250" y="3728695"/>
                  <a:ext cx="2544288" cy="5693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400" b="1" i="0" dirty="0">
                      <a:solidFill>
                        <a:schemeClr val="bg2">
                          <a:lumMod val="75000"/>
                        </a:schemeClr>
                      </a:solidFill>
                      <a:effectLst/>
                      <a:latin typeface="Montserrrat"/>
                    </a:rPr>
                    <a:t>Business Strategy</a:t>
                  </a:r>
                  <a:endParaRPr lang="en-US" sz="1400" b="0" i="0" dirty="0">
                    <a:solidFill>
                      <a:schemeClr val="bg2">
                        <a:lumMod val="75000"/>
                      </a:schemeClr>
                    </a:solidFill>
                    <a:effectLst/>
                    <a:latin typeface="Montserrrat"/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lang="en-US" sz="1200" b="0" i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Montserrrat"/>
                    </a:rPr>
                    <a:t>Planning for competitiveness.</a:t>
                  </a:r>
                </a:p>
              </p:txBody>
            </p: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859A7C72-4510-36F0-BA7B-A209AEEB05A8}"/>
                    </a:ext>
                  </a:extLst>
                </p:cNvPr>
                <p:cNvGrpSpPr/>
                <p:nvPr/>
              </p:nvGrpSpPr>
              <p:grpSpPr>
                <a:xfrm>
                  <a:off x="8152009" y="3872842"/>
                  <a:ext cx="278539" cy="281093"/>
                  <a:chOff x="7021513" y="2890838"/>
                  <a:chExt cx="346076" cy="349250"/>
                </a:xfrm>
              </p:grpSpPr>
              <p:sp>
                <p:nvSpPr>
                  <p:cNvPr id="54" name="Freeform 12">
                    <a:extLst>
                      <a:ext uri="{FF2B5EF4-FFF2-40B4-BE49-F238E27FC236}">
                        <a16:creationId xmlns:a16="http://schemas.microsoft.com/office/drawing/2014/main" id="{6E6CFD1C-9DA0-9EA2-12BA-0A3CECE279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73901" y="2890838"/>
                    <a:ext cx="293688" cy="273050"/>
                  </a:xfrm>
                  <a:custGeom>
                    <a:avLst/>
                    <a:gdLst>
                      <a:gd name="T0" fmla="*/ 185 w 185"/>
                      <a:gd name="T1" fmla="*/ 0 h 172"/>
                      <a:gd name="T2" fmla="*/ 48 w 185"/>
                      <a:gd name="T3" fmla="*/ 172 h 172"/>
                      <a:gd name="T4" fmla="*/ 0 w 185"/>
                      <a:gd name="T5" fmla="*/ 124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5" h="172">
                        <a:moveTo>
                          <a:pt x="185" y="0"/>
                        </a:moveTo>
                        <a:lnTo>
                          <a:pt x="48" y="172"/>
                        </a:lnTo>
                        <a:lnTo>
                          <a:pt x="0" y="124"/>
                        </a:lnTo>
                      </a:path>
                    </a:pathLst>
                  </a:custGeom>
                  <a:noFill/>
                  <a:ln w="22225" cap="rnd">
                    <a:solidFill>
                      <a:schemeClr val="bg2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55" name="Freeform 13">
                    <a:extLst>
                      <a:ext uri="{FF2B5EF4-FFF2-40B4-BE49-F238E27FC236}">
                        <a16:creationId xmlns:a16="http://schemas.microsoft.com/office/drawing/2014/main" id="{95B13390-45F0-8A88-CC6B-AEC75B7E9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21513" y="2967038"/>
                    <a:ext cx="271463" cy="273050"/>
                  </a:xfrm>
                  <a:custGeom>
                    <a:avLst/>
                    <a:gdLst>
                      <a:gd name="T0" fmla="*/ 71 w 72"/>
                      <a:gd name="T1" fmla="*/ 28 h 72"/>
                      <a:gd name="T2" fmla="*/ 72 w 72"/>
                      <a:gd name="T3" fmla="*/ 36 h 72"/>
                      <a:gd name="T4" fmla="*/ 36 w 72"/>
                      <a:gd name="T5" fmla="*/ 72 h 72"/>
                      <a:gd name="T6" fmla="*/ 0 w 72"/>
                      <a:gd name="T7" fmla="*/ 36 h 72"/>
                      <a:gd name="T8" fmla="*/ 36 w 72"/>
                      <a:gd name="T9" fmla="*/ 0 h 72"/>
                      <a:gd name="T10" fmla="*/ 52 w 72"/>
                      <a:gd name="T11" fmla="*/ 4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2" h="72">
                        <a:moveTo>
                          <a:pt x="71" y="28"/>
                        </a:moveTo>
                        <a:cubicBezTo>
                          <a:pt x="72" y="31"/>
                          <a:pt x="72" y="33"/>
                          <a:pt x="72" y="36"/>
                        </a:cubicBezTo>
                        <a:cubicBezTo>
                          <a:pt x="72" y="56"/>
                          <a:pt x="56" y="72"/>
                          <a:pt x="36" y="72"/>
                        </a:cubicBezTo>
                        <a:cubicBezTo>
                          <a:pt x="16" y="72"/>
                          <a:pt x="0" y="56"/>
                          <a:pt x="0" y="36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42" y="0"/>
                          <a:pt x="47" y="1"/>
                          <a:pt x="52" y="4"/>
                        </a:cubicBezTo>
                      </a:path>
                    </a:pathLst>
                  </a:custGeom>
                  <a:noFill/>
                  <a:ln w="22225" cap="rnd">
                    <a:solidFill>
                      <a:schemeClr val="bg2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</p:grp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B002179-70B7-BB3F-1974-F58A6D3E2239}"/>
                  </a:ext>
                </a:extLst>
              </p:cNvPr>
              <p:cNvGrpSpPr/>
              <p:nvPr/>
            </p:nvGrpSpPr>
            <p:grpSpPr>
              <a:xfrm>
                <a:off x="8128259" y="4799849"/>
                <a:ext cx="2715396" cy="569387"/>
                <a:chOff x="8152009" y="4802224"/>
                <a:chExt cx="2715396" cy="569387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4A5A7B2-8E95-CB1C-C8DA-05FA7A89F51A}"/>
                    </a:ext>
                  </a:extLst>
                </p:cNvPr>
                <p:cNvSpPr txBox="1"/>
                <p:nvPr/>
              </p:nvSpPr>
              <p:spPr>
                <a:xfrm>
                  <a:off x="8596250" y="4802224"/>
                  <a:ext cx="2271155" cy="5693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400" b="1" i="0" dirty="0">
                      <a:solidFill>
                        <a:schemeClr val="accent6">
                          <a:lumMod val="75000"/>
                        </a:schemeClr>
                      </a:solidFill>
                      <a:effectLst/>
                      <a:latin typeface="Montserrrat"/>
                    </a:rPr>
                    <a:t>Human Resources</a:t>
                  </a:r>
                  <a:endParaRPr lang="en-US" sz="1400" b="0" i="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Montserrrat"/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lang="en-US" sz="1200" b="0" i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Montserrrat"/>
                    </a:rPr>
                    <a:t>Personnel management.</a:t>
                  </a:r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ADE0A3BC-4666-F290-F71A-AC08C394FC51}"/>
                    </a:ext>
                  </a:extLst>
                </p:cNvPr>
                <p:cNvGrpSpPr/>
                <p:nvPr/>
              </p:nvGrpSpPr>
              <p:grpSpPr>
                <a:xfrm>
                  <a:off x="8152009" y="4946371"/>
                  <a:ext cx="278539" cy="281093"/>
                  <a:chOff x="7021513" y="2890838"/>
                  <a:chExt cx="346076" cy="349250"/>
                </a:xfrm>
              </p:grpSpPr>
              <p:sp>
                <p:nvSpPr>
                  <p:cNvPr id="57" name="Freeform 12">
                    <a:extLst>
                      <a:ext uri="{FF2B5EF4-FFF2-40B4-BE49-F238E27FC236}">
                        <a16:creationId xmlns:a16="http://schemas.microsoft.com/office/drawing/2014/main" id="{C68F0B5C-33D5-B936-C03F-FC1B1DAD8D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73901" y="2890838"/>
                    <a:ext cx="293688" cy="273050"/>
                  </a:xfrm>
                  <a:custGeom>
                    <a:avLst/>
                    <a:gdLst>
                      <a:gd name="T0" fmla="*/ 185 w 185"/>
                      <a:gd name="T1" fmla="*/ 0 h 172"/>
                      <a:gd name="T2" fmla="*/ 48 w 185"/>
                      <a:gd name="T3" fmla="*/ 172 h 172"/>
                      <a:gd name="T4" fmla="*/ 0 w 185"/>
                      <a:gd name="T5" fmla="*/ 124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5" h="172">
                        <a:moveTo>
                          <a:pt x="185" y="0"/>
                        </a:moveTo>
                        <a:lnTo>
                          <a:pt x="48" y="172"/>
                        </a:lnTo>
                        <a:lnTo>
                          <a:pt x="0" y="124"/>
                        </a:lnTo>
                      </a:path>
                    </a:pathLst>
                  </a:custGeom>
                  <a:noFill/>
                  <a:ln w="22225" cap="rnd">
                    <a:solidFill>
                      <a:schemeClr val="accent6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58" name="Freeform 13">
                    <a:extLst>
                      <a:ext uri="{FF2B5EF4-FFF2-40B4-BE49-F238E27FC236}">
                        <a16:creationId xmlns:a16="http://schemas.microsoft.com/office/drawing/2014/main" id="{C4273073-CD80-6C3F-C323-722D7F6E97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21513" y="2967038"/>
                    <a:ext cx="271463" cy="273050"/>
                  </a:xfrm>
                  <a:custGeom>
                    <a:avLst/>
                    <a:gdLst>
                      <a:gd name="T0" fmla="*/ 71 w 72"/>
                      <a:gd name="T1" fmla="*/ 28 h 72"/>
                      <a:gd name="T2" fmla="*/ 72 w 72"/>
                      <a:gd name="T3" fmla="*/ 36 h 72"/>
                      <a:gd name="T4" fmla="*/ 36 w 72"/>
                      <a:gd name="T5" fmla="*/ 72 h 72"/>
                      <a:gd name="T6" fmla="*/ 0 w 72"/>
                      <a:gd name="T7" fmla="*/ 36 h 72"/>
                      <a:gd name="T8" fmla="*/ 36 w 72"/>
                      <a:gd name="T9" fmla="*/ 0 h 72"/>
                      <a:gd name="T10" fmla="*/ 52 w 72"/>
                      <a:gd name="T11" fmla="*/ 4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2" h="72">
                        <a:moveTo>
                          <a:pt x="71" y="28"/>
                        </a:moveTo>
                        <a:cubicBezTo>
                          <a:pt x="72" y="31"/>
                          <a:pt x="72" y="33"/>
                          <a:pt x="72" y="36"/>
                        </a:cubicBezTo>
                        <a:cubicBezTo>
                          <a:pt x="72" y="56"/>
                          <a:pt x="56" y="72"/>
                          <a:pt x="36" y="72"/>
                        </a:cubicBezTo>
                        <a:cubicBezTo>
                          <a:pt x="16" y="72"/>
                          <a:pt x="0" y="56"/>
                          <a:pt x="0" y="36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42" y="0"/>
                          <a:pt x="47" y="1"/>
                          <a:pt x="52" y="4"/>
                        </a:cubicBezTo>
                      </a:path>
                    </a:pathLst>
                  </a:custGeom>
                  <a:noFill/>
                  <a:ln w="22225" cap="rnd">
                    <a:solidFill>
                      <a:schemeClr val="accent6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B05F0BD3-A440-759D-18BA-3BED8EFAB871}"/>
                  </a:ext>
                </a:extLst>
              </p:cNvPr>
              <p:cNvGrpSpPr/>
              <p:nvPr/>
            </p:nvGrpSpPr>
            <p:grpSpPr>
              <a:xfrm>
                <a:off x="8128259" y="5650124"/>
                <a:ext cx="2988529" cy="569387"/>
                <a:chOff x="8152009" y="5875755"/>
                <a:chExt cx="2988529" cy="569387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98E53E6-F6A7-209F-0A17-9ADA6C2F74B6}"/>
                    </a:ext>
                  </a:extLst>
                </p:cNvPr>
                <p:cNvSpPr txBox="1"/>
                <p:nvPr/>
              </p:nvSpPr>
              <p:spPr>
                <a:xfrm>
                  <a:off x="8596250" y="5875755"/>
                  <a:ext cx="2544288" cy="5693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400" b="1" i="0" dirty="0">
                      <a:solidFill>
                        <a:schemeClr val="accent1">
                          <a:lumMod val="75000"/>
                        </a:schemeClr>
                      </a:solidFill>
                      <a:effectLst/>
                      <a:latin typeface="Montserrrat"/>
                    </a:rPr>
                    <a:t>Marketing and Branding</a:t>
                  </a:r>
                  <a:endParaRPr lang="en-US" sz="1400" b="0" i="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Montserrrat"/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lang="en-US" sz="1200" b="0" i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Montserrrat"/>
                    </a:rPr>
                    <a:t>Promotion and brand development.</a:t>
                  </a:r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D5041D1-3115-3712-ADEE-47FACF8610B3}"/>
                    </a:ext>
                  </a:extLst>
                </p:cNvPr>
                <p:cNvGrpSpPr/>
                <p:nvPr/>
              </p:nvGrpSpPr>
              <p:grpSpPr>
                <a:xfrm>
                  <a:off x="8152009" y="6019902"/>
                  <a:ext cx="278539" cy="281093"/>
                  <a:chOff x="7021513" y="2890838"/>
                  <a:chExt cx="346076" cy="349250"/>
                </a:xfrm>
              </p:grpSpPr>
              <p:sp>
                <p:nvSpPr>
                  <p:cNvPr id="60" name="Freeform 12">
                    <a:extLst>
                      <a:ext uri="{FF2B5EF4-FFF2-40B4-BE49-F238E27FC236}">
                        <a16:creationId xmlns:a16="http://schemas.microsoft.com/office/drawing/2014/main" id="{7838935B-0B8B-2774-28DF-53EA7CBD5E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73901" y="2890838"/>
                    <a:ext cx="293688" cy="273050"/>
                  </a:xfrm>
                  <a:custGeom>
                    <a:avLst/>
                    <a:gdLst>
                      <a:gd name="T0" fmla="*/ 185 w 185"/>
                      <a:gd name="T1" fmla="*/ 0 h 172"/>
                      <a:gd name="T2" fmla="*/ 48 w 185"/>
                      <a:gd name="T3" fmla="*/ 172 h 172"/>
                      <a:gd name="T4" fmla="*/ 0 w 185"/>
                      <a:gd name="T5" fmla="*/ 124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5" h="172">
                        <a:moveTo>
                          <a:pt x="185" y="0"/>
                        </a:moveTo>
                        <a:lnTo>
                          <a:pt x="48" y="172"/>
                        </a:lnTo>
                        <a:lnTo>
                          <a:pt x="0" y="124"/>
                        </a:lnTo>
                      </a:path>
                    </a:pathLst>
                  </a:custGeom>
                  <a:noFill/>
                  <a:ln w="22225" cap="rnd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61" name="Freeform 13">
                    <a:extLst>
                      <a:ext uri="{FF2B5EF4-FFF2-40B4-BE49-F238E27FC236}">
                        <a16:creationId xmlns:a16="http://schemas.microsoft.com/office/drawing/2014/main" id="{39B0551B-00F9-DCE1-8147-D1F3BE0547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21513" y="2967038"/>
                    <a:ext cx="271463" cy="273050"/>
                  </a:xfrm>
                  <a:custGeom>
                    <a:avLst/>
                    <a:gdLst>
                      <a:gd name="T0" fmla="*/ 71 w 72"/>
                      <a:gd name="T1" fmla="*/ 28 h 72"/>
                      <a:gd name="T2" fmla="*/ 72 w 72"/>
                      <a:gd name="T3" fmla="*/ 36 h 72"/>
                      <a:gd name="T4" fmla="*/ 36 w 72"/>
                      <a:gd name="T5" fmla="*/ 72 h 72"/>
                      <a:gd name="T6" fmla="*/ 0 w 72"/>
                      <a:gd name="T7" fmla="*/ 36 h 72"/>
                      <a:gd name="T8" fmla="*/ 36 w 72"/>
                      <a:gd name="T9" fmla="*/ 0 h 72"/>
                      <a:gd name="T10" fmla="*/ 52 w 72"/>
                      <a:gd name="T11" fmla="*/ 4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2" h="72">
                        <a:moveTo>
                          <a:pt x="71" y="28"/>
                        </a:moveTo>
                        <a:cubicBezTo>
                          <a:pt x="72" y="31"/>
                          <a:pt x="72" y="33"/>
                          <a:pt x="72" y="36"/>
                        </a:cubicBezTo>
                        <a:cubicBezTo>
                          <a:pt x="72" y="56"/>
                          <a:pt x="56" y="72"/>
                          <a:pt x="36" y="72"/>
                        </a:cubicBezTo>
                        <a:cubicBezTo>
                          <a:pt x="16" y="72"/>
                          <a:pt x="0" y="56"/>
                          <a:pt x="0" y="36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42" y="0"/>
                          <a:pt x="47" y="1"/>
                          <a:pt x="52" y="4"/>
                        </a:cubicBezTo>
                      </a:path>
                    </a:pathLst>
                  </a:custGeom>
                  <a:noFill/>
                  <a:ln w="22225" cap="rnd">
                    <a:solidFill>
                      <a:schemeClr val="accent1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</p:grp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7D4D5D50-4ABD-1332-BF5F-3663EBF89DE6}"/>
                  </a:ext>
                </a:extLst>
              </p:cNvPr>
              <p:cNvGrpSpPr/>
              <p:nvPr/>
            </p:nvGrpSpPr>
            <p:grpSpPr>
              <a:xfrm>
                <a:off x="8128259" y="2249030"/>
                <a:ext cx="2988529" cy="569387"/>
                <a:chOff x="8152009" y="1581637"/>
                <a:chExt cx="2988529" cy="569387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F5DF48B-8F17-D020-AA0B-D36FA5C1C474}"/>
                    </a:ext>
                  </a:extLst>
                </p:cNvPr>
                <p:cNvSpPr txBox="1"/>
                <p:nvPr/>
              </p:nvSpPr>
              <p:spPr>
                <a:xfrm>
                  <a:off x="8596250" y="1581637"/>
                  <a:ext cx="2544288" cy="5693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en-US" sz="1400" b="1" i="0" dirty="0">
                      <a:solidFill>
                        <a:schemeClr val="tx2">
                          <a:lumMod val="75000"/>
                        </a:schemeClr>
                      </a:solidFill>
                      <a:effectLst/>
                      <a:latin typeface="Montserrrat"/>
                    </a:rPr>
                    <a:t>Entrepreneurship</a:t>
                  </a:r>
                  <a:endParaRPr lang="en-US" sz="1400" b="0" i="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Montserrrat"/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lang="en-US" sz="1200" b="0" i="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/>
                      <a:latin typeface="Montserrrat"/>
                    </a:rPr>
                    <a:t>Launching and growing businesses.</a:t>
                  </a:r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14235D4-565D-9700-2FE2-253575189A05}"/>
                    </a:ext>
                  </a:extLst>
                </p:cNvPr>
                <p:cNvGrpSpPr/>
                <p:nvPr/>
              </p:nvGrpSpPr>
              <p:grpSpPr>
                <a:xfrm>
                  <a:off x="8152009" y="1725784"/>
                  <a:ext cx="278539" cy="281093"/>
                  <a:chOff x="7021513" y="2890838"/>
                  <a:chExt cx="346076" cy="349250"/>
                </a:xfrm>
              </p:grpSpPr>
              <p:sp>
                <p:nvSpPr>
                  <p:cNvPr id="63" name="Freeform 12">
                    <a:extLst>
                      <a:ext uri="{FF2B5EF4-FFF2-40B4-BE49-F238E27FC236}">
                        <a16:creationId xmlns:a16="http://schemas.microsoft.com/office/drawing/2014/main" id="{0073D16A-FFF9-5FCB-0656-35C2479139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73901" y="2890838"/>
                    <a:ext cx="293688" cy="273050"/>
                  </a:xfrm>
                  <a:custGeom>
                    <a:avLst/>
                    <a:gdLst>
                      <a:gd name="T0" fmla="*/ 185 w 185"/>
                      <a:gd name="T1" fmla="*/ 0 h 172"/>
                      <a:gd name="T2" fmla="*/ 48 w 185"/>
                      <a:gd name="T3" fmla="*/ 172 h 172"/>
                      <a:gd name="T4" fmla="*/ 0 w 185"/>
                      <a:gd name="T5" fmla="*/ 124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85" h="172">
                        <a:moveTo>
                          <a:pt x="185" y="0"/>
                        </a:moveTo>
                        <a:lnTo>
                          <a:pt x="48" y="172"/>
                        </a:lnTo>
                        <a:lnTo>
                          <a:pt x="0" y="124"/>
                        </a:lnTo>
                      </a:path>
                    </a:pathLst>
                  </a:custGeom>
                  <a:noFill/>
                  <a:ln w="22225" cap="rnd">
                    <a:solidFill>
                      <a:schemeClr val="tx2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  <p:sp>
                <p:nvSpPr>
                  <p:cNvPr id="64" name="Freeform 13">
                    <a:extLst>
                      <a:ext uri="{FF2B5EF4-FFF2-40B4-BE49-F238E27FC236}">
                        <a16:creationId xmlns:a16="http://schemas.microsoft.com/office/drawing/2014/main" id="{BBD3C9C3-3752-8135-4318-EFA2E62DC9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021513" y="2967038"/>
                    <a:ext cx="271463" cy="273050"/>
                  </a:xfrm>
                  <a:custGeom>
                    <a:avLst/>
                    <a:gdLst>
                      <a:gd name="T0" fmla="*/ 71 w 72"/>
                      <a:gd name="T1" fmla="*/ 28 h 72"/>
                      <a:gd name="T2" fmla="*/ 72 w 72"/>
                      <a:gd name="T3" fmla="*/ 36 h 72"/>
                      <a:gd name="T4" fmla="*/ 36 w 72"/>
                      <a:gd name="T5" fmla="*/ 72 h 72"/>
                      <a:gd name="T6" fmla="*/ 0 w 72"/>
                      <a:gd name="T7" fmla="*/ 36 h 72"/>
                      <a:gd name="T8" fmla="*/ 36 w 72"/>
                      <a:gd name="T9" fmla="*/ 0 h 72"/>
                      <a:gd name="T10" fmla="*/ 52 w 72"/>
                      <a:gd name="T11" fmla="*/ 4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2" h="72">
                        <a:moveTo>
                          <a:pt x="71" y="28"/>
                        </a:moveTo>
                        <a:cubicBezTo>
                          <a:pt x="72" y="31"/>
                          <a:pt x="72" y="33"/>
                          <a:pt x="72" y="36"/>
                        </a:cubicBezTo>
                        <a:cubicBezTo>
                          <a:pt x="72" y="56"/>
                          <a:pt x="56" y="72"/>
                          <a:pt x="36" y="72"/>
                        </a:cubicBezTo>
                        <a:cubicBezTo>
                          <a:pt x="16" y="72"/>
                          <a:pt x="0" y="56"/>
                          <a:pt x="0" y="36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42" y="0"/>
                          <a:pt x="47" y="1"/>
                          <a:pt x="52" y="4"/>
                        </a:cubicBezTo>
                      </a:path>
                    </a:pathLst>
                  </a:custGeom>
                  <a:noFill/>
                  <a:ln w="22225" cap="rnd">
                    <a:solidFill>
                      <a:schemeClr val="tx2">
                        <a:lumMod val="75000"/>
                      </a:schemeClr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/>
                  </a:p>
                </p:txBody>
              </p:sp>
            </p:grp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3D92175-1E8C-CBEE-23AB-19385449F15C}"/>
                </a:ext>
              </a:extLst>
            </p:cNvPr>
            <p:cNvGrpSpPr/>
            <p:nvPr/>
          </p:nvGrpSpPr>
          <p:grpSpPr>
            <a:xfrm>
              <a:off x="981382" y="252678"/>
              <a:ext cx="5787864" cy="6305142"/>
              <a:chOff x="981382" y="252678"/>
              <a:chExt cx="5787864" cy="6305142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3C2D931-E96B-0AD6-157A-ED171B167A64}"/>
                  </a:ext>
                </a:extLst>
              </p:cNvPr>
              <p:cNvSpPr/>
              <p:nvPr/>
            </p:nvSpPr>
            <p:spPr>
              <a:xfrm>
                <a:off x="2652908" y="252678"/>
                <a:ext cx="2444811" cy="2444813"/>
              </a:xfrm>
              <a:custGeom>
                <a:avLst/>
                <a:gdLst>
                  <a:gd name="connsiteX0" fmla="*/ -718 w 2083122"/>
                  <a:gd name="connsiteY0" fmla="*/ 1040915 h 2083123"/>
                  <a:gd name="connsiteX1" fmla="*/ 1040868 w 2083122"/>
                  <a:gd name="connsiteY1" fmla="*/ -622 h 2083123"/>
                  <a:gd name="connsiteX2" fmla="*/ 2082405 w 2083122"/>
                  <a:gd name="connsiteY2" fmla="*/ 1040915 h 2083123"/>
                  <a:gd name="connsiteX3" fmla="*/ 1040868 w 2083122"/>
                  <a:gd name="connsiteY3" fmla="*/ 2082501 h 2083123"/>
                  <a:gd name="connsiteX4" fmla="*/ -718 w 2083122"/>
                  <a:gd name="connsiteY4" fmla="*/ 1040915 h 2083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3122" h="2083123">
                    <a:moveTo>
                      <a:pt x="-718" y="1040915"/>
                    </a:moveTo>
                    <a:cubicBezTo>
                      <a:pt x="-718" y="465697"/>
                      <a:pt x="465601" y="-622"/>
                      <a:pt x="1040868" y="-622"/>
                    </a:cubicBezTo>
                    <a:cubicBezTo>
                      <a:pt x="1616134" y="-622"/>
                      <a:pt x="2082405" y="465697"/>
                      <a:pt x="2082405" y="1040915"/>
                    </a:cubicBezTo>
                    <a:cubicBezTo>
                      <a:pt x="2082405" y="1616134"/>
                      <a:pt x="1616086" y="2082501"/>
                      <a:pt x="1040868" y="2082501"/>
                    </a:cubicBezTo>
                    <a:cubicBezTo>
                      <a:pt x="465649" y="2082501"/>
                      <a:pt x="-718" y="1616039"/>
                      <a:pt x="-718" y="104091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7C0F86D-3975-D175-2638-7DA2A6DDEBDA}"/>
                  </a:ext>
                </a:extLst>
              </p:cNvPr>
              <p:cNvSpPr/>
              <p:nvPr/>
            </p:nvSpPr>
            <p:spPr>
              <a:xfrm>
                <a:off x="4324435" y="1215913"/>
                <a:ext cx="2444811" cy="2444812"/>
              </a:xfrm>
              <a:custGeom>
                <a:avLst/>
                <a:gdLst>
                  <a:gd name="connsiteX0" fmla="*/ -718 w 2083122"/>
                  <a:gd name="connsiteY0" fmla="*/ 1040963 h 2083122"/>
                  <a:gd name="connsiteX1" fmla="*/ 1040868 w 2083122"/>
                  <a:gd name="connsiteY1" fmla="*/ -622 h 2083122"/>
                  <a:gd name="connsiteX2" fmla="*/ 2082405 w 2083122"/>
                  <a:gd name="connsiteY2" fmla="*/ 1040963 h 2083122"/>
                  <a:gd name="connsiteX3" fmla="*/ 1040868 w 2083122"/>
                  <a:gd name="connsiteY3" fmla="*/ 2082501 h 2083122"/>
                  <a:gd name="connsiteX4" fmla="*/ -718 w 2083122"/>
                  <a:gd name="connsiteY4" fmla="*/ 1040963 h 2083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3122" h="2083122">
                    <a:moveTo>
                      <a:pt x="-718" y="1040963"/>
                    </a:moveTo>
                    <a:cubicBezTo>
                      <a:pt x="-718" y="465697"/>
                      <a:pt x="465601" y="-622"/>
                      <a:pt x="1040868" y="-622"/>
                    </a:cubicBezTo>
                    <a:cubicBezTo>
                      <a:pt x="1616134" y="-622"/>
                      <a:pt x="2082405" y="465697"/>
                      <a:pt x="2082405" y="1040963"/>
                    </a:cubicBezTo>
                    <a:cubicBezTo>
                      <a:pt x="2082405" y="1616230"/>
                      <a:pt x="1616086" y="2082501"/>
                      <a:pt x="1040868" y="2082501"/>
                    </a:cubicBezTo>
                    <a:cubicBezTo>
                      <a:pt x="465649" y="2082501"/>
                      <a:pt x="-718" y="1616182"/>
                      <a:pt x="-718" y="1040963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CB529FC-7B2A-4442-BC88-9E94975215D5}"/>
                  </a:ext>
                </a:extLst>
              </p:cNvPr>
              <p:cNvSpPr/>
              <p:nvPr/>
            </p:nvSpPr>
            <p:spPr>
              <a:xfrm>
                <a:off x="4324435" y="3147814"/>
                <a:ext cx="2444811" cy="2445149"/>
              </a:xfrm>
              <a:custGeom>
                <a:avLst/>
                <a:gdLst>
                  <a:gd name="connsiteX0" fmla="*/ -718 w 2083122"/>
                  <a:gd name="connsiteY0" fmla="*/ 1040963 h 2083409"/>
                  <a:gd name="connsiteX1" fmla="*/ 1040868 w 2083122"/>
                  <a:gd name="connsiteY1" fmla="*/ -622 h 2083409"/>
                  <a:gd name="connsiteX2" fmla="*/ 2082405 w 2083122"/>
                  <a:gd name="connsiteY2" fmla="*/ 1040963 h 2083409"/>
                  <a:gd name="connsiteX3" fmla="*/ 1040868 w 2083122"/>
                  <a:gd name="connsiteY3" fmla="*/ 2082787 h 2083409"/>
                  <a:gd name="connsiteX4" fmla="*/ -718 w 2083122"/>
                  <a:gd name="connsiteY4" fmla="*/ 1040963 h 2083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3122" h="2083409">
                    <a:moveTo>
                      <a:pt x="-718" y="1040963"/>
                    </a:moveTo>
                    <a:cubicBezTo>
                      <a:pt x="-718" y="465745"/>
                      <a:pt x="465601" y="-622"/>
                      <a:pt x="1040868" y="-622"/>
                    </a:cubicBezTo>
                    <a:cubicBezTo>
                      <a:pt x="1616134" y="-622"/>
                      <a:pt x="2082405" y="465745"/>
                      <a:pt x="2082405" y="1040963"/>
                    </a:cubicBezTo>
                    <a:cubicBezTo>
                      <a:pt x="2082405" y="1616182"/>
                      <a:pt x="1616086" y="2082787"/>
                      <a:pt x="1040868" y="2082787"/>
                    </a:cubicBezTo>
                    <a:cubicBezTo>
                      <a:pt x="465649" y="2082787"/>
                      <a:pt x="-718" y="1616230"/>
                      <a:pt x="-718" y="1040963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766EBE4-E834-8ABC-B2DD-E100E7C76B5F}"/>
                  </a:ext>
                </a:extLst>
              </p:cNvPr>
              <p:cNvSpPr/>
              <p:nvPr/>
            </p:nvSpPr>
            <p:spPr>
              <a:xfrm>
                <a:off x="2652908" y="4113008"/>
                <a:ext cx="2444811" cy="2444812"/>
              </a:xfrm>
              <a:custGeom>
                <a:avLst/>
                <a:gdLst>
                  <a:gd name="connsiteX0" fmla="*/ -718 w 2083122"/>
                  <a:gd name="connsiteY0" fmla="*/ 1040963 h 2083122"/>
                  <a:gd name="connsiteX1" fmla="*/ 1040868 w 2083122"/>
                  <a:gd name="connsiteY1" fmla="*/ -622 h 2083122"/>
                  <a:gd name="connsiteX2" fmla="*/ 2082405 w 2083122"/>
                  <a:gd name="connsiteY2" fmla="*/ 1040963 h 2083122"/>
                  <a:gd name="connsiteX3" fmla="*/ 1040868 w 2083122"/>
                  <a:gd name="connsiteY3" fmla="*/ 2082501 h 2083122"/>
                  <a:gd name="connsiteX4" fmla="*/ -718 w 2083122"/>
                  <a:gd name="connsiteY4" fmla="*/ 1040963 h 2083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3122" h="2083122">
                    <a:moveTo>
                      <a:pt x="-718" y="1040963"/>
                    </a:moveTo>
                    <a:cubicBezTo>
                      <a:pt x="-718" y="465697"/>
                      <a:pt x="465601" y="-622"/>
                      <a:pt x="1040868" y="-622"/>
                    </a:cubicBezTo>
                    <a:cubicBezTo>
                      <a:pt x="1616134" y="-622"/>
                      <a:pt x="2082405" y="465697"/>
                      <a:pt x="2082405" y="1040963"/>
                    </a:cubicBezTo>
                    <a:cubicBezTo>
                      <a:pt x="2082405" y="1616230"/>
                      <a:pt x="1616086" y="2082501"/>
                      <a:pt x="1040868" y="2082501"/>
                    </a:cubicBezTo>
                    <a:cubicBezTo>
                      <a:pt x="465649" y="2082501"/>
                      <a:pt x="-718" y="1616086"/>
                      <a:pt x="-718" y="104096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E14DE6B-3DAC-FA1F-6E3A-0C6B6D2F8732}"/>
                  </a:ext>
                </a:extLst>
              </p:cNvPr>
              <p:cNvSpPr/>
              <p:nvPr/>
            </p:nvSpPr>
            <p:spPr>
              <a:xfrm>
                <a:off x="3100712" y="4560757"/>
                <a:ext cx="1549260" cy="1549260"/>
              </a:xfrm>
              <a:custGeom>
                <a:avLst/>
                <a:gdLst>
                  <a:gd name="connsiteX0" fmla="*/ -718 w 1320060"/>
                  <a:gd name="connsiteY0" fmla="*/ 659456 h 1320060"/>
                  <a:gd name="connsiteX1" fmla="*/ 659265 w 1320060"/>
                  <a:gd name="connsiteY1" fmla="*/ -622 h 1320060"/>
                  <a:gd name="connsiteX2" fmla="*/ 1319343 w 1320060"/>
                  <a:gd name="connsiteY2" fmla="*/ 659360 h 1320060"/>
                  <a:gd name="connsiteX3" fmla="*/ 659360 w 1320060"/>
                  <a:gd name="connsiteY3" fmla="*/ 1319438 h 1320060"/>
                  <a:gd name="connsiteX4" fmla="*/ 659313 w 1320060"/>
                  <a:gd name="connsiteY4" fmla="*/ 1319438 h 1320060"/>
                  <a:gd name="connsiteX5" fmla="*/ -718 w 1320060"/>
                  <a:gd name="connsiteY5" fmla="*/ 659503 h 1320060"/>
                  <a:gd name="connsiteX6" fmla="*/ -718 w 1320060"/>
                  <a:gd name="connsiteY6" fmla="*/ 659456 h 132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0060" h="1320060">
                    <a:moveTo>
                      <a:pt x="-718" y="659456"/>
                    </a:moveTo>
                    <a:cubicBezTo>
                      <a:pt x="-765" y="294929"/>
                      <a:pt x="294739" y="-574"/>
                      <a:pt x="659265" y="-622"/>
                    </a:cubicBezTo>
                    <a:cubicBezTo>
                      <a:pt x="1023791" y="-670"/>
                      <a:pt x="1319295" y="294834"/>
                      <a:pt x="1319343" y="659360"/>
                    </a:cubicBezTo>
                    <a:cubicBezTo>
                      <a:pt x="1319390" y="1023887"/>
                      <a:pt x="1023887" y="1319390"/>
                      <a:pt x="659360" y="1319438"/>
                    </a:cubicBezTo>
                    <a:cubicBezTo>
                      <a:pt x="659360" y="1319438"/>
                      <a:pt x="659313" y="1319438"/>
                      <a:pt x="659313" y="1319438"/>
                    </a:cubicBezTo>
                    <a:cubicBezTo>
                      <a:pt x="294834" y="1319486"/>
                      <a:pt x="-670" y="1023982"/>
                      <a:pt x="-718" y="659503"/>
                    </a:cubicBezTo>
                    <a:cubicBezTo>
                      <a:pt x="-718" y="659503"/>
                      <a:pt x="-718" y="659456"/>
                      <a:pt x="-718" y="6594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FBBF777-0DEF-A00D-B04D-813BF454300C}"/>
                  </a:ext>
                </a:extLst>
              </p:cNvPr>
              <p:cNvSpPr/>
              <p:nvPr/>
            </p:nvSpPr>
            <p:spPr>
              <a:xfrm>
                <a:off x="981382" y="3400071"/>
                <a:ext cx="2444813" cy="2186733"/>
              </a:xfrm>
              <a:custGeom>
                <a:avLst/>
                <a:gdLst>
                  <a:gd name="connsiteX0" fmla="*/ 400682 w 2083123"/>
                  <a:gd name="connsiteY0" fmla="*/ -574 h 1863224"/>
                  <a:gd name="connsiteX1" fmla="*/ -717 w 2083123"/>
                  <a:gd name="connsiteY1" fmla="*/ 821017 h 1863224"/>
                  <a:gd name="connsiteX2" fmla="*/ 1040820 w 2083123"/>
                  <a:gd name="connsiteY2" fmla="*/ 1862602 h 1863224"/>
                  <a:gd name="connsiteX3" fmla="*/ 2082405 w 2083123"/>
                  <a:gd name="connsiteY3" fmla="*/ 821017 h 1863224"/>
                  <a:gd name="connsiteX4" fmla="*/ 1681007 w 2083123"/>
                  <a:gd name="connsiteY4" fmla="*/ -622 h 1863224"/>
                  <a:gd name="connsiteX5" fmla="*/ 400682 w 2083123"/>
                  <a:gd name="connsiteY5" fmla="*/ -622 h 186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83123" h="1863224">
                    <a:moveTo>
                      <a:pt x="400682" y="-574"/>
                    </a:moveTo>
                    <a:cubicBezTo>
                      <a:pt x="147154" y="196571"/>
                      <a:pt x="-1008" y="499850"/>
                      <a:pt x="-717" y="821017"/>
                    </a:cubicBezTo>
                    <a:cubicBezTo>
                      <a:pt x="-717" y="1396283"/>
                      <a:pt x="465602" y="1862602"/>
                      <a:pt x="1040820" y="1862602"/>
                    </a:cubicBezTo>
                    <a:cubicBezTo>
                      <a:pt x="1616039" y="1862602"/>
                      <a:pt x="2082405" y="1396283"/>
                      <a:pt x="2082405" y="821017"/>
                    </a:cubicBezTo>
                    <a:cubicBezTo>
                      <a:pt x="2082692" y="499850"/>
                      <a:pt x="1934534" y="196571"/>
                      <a:pt x="1681007" y="-622"/>
                    </a:cubicBezTo>
                    <a:cubicBezTo>
                      <a:pt x="1304622" y="292687"/>
                      <a:pt x="777066" y="292687"/>
                      <a:pt x="400682" y="-622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E6DA99E-6CA8-5AD7-9F28-E9BF042A41DA}"/>
                  </a:ext>
                </a:extLst>
              </p:cNvPr>
              <p:cNvSpPr/>
              <p:nvPr/>
            </p:nvSpPr>
            <p:spPr>
              <a:xfrm>
                <a:off x="981382" y="1213394"/>
                <a:ext cx="2444811" cy="2444913"/>
              </a:xfrm>
              <a:custGeom>
                <a:avLst/>
                <a:gdLst>
                  <a:gd name="connsiteX0" fmla="*/ 400681 w 2083122"/>
                  <a:gd name="connsiteY0" fmla="*/ 1862602 h 2083208"/>
                  <a:gd name="connsiteX1" fmla="*/ 1862459 w 2083122"/>
                  <a:gd name="connsiteY1" fmla="*/ 1681102 h 2083208"/>
                  <a:gd name="connsiteX2" fmla="*/ 2082405 w 2083122"/>
                  <a:gd name="connsiteY2" fmla="*/ 1040963 h 2083208"/>
                  <a:gd name="connsiteX3" fmla="*/ 1040820 w 2083122"/>
                  <a:gd name="connsiteY3" fmla="*/ -622 h 2083208"/>
                  <a:gd name="connsiteX4" fmla="*/ -717 w 2083122"/>
                  <a:gd name="connsiteY4" fmla="*/ 1040963 h 2083208"/>
                  <a:gd name="connsiteX5" fmla="*/ 400681 w 2083122"/>
                  <a:gd name="connsiteY5" fmla="*/ 1862602 h 2083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83122" h="2083208">
                    <a:moveTo>
                      <a:pt x="400681" y="1862602"/>
                    </a:moveTo>
                    <a:cubicBezTo>
                      <a:pt x="854469" y="2216158"/>
                      <a:pt x="1508952" y="2134876"/>
                      <a:pt x="1862459" y="1681102"/>
                    </a:cubicBezTo>
                    <a:cubicBezTo>
                      <a:pt x="2004988" y="1498124"/>
                      <a:pt x="2082405" y="1272883"/>
                      <a:pt x="2082405" y="1040963"/>
                    </a:cubicBezTo>
                    <a:cubicBezTo>
                      <a:pt x="2082405" y="465745"/>
                      <a:pt x="1616087" y="-622"/>
                      <a:pt x="1040820" y="-622"/>
                    </a:cubicBezTo>
                    <a:cubicBezTo>
                      <a:pt x="465554" y="-622"/>
                      <a:pt x="-717" y="465745"/>
                      <a:pt x="-717" y="1040963"/>
                    </a:cubicBezTo>
                    <a:cubicBezTo>
                      <a:pt x="-980" y="1362130"/>
                      <a:pt x="147178" y="1665409"/>
                      <a:pt x="400681" y="186260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33567FF-1C8A-5FE2-3F19-97DEE27B7151}"/>
                  </a:ext>
                </a:extLst>
              </p:cNvPr>
              <p:cNvSpPr/>
              <p:nvPr/>
            </p:nvSpPr>
            <p:spPr>
              <a:xfrm>
                <a:off x="4772238" y="3595842"/>
                <a:ext cx="1549259" cy="1549260"/>
              </a:xfrm>
              <a:custGeom>
                <a:avLst/>
                <a:gdLst>
                  <a:gd name="connsiteX0" fmla="*/ -718 w 1320059"/>
                  <a:gd name="connsiteY0" fmla="*/ 659217 h 1320060"/>
                  <a:gd name="connsiteX1" fmla="*/ 659503 w 1320059"/>
                  <a:gd name="connsiteY1" fmla="*/ -622 h 1320060"/>
                  <a:gd name="connsiteX2" fmla="*/ 1319342 w 1320059"/>
                  <a:gd name="connsiteY2" fmla="*/ 659599 h 1320060"/>
                  <a:gd name="connsiteX3" fmla="*/ 659312 w 1320059"/>
                  <a:gd name="connsiteY3" fmla="*/ 1319438 h 1320060"/>
                  <a:gd name="connsiteX4" fmla="*/ -718 w 1320059"/>
                  <a:gd name="connsiteY4" fmla="*/ 659408 h 1320060"/>
                  <a:gd name="connsiteX5" fmla="*/ -718 w 1320059"/>
                  <a:gd name="connsiteY5" fmla="*/ 659217 h 132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0059" h="1320060">
                    <a:moveTo>
                      <a:pt x="-718" y="659217"/>
                    </a:moveTo>
                    <a:cubicBezTo>
                      <a:pt x="-622" y="294691"/>
                      <a:pt x="294977" y="-718"/>
                      <a:pt x="659503" y="-622"/>
                    </a:cubicBezTo>
                    <a:cubicBezTo>
                      <a:pt x="1024029" y="-527"/>
                      <a:pt x="1319438" y="295073"/>
                      <a:pt x="1319342" y="659599"/>
                    </a:cubicBezTo>
                    <a:cubicBezTo>
                      <a:pt x="1319247" y="1024029"/>
                      <a:pt x="1023743" y="1319438"/>
                      <a:pt x="659312" y="1319438"/>
                    </a:cubicBezTo>
                    <a:cubicBezTo>
                      <a:pt x="294786" y="1319438"/>
                      <a:pt x="-718" y="1023934"/>
                      <a:pt x="-718" y="659408"/>
                    </a:cubicBezTo>
                    <a:cubicBezTo>
                      <a:pt x="-718" y="659360"/>
                      <a:pt x="-718" y="659265"/>
                      <a:pt x="-718" y="6592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D5890E8-1CBE-BE22-10BC-6B0FD2FE0C37}"/>
                  </a:ext>
                </a:extLst>
              </p:cNvPr>
              <p:cNvSpPr/>
              <p:nvPr/>
            </p:nvSpPr>
            <p:spPr>
              <a:xfrm>
                <a:off x="4772238" y="1663661"/>
                <a:ext cx="1549259" cy="1549260"/>
              </a:xfrm>
              <a:custGeom>
                <a:avLst/>
                <a:gdLst>
                  <a:gd name="connsiteX0" fmla="*/ -718 w 1320059"/>
                  <a:gd name="connsiteY0" fmla="*/ 659456 h 1320060"/>
                  <a:gd name="connsiteX1" fmla="*/ 659265 w 1320059"/>
                  <a:gd name="connsiteY1" fmla="*/ -622 h 1320060"/>
                  <a:gd name="connsiteX2" fmla="*/ 1319342 w 1320059"/>
                  <a:gd name="connsiteY2" fmla="*/ 659360 h 1320060"/>
                  <a:gd name="connsiteX3" fmla="*/ 659360 w 1320059"/>
                  <a:gd name="connsiteY3" fmla="*/ 1319438 h 1320060"/>
                  <a:gd name="connsiteX4" fmla="*/ 659312 w 1320059"/>
                  <a:gd name="connsiteY4" fmla="*/ 1319438 h 1320060"/>
                  <a:gd name="connsiteX5" fmla="*/ -718 w 1320059"/>
                  <a:gd name="connsiteY5" fmla="*/ 659456 h 132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0059" h="1320060">
                    <a:moveTo>
                      <a:pt x="-718" y="659456"/>
                    </a:moveTo>
                    <a:cubicBezTo>
                      <a:pt x="-765" y="294930"/>
                      <a:pt x="294738" y="-594"/>
                      <a:pt x="659265" y="-622"/>
                    </a:cubicBezTo>
                    <a:cubicBezTo>
                      <a:pt x="1023791" y="-646"/>
                      <a:pt x="1319295" y="294834"/>
                      <a:pt x="1319342" y="659360"/>
                    </a:cubicBezTo>
                    <a:cubicBezTo>
                      <a:pt x="1319390" y="1023887"/>
                      <a:pt x="1023886" y="1319390"/>
                      <a:pt x="659360" y="1319438"/>
                    </a:cubicBezTo>
                    <a:cubicBezTo>
                      <a:pt x="659360" y="1319438"/>
                      <a:pt x="659312" y="1319438"/>
                      <a:pt x="659312" y="1319438"/>
                    </a:cubicBezTo>
                    <a:cubicBezTo>
                      <a:pt x="294786" y="1319438"/>
                      <a:pt x="-670" y="1023982"/>
                      <a:pt x="-718" y="6594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E573B38-23C2-016E-93D9-1FAC0503A2F8}"/>
                  </a:ext>
                </a:extLst>
              </p:cNvPr>
              <p:cNvSpPr/>
              <p:nvPr/>
            </p:nvSpPr>
            <p:spPr>
              <a:xfrm>
                <a:off x="3100712" y="700369"/>
                <a:ext cx="1549260" cy="1549260"/>
              </a:xfrm>
              <a:custGeom>
                <a:avLst/>
                <a:gdLst>
                  <a:gd name="connsiteX0" fmla="*/ -718 w 1320060"/>
                  <a:gd name="connsiteY0" fmla="*/ 659456 h 1320060"/>
                  <a:gd name="connsiteX1" fmla="*/ 659265 w 1320060"/>
                  <a:gd name="connsiteY1" fmla="*/ -622 h 1320060"/>
                  <a:gd name="connsiteX2" fmla="*/ 1319343 w 1320060"/>
                  <a:gd name="connsiteY2" fmla="*/ 659360 h 1320060"/>
                  <a:gd name="connsiteX3" fmla="*/ 659360 w 1320060"/>
                  <a:gd name="connsiteY3" fmla="*/ 1319438 h 1320060"/>
                  <a:gd name="connsiteX4" fmla="*/ 659313 w 1320060"/>
                  <a:gd name="connsiteY4" fmla="*/ 1319438 h 1320060"/>
                  <a:gd name="connsiteX5" fmla="*/ -718 w 1320060"/>
                  <a:gd name="connsiteY5" fmla="*/ 659456 h 132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0060" h="1320060">
                    <a:moveTo>
                      <a:pt x="-718" y="659456"/>
                    </a:moveTo>
                    <a:cubicBezTo>
                      <a:pt x="-765" y="294930"/>
                      <a:pt x="294739" y="-593"/>
                      <a:pt x="659265" y="-622"/>
                    </a:cubicBezTo>
                    <a:cubicBezTo>
                      <a:pt x="1023791" y="-651"/>
                      <a:pt x="1319295" y="294834"/>
                      <a:pt x="1319343" y="659360"/>
                    </a:cubicBezTo>
                    <a:cubicBezTo>
                      <a:pt x="1319390" y="1023887"/>
                      <a:pt x="1023887" y="1319410"/>
                      <a:pt x="659360" y="1319438"/>
                    </a:cubicBezTo>
                    <a:cubicBezTo>
                      <a:pt x="659360" y="1319438"/>
                      <a:pt x="659313" y="1319438"/>
                      <a:pt x="659313" y="1319438"/>
                    </a:cubicBezTo>
                    <a:cubicBezTo>
                      <a:pt x="294787" y="1319438"/>
                      <a:pt x="-670" y="1023963"/>
                      <a:pt x="-718" y="6594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4723C61-5917-A06C-119C-5D40B1AEE8F4}"/>
                  </a:ext>
                </a:extLst>
              </p:cNvPr>
              <p:cNvSpPr/>
              <p:nvPr/>
            </p:nvSpPr>
            <p:spPr>
              <a:xfrm>
                <a:off x="1429187" y="1661142"/>
                <a:ext cx="1549259" cy="1549260"/>
              </a:xfrm>
              <a:custGeom>
                <a:avLst/>
                <a:gdLst>
                  <a:gd name="connsiteX0" fmla="*/ -718 w 1320059"/>
                  <a:gd name="connsiteY0" fmla="*/ 659456 h 1320060"/>
                  <a:gd name="connsiteX1" fmla="*/ 659265 w 1320059"/>
                  <a:gd name="connsiteY1" fmla="*/ -622 h 1320060"/>
                  <a:gd name="connsiteX2" fmla="*/ 1319342 w 1320059"/>
                  <a:gd name="connsiteY2" fmla="*/ 659361 h 1320060"/>
                  <a:gd name="connsiteX3" fmla="*/ 659408 w 1320059"/>
                  <a:gd name="connsiteY3" fmla="*/ 1319438 h 1320060"/>
                  <a:gd name="connsiteX4" fmla="*/ -718 w 1320059"/>
                  <a:gd name="connsiteY4" fmla="*/ 659599 h 1320060"/>
                  <a:gd name="connsiteX5" fmla="*/ -718 w 1320059"/>
                  <a:gd name="connsiteY5" fmla="*/ 659456 h 132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0059" h="1320060">
                    <a:moveTo>
                      <a:pt x="-718" y="659456"/>
                    </a:moveTo>
                    <a:cubicBezTo>
                      <a:pt x="-746" y="294930"/>
                      <a:pt x="294738" y="-593"/>
                      <a:pt x="659265" y="-622"/>
                    </a:cubicBezTo>
                    <a:cubicBezTo>
                      <a:pt x="1023791" y="-651"/>
                      <a:pt x="1319295" y="294834"/>
                      <a:pt x="1319342" y="659361"/>
                    </a:cubicBezTo>
                    <a:cubicBezTo>
                      <a:pt x="1319390" y="1023886"/>
                      <a:pt x="1023934" y="1319391"/>
                      <a:pt x="659408" y="1319438"/>
                    </a:cubicBezTo>
                    <a:cubicBezTo>
                      <a:pt x="294910" y="1319534"/>
                      <a:pt x="-636" y="1024077"/>
                      <a:pt x="-718" y="659599"/>
                    </a:cubicBezTo>
                    <a:cubicBezTo>
                      <a:pt x="-718" y="659551"/>
                      <a:pt x="-718" y="659503"/>
                      <a:pt x="-718" y="6594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17BD446-80C4-73CB-1AB8-E5FDF330D944}"/>
                  </a:ext>
                </a:extLst>
              </p:cNvPr>
              <p:cNvSpPr/>
              <p:nvPr/>
            </p:nvSpPr>
            <p:spPr>
              <a:xfrm>
                <a:off x="1429187" y="3589684"/>
                <a:ext cx="1549259" cy="1549260"/>
              </a:xfrm>
              <a:custGeom>
                <a:avLst/>
                <a:gdLst>
                  <a:gd name="connsiteX0" fmla="*/ -718 w 1320059"/>
                  <a:gd name="connsiteY0" fmla="*/ 659456 h 1320060"/>
                  <a:gd name="connsiteX1" fmla="*/ 659265 w 1320059"/>
                  <a:gd name="connsiteY1" fmla="*/ -622 h 1320060"/>
                  <a:gd name="connsiteX2" fmla="*/ 1319342 w 1320059"/>
                  <a:gd name="connsiteY2" fmla="*/ 659360 h 1320060"/>
                  <a:gd name="connsiteX3" fmla="*/ 659408 w 1320059"/>
                  <a:gd name="connsiteY3" fmla="*/ 1319438 h 1320060"/>
                  <a:gd name="connsiteX4" fmla="*/ -718 w 1320059"/>
                  <a:gd name="connsiteY4" fmla="*/ 659503 h 1320060"/>
                  <a:gd name="connsiteX5" fmla="*/ -718 w 1320059"/>
                  <a:gd name="connsiteY5" fmla="*/ 659456 h 132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0059" h="1320060">
                    <a:moveTo>
                      <a:pt x="-718" y="659456"/>
                    </a:moveTo>
                    <a:cubicBezTo>
                      <a:pt x="-746" y="294929"/>
                      <a:pt x="294738" y="-574"/>
                      <a:pt x="659265" y="-622"/>
                    </a:cubicBezTo>
                    <a:cubicBezTo>
                      <a:pt x="1023791" y="-670"/>
                      <a:pt x="1319295" y="294834"/>
                      <a:pt x="1319342" y="659360"/>
                    </a:cubicBezTo>
                    <a:cubicBezTo>
                      <a:pt x="1319390" y="1023886"/>
                      <a:pt x="1023934" y="1319390"/>
                      <a:pt x="659408" y="1319438"/>
                    </a:cubicBezTo>
                    <a:cubicBezTo>
                      <a:pt x="294882" y="1319486"/>
                      <a:pt x="-665" y="1024029"/>
                      <a:pt x="-718" y="659503"/>
                    </a:cubicBezTo>
                    <a:cubicBezTo>
                      <a:pt x="-718" y="659503"/>
                      <a:pt x="-718" y="659456"/>
                      <a:pt x="-718" y="6594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2E93322-5106-7D6F-B07F-1D4E5DEC77CD}"/>
                  </a:ext>
                </a:extLst>
              </p:cNvPr>
              <p:cNvSpPr/>
              <p:nvPr/>
            </p:nvSpPr>
            <p:spPr>
              <a:xfrm>
                <a:off x="2203817" y="1475112"/>
                <a:ext cx="3342995" cy="3860219"/>
              </a:xfrm>
              <a:custGeom>
                <a:avLst/>
                <a:gdLst>
                  <a:gd name="connsiteX0" fmla="*/ 0 w 2848427"/>
                  <a:gd name="connsiteY0" fmla="*/ 822259 h 3289131"/>
                  <a:gd name="connsiteX1" fmla="*/ 1424238 w 2848427"/>
                  <a:gd name="connsiteY1" fmla="*/ 0 h 3289131"/>
                  <a:gd name="connsiteX2" fmla="*/ 2848428 w 2848427"/>
                  <a:gd name="connsiteY2" fmla="*/ 822259 h 3289131"/>
                  <a:gd name="connsiteX3" fmla="*/ 2848428 w 2848427"/>
                  <a:gd name="connsiteY3" fmla="*/ 2466873 h 3289131"/>
                  <a:gd name="connsiteX4" fmla="*/ 1424238 w 2848427"/>
                  <a:gd name="connsiteY4" fmla="*/ 3289132 h 3289131"/>
                  <a:gd name="connsiteX5" fmla="*/ 0 w 2848427"/>
                  <a:gd name="connsiteY5" fmla="*/ 2466873 h 3289131"/>
                  <a:gd name="connsiteX6" fmla="*/ 0 w 2848427"/>
                  <a:gd name="connsiteY6" fmla="*/ 822259 h 328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48427" h="3289131">
                    <a:moveTo>
                      <a:pt x="0" y="822259"/>
                    </a:moveTo>
                    <a:lnTo>
                      <a:pt x="1424238" y="0"/>
                    </a:lnTo>
                    <a:lnTo>
                      <a:pt x="2848428" y="822259"/>
                    </a:lnTo>
                    <a:lnTo>
                      <a:pt x="2848428" y="2466873"/>
                    </a:lnTo>
                    <a:lnTo>
                      <a:pt x="1424238" y="3289132"/>
                    </a:lnTo>
                    <a:lnTo>
                      <a:pt x="0" y="2466873"/>
                    </a:lnTo>
                    <a:lnTo>
                      <a:pt x="0" y="822259"/>
                    </a:ln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2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AF4D301-B891-644C-603F-5C24746DA982}"/>
                  </a:ext>
                </a:extLst>
              </p:cNvPr>
              <p:cNvSpPr/>
              <p:nvPr/>
            </p:nvSpPr>
            <p:spPr>
              <a:xfrm>
                <a:off x="3201202" y="4661245"/>
                <a:ext cx="1348282" cy="1348283"/>
              </a:xfrm>
              <a:custGeom>
                <a:avLst/>
                <a:gdLst>
                  <a:gd name="connsiteX0" fmla="*/ -718 w 1148815"/>
                  <a:gd name="connsiteY0" fmla="*/ 573834 h 1148816"/>
                  <a:gd name="connsiteX1" fmla="*/ 573643 w 1148815"/>
                  <a:gd name="connsiteY1" fmla="*/ -622 h 1148816"/>
                  <a:gd name="connsiteX2" fmla="*/ 1148098 w 1148815"/>
                  <a:gd name="connsiteY2" fmla="*/ 573738 h 1148816"/>
                  <a:gd name="connsiteX3" fmla="*/ 573738 w 1148815"/>
                  <a:gd name="connsiteY3" fmla="*/ 1148194 h 1148816"/>
                  <a:gd name="connsiteX4" fmla="*/ 573690 w 1148815"/>
                  <a:gd name="connsiteY4" fmla="*/ 1148194 h 1148816"/>
                  <a:gd name="connsiteX5" fmla="*/ -718 w 1148815"/>
                  <a:gd name="connsiteY5" fmla="*/ 573834 h 1148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8815" h="1148816">
                    <a:moveTo>
                      <a:pt x="-718" y="573834"/>
                    </a:moveTo>
                    <a:cubicBezTo>
                      <a:pt x="-765" y="256579"/>
                      <a:pt x="256387" y="-574"/>
                      <a:pt x="573643" y="-622"/>
                    </a:cubicBezTo>
                    <a:cubicBezTo>
                      <a:pt x="890898" y="-669"/>
                      <a:pt x="1148050" y="256483"/>
                      <a:pt x="1148098" y="573738"/>
                    </a:cubicBezTo>
                    <a:cubicBezTo>
                      <a:pt x="1148146" y="890994"/>
                      <a:pt x="890993" y="1148146"/>
                      <a:pt x="573738" y="1148194"/>
                    </a:cubicBezTo>
                    <a:cubicBezTo>
                      <a:pt x="573738" y="1148194"/>
                      <a:pt x="573690" y="1148194"/>
                      <a:pt x="573690" y="1148194"/>
                    </a:cubicBezTo>
                    <a:cubicBezTo>
                      <a:pt x="256483" y="1148194"/>
                      <a:pt x="-670" y="891041"/>
                      <a:pt x="-718" y="57383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B84B64C-56C0-4B89-1CC1-7DD7D06DCDCA}"/>
                  </a:ext>
                </a:extLst>
              </p:cNvPr>
              <p:cNvSpPr/>
              <p:nvPr/>
            </p:nvSpPr>
            <p:spPr>
              <a:xfrm>
                <a:off x="3100712" y="4560757"/>
                <a:ext cx="1549149" cy="1549148"/>
              </a:xfrm>
              <a:custGeom>
                <a:avLst/>
                <a:gdLst>
                  <a:gd name="connsiteX0" fmla="*/ 659313 w 1319965"/>
                  <a:gd name="connsiteY0" fmla="*/ 1319343 h 1319964"/>
                  <a:gd name="connsiteX1" fmla="*/ 1319247 w 1319965"/>
                  <a:gd name="connsiteY1" fmla="*/ 659313 h 1319964"/>
                  <a:gd name="connsiteX2" fmla="*/ 659217 w 1319965"/>
                  <a:gd name="connsiteY2" fmla="*/ -622 h 1319964"/>
                  <a:gd name="connsiteX3" fmla="*/ -718 w 1319965"/>
                  <a:gd name="connsiteY3" fmla="*/ 659408 h 1319964"/>
                  <a:gd name="connsiteX4" fmla="*/ -718 w 1319965"/>
                  <a:gd name="connsiteY4" fmla="*/ 659456 h 1319964"/>
                  <a:gd name="connsiteX5" fmla="*/ 659313 w 1319965"/>
                  <a:gd name="connsiteY5" fmla="*/ 1319343 h 1319964"/>
                  <a:gd name="connsiteX6" fmla="*/ 659313 w 1319965"/>
                  <a:gd name="connsiteY6" fmla="*/ 84953 h 1319964"/>
                  <a:gd name="connsiteX7" fmla="*/ 1233720 w 1319965"/>
                  <a:gd name="connsiteY7" fmla="*/ 659360 h 1319964"/>
                  <a:gd name="connsiteX8" fmla="*/ 659313 w 1319965"/>
                  <a:gd name="connsiteY8" fmla="*/ 1233768 h 1319964"/>
                  <a:gd name="connsiteX9" fmla="*/ 84905 w 1319965"/>
                  <a:gd name="connsiteY9" fmla="*/ 659456 h 1319964"/>
                  <a:gd name="connsiteX10" fmla="*/ 659217 w 1319965"/>
                  <a:gd name="connsiteY10" fmla="*/ 84953 h 1319964"/>
                  <a:gd name="connsiteX11" fmla="*/ 659313 w 1319965"/>
                  <a:gd name="connsiteY11" fmla="*/ 84953 h 1319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19965" h="1319964">
                    <a:moveTo>
                      <a:pt x="659313" y="1319343"/>
                    </a:moveTo>
                    <a:cubicBezTo>
                      <a:pt x="1023791" y="1319295"/>
                      <a:pt x="1319295" y="1023791"/>
                      <a:pt x="1319247" y="659313"/>
                    </a:cubicBezTo>
                    <a:cubicBezTo>
                      <a:pt x="1319200" y="294834"/>
                      <a:pt x="1023696" y="-670"/>
                      <a:pt x="659217" y="-622"/>
                    </a:cubicBezTo>
                    <a:cubicBezTo>
                      <a:pt x="294739" y="-574"/>
                      <a:pt x="-765" y="294929"/>
                      <a:pt x="-718" y="659408"/>
                    </a:cubicBezTo>
                    <a:cubicBezTo>
                      <a:pt x="-718" y="659408"/>
                      <a:pt x="-718" y="659456"/>
                      <a:pt x="-718" y="659456"/>
                    </a:cubicBezTo>
                    <a:cubicBezTo>
                      <a:pt x="-622" y="1023934"/>
                      <a:pt x="294834" y="1319343"/>
                      <a:pt x="659313" y="1319343"/>
                    </a:cubicBezTo>
                    <a:close/>
                    <a:moveTo>
                      <a:pt x="659313" y="84953"/>
                    </a:moveTo>
                    <a:cubicBezTo>
                      <a:pt x="976568" y="84953"/>
                      <a:pt x="1233720" y="342105"/>
                      <a:pt x="1233720" y="659360"/>
                    </a:cubicBezTo>
                    <a:cubicBezTo>
                      <a:pt x="1233720" y="976615"/>
                      <a:pt x="976568" y="1233768"/>
                      <a:pt x="659313" y="1233768"/>
                    </a:cubicBezTo>
                    <a:cubicBezTo>
                      <a:pt x="342106" y="1233768"/>
                      <a:pt x="84953" y="976663"/>
                      <a:pt x="84905" y="659456"/>
                    </a:cubicBezTo>
                    <a:cubicBezTo>
                      <a:pt x="84857" y="342200"/>
                      <a:pt x="341962" y="85000"/>
                      <a:pt x="659217" y="84953"/>
                    </a:cubicBezTo>
                    <a:cubicBezTo>
                      <a:pt x="659265" y="84953"/>
                      <a:pt x="659265" y="84953"/>
                      <a:pt x="659313" y="849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1FA818D-C033-C8EE-1FA8-B1C2EA860489}"/>
                  </a:ext>
                </a:extLst>
              </p:cNvPr>
              <p:cNvSpPr/>
              <p:nvPr/>
            </p:nvSpPr>
            <p:spPr>
              <a:xfrm>
                <a:off x="1529675" y="3690453"/>
                <a:ext cx="1348282" cy="1348282"/>
              </a:xfrm>
              <a:custGeom>
                <a:avLst/>
                <a:gdLst>
                  <a:gd name="connsiteX0" fmla="*/ -718 w 1148815"/>
                  <a:gd name="connsiteY0" fmla="*/ 573595 h 1148815"/>
                  <a:gd name="connsiteX1" fmla="*/ 573881 w 1148815"/>
                  <a:gd name="connsiteY1" fmla="*/ -622 h 1148815"/>
                  <a:gd name="connsiteX2" fmla="*/ 1148098 w 1148815"/>
                  <a:gd name="connsiteY2" fmla="*/ 573976 h 1148815"/>
                  <a:gd name="connsiteX3" fmla="*/ 573786 w 1148815"/>
                  <a:gd name="connsiteY3" fmla="*/ 1148194 h 1148815"/>
                  <a:gd name="connsiteX4" fmla="*/ -718 w 1148815"/>
                  <a:gd name="connsiteY4" fmla="*/ 573976 h 1148815"/>
                  <a:gd name="connsiteX5" fmla="*/ -718 w 1148815"/>
                  <a:gd name="connsiteY5" fmla="*/ 573595 h 1148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8815" h="1148815">
                    <a:moveTo>
                      <a:pt x="-718" y="573595"/>
                    </a:moveTo>
                    <a:cubicBezTo>
                      <a:pt x="-613" y="256340"/>
                      <a:pt x="256645" y="-718"/>
                      <a:pt x="573881" y="-622"/>
                    </a:cubicBezTo>
                    <a:cubicBezTo>
                      <a:pt x="891136" y="-527"/>
                      <a:pt x="1148194" y="256721"/>
                      <a:pt x="1148098" y="573976"/>
                    </a:cubicBezTo>
                    <a:cubicBezTo>
                      <a:pt x="1148003" y="891088"/>
                      <a:pt x="890898" y="1148146"/>
                      <a:pt x="573786" y="1148194"/>
                    </a:cubicBezTo>
                    <a:cubicBezTo>
                      <a:pt x="256574" y="1148289"/>
                      <a:pt x="-636" y="891184"/>
                      <a:pt x="-718" y="573976"/>
                    </a:cubicBezTo>
                    <a:cubicBezTo>
                      <a:pt x="-718" y="573833"/>
                      <a:pt x="-718" y="573738"/>
                      <a:pt x="-718" y="573595"/>
                    </a:cubicBezTo>
                    <a:close/>
                  </a:path>
                </a:pathLst>
              </a:custGeom>
              <a:solidFill>
                <a:schemeClr val="bg2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BF153F9-54E8-BE5F-89E4-075C9AF01995}"/>
                  </a:ext>
                </a:extLst>
              </p:cNvPr>
              <p:cNvSpPr/>
              <p:nvPr/>
            </p:nvSpPr>
            <p:spPr>
              <a:xfrm>
                <a:off x="1429298" y="3589796"/>
                <a:ext cx="1549147" cy="1549148"/>
              </a:xfrm>
              <a:custGeom>
                <a:avLst/>
                <a:gdLst>
                  <a:gd name="connsiteX0" fmla="*/ 659312 w 1319964"/>
                  <a:gd name="connsiteY0" fmla="*/ 1319343 h 1319964"/>
                  <a:gd name="connsiteX1" fmla="*/ 1319247 w 1319964"/>
                  <a:gd name="connsiteY1" fmla="*/ 659313 h 1319964"/>
                  <a:gd name="connsiteX2" fmla="*/ 659217 w 1319964"/>
                  <a:gd name="connsiteY2" fmla="*/ -622 h 1319964"/>
                  <a:gd name="connsiteX3" fmla="*/ -718 w 1319964"/>
                  <a:gd name="connsiteY3" fmla="*/ 659360 h 1319964"/>
                  <a:gd name="connsiteX4" fmla="*/ 659265 w 1319964"/>
                  <a:gd name="connsiteY4" fmla="*/ 1319343 h 1319964"/>
                  <a:gd name="connsiteX5" fmla="*/ 659312 w 1319964"/>
                  <a:gd name="connsiteY5" fmla="*/ 1319343 h 1319964"/>
                  <a:gd name="connsiteX6" fmla="*/ 659312 w 1319964"/>
                  <a:gd name="connsiteY6" fmla="*/ 85000 h 1319964"/>
                  <a:gd name="connsiteX7" fmla="*/ 1233720 w 1319964"/>
                  <a:gd name="connsiteY7" fmla="*/ 659408 h 1319964"/>
                  <a:gd name="connsiteX8" fmla="*/ 659312 w 1319964"/>
                  <a:gd name="connsiteY8" fmla="*/ 1233816 h 1319964"/>
                  <a:gd name="connsiteX9" fmla="*/ 84905 w 1319964"/>
                  <a:gd name="connsiteY9" fmla="*/ 659408 h 1319964"/>
                  <a:gd name="connsiteX10" fmla="*/ 84905 w 1319964"/>
                  <a:gd name="connsiteY10" fmla="*/ 659360 h 1319964"/>
                  <a:gd name="connsiteX11" fmla="*/ 659265 w 1319964"/>
                  <a:gd name="connsiteY11" fmla="*/ 85000 h 1319964"/>
                  <a:gd name="connsiteX12" fmla="*/ 659312 w 1319964"/>
                  <a:gd name="connsiteY12" fmla="*/ 85000 h 1319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19964" h="1319964">
                    <a:moveTo>
                      <a:pt x="659312" y="1319343"/>
                    </a:moveTo>
                    <a:cubicBezTo>
                      <a:pt x="1023791" y="1319295"/>
                      <a:pt x="1319295" y="1023791"/>
                      <a:pt x="1319247" y="659313"/>
                    </a:cubicBezTo>
                    <a:cubicBezTo>
                      <a:pt x="1319199" y="294834"/>
                      <a:pt x="1023696" y="-670"/>
                      <a:pt x="659217" y="-622"/>
                    </a:cubicBezTo>
                    <a:cubicBezTo>
                      <a:pt x="294738" y="-575"/>
                      <a:pt x="-718" y="294882"/>
                      <a:pt x="-718" y="659360"/>
                    </a:cubicBezTo>
                    <a:cubicBezTo>
                      <a:pt x="-718" y="1023838"/>
                      <a:pt x="294767" y="1319343"/>
                      <a:pt x="659265" y="1319343"/>
                    </a:cubicBezTo>
                    <a:cubicBezTo>
                      <a:pt x="659279" y="1319343"/>
                      <a:pt x="659298" y="1319343"/>
                      <a:pt x="659312" y="1319343"/>
                    </a:cubicBezTo>
                    <a:close/>
                    <a:moveTo>
                      <a:pt x="659312" y="85000"/>
                    </a:moveTo>
                    <a:cubicBezTo>
                      <a:pt x="976568" y="85000"/>
                      <a:pt x="1233720" y="342153"/>
                      <a:pt x="1233720" y="659408"/>
                    </a:cubicBezTo>
                    <a:cubicBezTo>
                      <a:pt x="1233720" y="976663"/>
                      <a:pt x="976568" y="1233816"/>
                      <a:pt x="659312" y="1233816"/>
                    </a:cubicBezTo>
                    <a:cubicBezTo>
                      <a:pt x="342076" y="1233816"/>
                      <a:pt x="84905" y="976663"/>
                      <a:pt x="84905" y="659408"/>
                    </a:cubicBezTo>
                    <a:cubicBezTo>
                      <a:pt x="84905" y="659408"/>
                      <a:pt x="84905" y="659360"/>
                      <a:pt x="84905" y="659360"/>
                    </a:cubicBezTo>
                    <a:cubicBezTo>
                      <a:pt x="84905" y="342153"/>
                      <a:pt x="342053" y="85000"/>
                      <a:pt x="659265" y="85000"/>
                    </a:cubicBezTo>
                    <a:cubicBezTo>
                      <a:pt x="659279" y="85000"/>
                      <a:pt x="659298" y="85000"/>
                      <a:pt x="659312" y="85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7BFE903-AB72-2AEC-5B30-BAD226CD195F}"/>
                  </a:ext>
                </a:extLst>
              </p:cNvPr>
              <p:cNvSpPr/>
              <p:nvPr/>
            </p:nvSpPr>
            <p:spPr>
              <a:xfrm>
                <a:off x="1529675" y="1761630"/>
                <a:ext cx="1348282" cy="1348282"/>
              </a:xfrm>
              <a:custGeom>
                <a:avLst/>
                <a:gdLst>
                  <a:gd name="connsiteX0" fmla="*/ -718 w 1148815"/>
                  <a:gd name="connsiteY0" fmla="*/ 573834 h 1148815"/>
                  <a:gd name="connsiteX1" fmla="*/ 573642 w 1148815"/>
                  <a:gd name="connsiteY1" fmla="*/ -622 h 1148815"/>
                  <a:gd name="connsiteX2" fmla="*/ 1148098 w 1148815"/>
                  <a:gd name="connsiteY2" fmla="*/ 573738 h 1148815"/>
                  <a:gd name="connsiteX3" fmla="*/ 573786 w 1148815"/>
                  <a:gd name="connsiteY3" fmla="*/ 1148194 h 1148815"/>
                  <a:gd name="connsiteX4" fmla="*/ -718 w 1148815"/>
                  <a:gd name="connsiteY4" fmla="*/ 573881 h 1148815"/>
                  <a:gd name="connsiteX5" fmla="*/ -718 w 1148815"/>
                  <a:gd name="connsiteY5" fmla="*/ 573834 h 1148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8815" h="1148815">
                    <a:moveTo>
                      <a:pt x="-718" y="573834"/>
                    </a:moveTo>
                    <a:cubicBezTo>
                      <a:pt x="-741" y="256597"/>
                      <a:pt x="256406" y="-598"/>
                      <a:pt x="573642" y="-622"/>
                    </a:cubicBezTo>
                    <a:cubicBezTo>
                      <a:pt x="890898" y="-646"/>
                      <a:pt x="1148050" y="256502"/>
                      <a:pt x="1148098" y="573738"/>
                    </a:cubicBezTo>
                    <a:cubicBezTo>
                      <a:pt x="1148146" y="890946"/>
                      <a:pt x="890993" y="1148146"/>
                      <a:pt x="573786" y="1148194"/>
                    </a:cubicBezTo>
                    <a:cubicBezTo>
                      <a:pt x="256550" y="1148241"/>
                      <a:pt x="-665" y="891136"/>
                      <a:pt x="-718" y="573881"/>
                    </a:cubicBezTo>
                    <a:cubicBezTo>
                      <a:pt x="-718" y="573881"/>
                      <a:pt x="-718" y="573834"/>
                      <a:pt x="-718" y="573834"/>
                    </a:cubicBezTo>
                    <a:close/>
                  </a:path>
                </a:pathLst>
              </a:custGeom>
              <a:solidFill>
                <a:schemeClr val="tx2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62EE92B-4B0D-0C40-9624-776D1D8A7634}"/>
                  </a:ext>
                </a:extLst>
              </p:cNvPr>
              <p:cNvSpPr/>
              <p:nvPr/>
            </p:nvSpPr>
            <p:spPr>
              <a:xfrm>
                <a:off x="3201202" y="800914"/>
                <a:ext cx="1348282" cy="1348282"/>
              </a:xfrm>
              <a:custGeom>
                <a:avLst/>
                <a:gdLst>
                  <a:gd name="connsiteX0" fmla="*/ -718 w 1148815"/>
                  <a:gd name="connsiteY0" fmla="*/ 573786 h 1148815"/>
                  <a:gd name="connsiteX1" fmla="*/ 573690 w 1148815"/>
                  <a:gd name="connsiteY1" fmla="*/ -622 h 1148815"/>
                  <a:gd name="connsiteX2" fmla="*/ 1148098 w 1148815"/>
                  <a:gd name="connsiteY2" fmla="*/ 573786 h 1148815"/>
                  <a:gd name="connsiteX3" fmla="*/ 573690 w 1148815"/>
                  <a:gd name="connsiteY3" fmla="*/ 1148194 h 1148815"/>
                  <a:gd name="connsiteX4" fmla="*/ -718 w 1148815"/>
                  <a:gd name="connsiteY4" fmla="*/ 573881 h 1148815"/>
                  <a:gd name="connsiteX5" fmla="*/ -718 w 1148815"/>
                  <a:gd name="connsiteY5" fmla="*/ 573786 h 1148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8815" h="1148815">
                    <a:moveTo>
                      <a:pt x="-718" y="573786"/>
                    </a:moveTo>
                    <a:cubicBezTo>
                      <a:pt x="-718" y="256550"/>
                      <a:pt x="256435" y="-622"/>
                      <a:pt x="573690" y="-622"/>
                    </a:cubicBezTo>
                    <a:cubicBezTo>
                      <a:pt x="890945" y="-622"/>
                      <a:pt x="1148098" y="256550"/>
                      <a:pt x="1148098" y="573786"/>
                    </a:cubicBezTo>
                    <a:cubicBezTo>
                      <a:pt x="1148098" y="891022"/>
                      <a:pt x="890945" y="1148194"/>
                      <a:pt x="573690" y="1148194"/>
                    </a:cubicBezTo>
                    <a:cubicBezTo>
                      <a:pt x="256483" y="1148217"/>
                      <a:pt x="-670" y="891093"/>
                      <a:pt x="-718" y="573881"/>
                    </a:cubicBezTo>
                    <a:cubicBezTo>
                      <a:pt x="-718" y="573848"/>
                      <a:pt x="-718" y="573819"/>
                      <a:pt x="-718" y="57378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76BF17E-ACDD-FCAD-EA32-7A117A98A316}"/>
                  </a:ext>
                </a:extLst>
              </p:cNvPr>
              <p:cNvSpPr/>
              <p:nvPr/>
            </p:nvSpPr>
            <p:spPr>
              <a:xfrm>
                <a:off x="3100712" y="700482"/>
                <a:ext cx="1549149" cy="1549148"/>
              </a:xfrm>
              <a:custGeom>
                <a:avLst/>
                <a:gdLst>
                  <a:gd name="connsiteX0" fmla="*/ 659313 w 1319965"/>
                  <a:gd name="connsiteY0" fmla="*/ 1319343 h 1319964"/>
                  <a:gd name="connsiteX1" fmla="*/ 1319247 w 1319965"/>
                  <a:gd name="connsiteY1" fmla="*/ 659312 h 1319964"/>
                  <a:gd name="connsiteX2" fmla="*/ 659217 w 1319965"/>
                  <a:gd name="connsiteY2" fmla="*/ -622 h 1319964"/>
                  <a:gd name="connsiteX3" fmla="*/ -718 w 1319965"/>
                  <a:gd name="connsiteY3" fmla="*/ 659360 h 1319964"/>
                  <a:gd name="connsiteX4" fmla="*/ 659265 w 1319965"/>
                  <a:gd name="connsiteY4" fmla="*/ 1319343 h 1319964"/>
                  <a:gd name="connsiteX5" fmla="*/ 659313 w 1319965"/>
                  <a:gd name="connsiteY5" fmla="*/ 1319343 h 1319964"/>
                  <a:gd name="connsiteX6" fmla="*/ 659313 w 1319965"/>
                  <a:gd name="connsiteY6" fmla="*/ 85000 h 1319964"/>
                  <a:gd name="connsiteX7" fmla="*/ 1233720 w 1319965"/>
                  <a:gd name="connsiteY7" fmla="*/ 659408 h 1319964"/>
                  <a:gd name="connsiteX8" fmla="*/ 659313 w 1319965"/>
                  <a:gd name="connsiteY8" fmla="*/ 1233816 h 1319964"/>
                  <a:gd name="connsiteX9" fmla="*/ 84905 w 1319965"/>
                  <a:gd name="connsiteY9" fmla="*/ 659408 h 1319964"/>
                  <a:gd name="connsiteX10" fmla="*/ 84905 w 1319965"/>
                  <a:gd name="connsiteY10" fmla="*/ 659360 h 1319964"/>
                  <a:gd name="connsiteX11" fmla="*/ 659170 w 1319965"/>
                  <a:gd name="connsiteY11" fmla="*/ 84905 h 1319964"/>
                  <a:gd name="connsiteX12" fmla="*/ 659313 w 1319965"/>
                  <a:gd name="connsiteY12" fmla="*/ 84905 h 1319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19965" h="1319964">
                    <a:moveTo>
                      <a:pt x="659313" y="1319343"/>
                    </a:moveTo>
                    <a:cubicBezTo>
                      <a:pt x="1023791" y="1319314"/>
                      <a:pt x="1319295" y="1023810"/>
                      <a:pt x="1319247" y="659312"/>
                    </a:cubicBezTo>
                    <a:cubicBezTo>
                      <a:pt x="1319200" y="294815"/>
                      <a:pt x="1023696" y="-651"/>
                      <a:pt x="659217" y="-622"/>
                    </a:cubicBezTo>
                    <a:cubicBezTo>
                      <a:pt x="294739" y="-594"/>
                      <a:pt x="-718" y="294882"/>
                      <a:pt x="-718" y="659360"/>
                    </a:cubicBezTo>
                    <a:cubicBezTo>
                      <a:pt x="-718" y="1023858"/>
                      <a:pt x="294787" y="1319343"/>
                      <a:pt x="659265" y="1319343"/>
                    </a:cubicBezTo>
                    <a:cubicBezTo>
                      <a:pt x="659265" y="1319343"/>
                      <a:pt x="659313" y="1319343"/>
                      <a:pt x="659313" y="1319343"/>
                    </a:cubicBezTo>
                    <a:close/>
                    <a:moveTo>
                      <a:pt x="659313" y="85000"/>
                    </a:moveTo>
                    <a:cubicBezTo>
                      <a:pt x="976568" y="85000"/>
                      <a:pt x="1233720" y="342172"/>
                      <a:pt x="1233720" y="659408"/>
                    </a:cubicBezTo>
                    <a:cubicBezTo>
                      <a:pt x="1233720" y="976644"/>
                      <a:pt x="976568" y="1233816"/>
                      <a:pt x="659313" y="1233816"/>
                    </a:cubicBezTo>
                    <a:cubicBezTo>
                      <a:pt x="342058" y="1233816"/>
                      <a:pt x="84905" y="976644"/>
                      <a:pt x="84905" y="659408"/>
                    </a:cubicBezTo>
                    <a:cubicBezTo>
                      <a:pt x="84905" y="659394"/>
                      <a:pt x="84905" y="659375"/>
                      <a:pt x="84905" y="659360"/>
                    </a:cubicBezTo>
                    <a:cubicBezTo>
                      <a:pt x="84857" y="342148"/>
                      <a:pt x="341962" y="84957"/>
                      <a:pt x="659170" y="84905"/>
                    </a:cubicBezTo>
                    <a:cubicBezTo>
                      <a:pt x="659217" y="84905"/>
                      <a:pt x="659265" y="84905"/>
                      <a:pt x="659313" y="849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98A7244-DF5B-F633-BF50-6BB4E1D02715}"/>
                  </a:ext>
                </a:extLst>
              </p:cNvPr>
              <p:cNvSpPr/>
              <p:nvPr/>
            </p:nvSpPr>
            <p:spPr>
              <a:xfrm>
                <a:off x="4872727" y="1764150"/>
                <a:ext cx="1348283" cy="1348282"/>
              </a:xfrm>
              <a:custGeom>
                <a:avLst/>
                <a:gdLst>
                  <a:gd name="connsiteX0" fmla="*/ -718 w 1148816"/>
                  <a:gd name="connsiteY0" fmla="*/ 573834 h 1148815"/>
                  <a:gd name="connsiteX1" fmla="*/ 573643 w 1148816"/>
                  <a:gd name="connsiteY1" fmla="*/ -622 h 1148815"/>
                  <a:gd name="connsiteX2" fmla="*/ 1148099 w 1148816"/>
                  <a:gd name="connsiteY2" fmla="*/ 573738 h 1148815"/>
                  <a:gd name="connsiteX3" fmla="*/ 573738 w 1148816"/>
                  <a:gd name="connsiteY3" fmla="*/ 1148194 h 1148815"/>
                  <a:gd name="connsiteX4" fmla="*/ 573690 w 1148816"/>
                  <a:gd name="connsiteY4" fmla="*/ 1148194 h 1148815"/>
                  <a:gd name="connsiteX5" fmla="*/ -718 w 1148816"/>
                  <a:gd name="connsiteY5" fmla="*/ 573834 h 1148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8816" h="1148815">
                    <a:moveTo>
                      <a:pt x="-718" y="573834"/>
                    </a:moveTo>
                    <a:cubicBezTo>
                      <a:pt x="-765" y="256597"/>
                      <a:pt x="256387" y="-594"/>
                      <a:pt x="573643" y="-622"/>
                    </a:cubicBezTo>
                    <a:cubicBezTo>
                      <a:pt x="890898" y="-646"/>
                      <a:pt x="1148051" y="256502"/>
                      <a:pt x="1148099" y="573738"/>
                    </a:cubicBezTo>
                    <a:cubicBezTo>
                      <a:pt x="1148146" y="890993"/>
                      <a:pt x="890993" y="1148146"/>
                      <a:pt x="573738" y="1148194"/>
                    </a:cubicBezTo>
                    <a:cubicBezTo>
                      <a:pt x="573738" y="1148194"/>
                      <a:pt x="573690" y="1148194"/>
                      <a:pt x="573690" y="1148194"/>
                    </a:cubicBezTo>
                    <a:cubicBezTo>
                      <a:pt x="256483" y="1148194"/>
                      <a:pt x="-670" y="891041"/>
                      <a:pt x="-718" y="57383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2B45569-68DD-42B0-8216-B5F241BE58AD}"/>
                  </a:ext>
                </a:extLst>
              </p:cNvPr>
              <p:cNvSpPr/>
              <p:nvPr/>
            </p:nvSpPr>
            <p:spPr>
              <a:xfrm>
                <a:off x="4772238" y="1663661"/>
                <a:ext cx="1549259" cy="1549260"/>
              </a:xfrm>
              <a:custGeom>
                <a:avLst/>
                <a:gdLst>
                  <a:gd name="connsiteX0" fmla="*/ 659312 w 1320059"/>
                  <a:gd name="connsiteY0" fmla="*/ 1319438 h 1320060"/>
                  <a:gd name="connsiteX1" fmla="*/ 1319342 w 1320059"/>
                  <a:gd name="connsiteY1" fmla="*/ 659408 h 1320060"/>
                  <a:gd name="connsiteX2" fmla="*/ 659312 w 1320059"/>
                  <a:gd name="connsiteY2" fmla="*/ -622 h 1320060"/>
                  <a:gd name="connsiteX3" fmla="*/ -718 w 1320059"/>
                  <a:gd name="connsiteY3" fmla="*/ 659408 h 1320060"/>
                  <a:gd name="connsiteX4" fmla="*/ -718 w 1320059"/>
                  <a:gd name="connsiteY4" fmla="*/ 659456 h 1320060"/>
                  <a:gd name="connsiteX5" fmla="*/ 659312 w 1320059"/>
                  <a:gd name="connsiteY5" fmla="*/ 1319438 h 1320060"/>
                  <a:gd name="connsiteX6" fmla="*/ 659312 w 1320059"/>
                  <a:gd name="connsiteY6" fmla="*/ 85048 h 1320060"/>
                  <a:gd name="connsiteX7" fmla="*/ 1233720 w 1320059"/>
                  <a:gd name="connsiteY7" fmla="*/ 659456 h 1320060"/>
                  <a:gd name="connsiteX8" fmla="*/ 659312 w 1320059"/>
                  <a:gd name="connsiteY8" fmla="*/ 1233864 h 1320060"/>
                  <a:gd name="connsiteX9" fmla="*/ 84904 w 1320059"/>
                  <a:gd name="connsiteY9" fmla="*/ 659456 h 1320060"/>
                  <a:gd name="connsiteX10" fmla="*/ 659217 w 1320059"/>
                  <a:gd name="connsiteY10" fmla="*/ 85048 h 1320060"/>
                  <a:gd name="connsiteX11" fmla="*/ 659312 w 1320059"/>
                  <a:gd name="connsiteY11" fmla="*/ 85048 h 132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20059" h="1320060">
                    <a:moveTo>
                      <a:pt x="659312" y="1319438"/>
                    </a:moveTo>
                    <a:cubicBezTo>
                      <a:pt x="1023839" y="1319438"/>
                      <a:pt x="1319342" y="1023934"/>
                      <a:pt x="1319342" y="659408"/>
                    </a:cubicBezTo>
                    <a:cubicBezTo>
                      <a:pt x="1319342" y="294882"/>
                      <a:pt x="1023839" y="-622"/>
                      <a:pt x="659312" y="-622"/>
                    </a:cubicBezTo>
                    <a:cubicBezTo>
                      <a:pt x="294786" y="-622"/>
                      <a:pt x="-718" y="294882"/>
                      <a:pt x="-718" y="659408"/>
                    </a:cubicBezTo>
                    <a:cubicBezTo>
                      <a:pt x="-718" y="659408"/>
                      <a:pt x="-718" y="659456"/>
                      <a:pt x="-718" y="659456"/>
                    </a:cubicBezTo>
                    <a:cubicBezTo>
                      <a:pt x="-670" y="1023982"/>
                      <a:pt x="294786" y="1319438"/>
                      <a:pt x="659312" y="1319438"/>
                    </a:cubicBezTo>
                    <a:close/>
                    <a:moveTo>
                      <a:pt x="659312" y="85048"/>
                    </a:moveTo>
                    <a:cubicBezTo>
                      <a:pt x="976568" y="85048"/>
                      <a:pt x="1233720" y="342220"/>
                      <a:pt x="1233720" y="659456"/>
                    </a:cubicBezTo>
                    <a:cubicBezTo>
                      <a:pt x="1233720" y="976711"/>
                      <a:pt x="976568" y="1233864"/>
                      <a:pt x="659312" y="1233864"/>
                    </a:cubicBezTo>
                    <a:cubicBezTo>
                      <a:pt x="342057" y="1233864"/>
                      <a:pt x="84904" y="976711"/>
                      <a:pt x="84904" y="659456"/>
                    </a:cubicBezTo>
                    <a:cubicBezTo>
                      <a:pt x="84857" y="342244"/>
                      <a:pt x="342009" y="85076"/>
                      <a:pt x="659217" y="85048"/>
                    </a:cubicBezTo>
                    <a:cubicBezTo>
                      <a:pt x="659265" y="85048"/>
                      <a:pt x="659265" y="85048"/>
                      <a:pt x="659312" y="850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4FCC0C1-AA88-49E7-4500-AFC94328EF6B}"/>
                  </a:ext>
                </a:extLst>
              </p:cNvPr>
              <p:cNvSpPr/>
              <p:nvPr/>
            </p:nvSpPr>
            <p:spPr>
              <a:xfrm>
                <a:off x="4872727" y="3696051"/>
                <a:ext cx="1348283" cy="1348282"/>
              </a:xfrm>
              <a:custGeom>
                <a:avLst/>
                <a:gdLst>
                  <a:gd name="connsiteX0" fmla="*/ -718 w 1148816"/>
                  <a:gd name="connsiteY0" fmla="*/ 573833 h 1148815"/>
                  <a:gd name="connsiteX1" fmla="*/ 573643 w 1148816"/>
                  <a:gd name="connsiteY1" fmla="*/ -622 h 1148815"/>
                  <a:gd name="connsiteX2" fmla="*/ 1148099 w 1148816"/>
                  <a:gd name="connsiteY2" fmla="*/ 573738 h 1148815"/>
                  <a:gd name="connsiteX3" fmla="*/ 573738 w 1148816"/>
                  <a:gd name="connsiteY3" fmla="*/ 1148194 h 1148815"/>
                  <a:gd name="connsiteX4" fmla="*/ 573690 w 1148816"/>
                  <a:gd name="connsiteY4" fmla="*/ 1148194 h 1148815"/>
                  <a:gd name="connsiteX5" fmla="*/ -718 w 1148816"/>
                  <a:gd name="connsiteY5" fmla="*/ 573881 h 1148815"/>
                  <a:gd name="connsiteX6" fmla="*/ -718 w 1148816"/>
                  <a:gd name="connsiteY6" fmla="*/ 573833 h 1148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816" h="1148815">
                    <a:moveTo>
                      <a:pt x="-718" y="573833"/>
                    </a:moveTo>
                    <a:cubicBezTo>
                      <a:pt x="-765" y="256578"/>
                      <a:pt x="256387" y="-574"/>
                      <a:pt x="573643" y="-622"/>
                    </a:cubicBezTo>
                    <a:cubicBezTo>
                      <a:pt x="890898" y="-670"/>
                      <a:pt x="1148051" y="256483"/>
                      <a:pt x="1148099" y="573738"/>
                    </a:cubicBezTo>
                    <a:cubicBezTo>
                      <a:pt x="1148146" y="890993"/>
                      <a:pt x="890993" y="1148146"/>
                      <a:pt x="573738" y="1148194"/>
                    </a:cubicBezTo>
                    <a:cubicBezTo>
                      <a:pt x="573738" y="1148194"/>
                      <a:pt x="573690" y="1148194"/>
                      <a:pt x="573690" y="1148194"/>
                    </a:cubicBezTo>
                    <a:cubicBezTo>
                      <a:pt x="256483" y="1148241"/>
                      <a:pt x="-670" y="891088"/>
                      <a:pt x="-718" y="573881"/>
                    </a:cubicBezTo>
                    <a:cubicBezTo>
                      <a:pt x="-718" y="573881"/>
                      <a:pt x="-718" y="573833"/>
                      <a:pt x="-718" y="57383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CC293A0-A235-07F5-3068-1C3CB1B498D2}"/>
                  </a:ext>
                </a:extLst>
              </p:cNvPr>
              <p:cNvSpPr/>
              <p:nvPr/>
            </p:nvSpPr>
            <p:spPr>
              <a:xfrm>
                <a:off x="4772238" y="3595954"/>
                <a:ext cx="1549147" cy="1549148"/>
              </a:xfrm>
              <a:custGeom>
                <a:avLst/>
                <a:gdLst>
                  <a:gd name="connsiteX0" fmla="*/ 659312 w 1319964"/>
                  <a:gd name="connsiteY0" fmla="*/ 1319343 h 1319964"/>
                  <a:gd name="connsiteX1" fmla="*/ 1319247 w 1319964"/>
                  <a:gd name="connsiteY1" fmla="*/ 659313 h 1319964"/>
                  <a:gd name="connsiteX2" fmla="*/ 659217 w 1319964"/>
                  <a:gd name="connsiteY2" fmla="*/ -622 h 1319964"/>
                  <a:gd name="connsiteX3" fmla="*/ -718 w 1319964"/>
                  <a:gd name="connsiteY3" fmla="*/ 659360 h 1319964"/>
                  <a:gd name="connsiteX4" fmla="*/ 659265 w 1319964"/>
                  <a:gd name="connsiteY4" fmla="*/ 1319343 h 1319964"/>
                  <a:gd name="connsiteX5" fmla="*/ 659312 w 1319964"/>
                  <a:gd name="connsiteY5" fmla="*/ 1319343 h 1319964"/>
                  <a:gd name="connsiteX6" fmla="*/ 659312 w 1319964"/>
                  <a:gd name="connsiteY6" fmla="*/ 85000 h 1319964"/>
                  <a:gd name="connsiteX7" fmla="*/ 1233720 w 1319964"/>
                  <a:gd name="connsiteY7" fmla="*/ 659408 h 1319964"/>
                  <a:gd name="connsiteX8" fmla="*/ 659312 w 1319964"/>
                  <a:gd name="connsiteY8" fmla="*/ 1233816 h 1319964"/>
                  <a:gd name="connsiteX9" fmla="*/ 84904 w 1319964"/>
                  <a:gd name="connsiteY9" fmla="*/ 659408 h 1319964"/>
                  <a:gd name="connsiteX10" fmla="*/ 84904 w 1319964"/>
                  <a:gd name="connsiteY10" fmla="*/ 659360 h 1319964"/>
                  <a:gd name="connsiteX11" fmla="*/ 659026 w 1319964"/>
                  <a:gd name="connsiteY11" fmla="*/ 84762 h 1319964"/>
                  <a:gd name="connsiteX12" fmla="*/ 659312 w 1319964"/>
                  <a:gd name="connsiteY12" fmla="*/ 84762 h 1319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19964" h="1319964">
                    <a:moveTo>
                      <a:pt x="659312" y="1319343"/>
                    </a:moveTo>
                    <a:cubicBezTo>
                      <a:pt x="1023791" y="1319295"/>
                      <a:pt x="1319295" y="1023791"/>
                      <a:pt x="1319247" y="659313"/>
                    </a:cubicBezTo>
                    <a:cubicBezTo>
                      <a:pt x="1319199" y="294834"/>
                      <a:pt x="1023696" y="-670"/>
                      <a:pt x="659217" y="-622"/>
                    </a:cubicBezTo>
                    <a:cubicBezTo>
                      <a:pt x="294738" y="-574"/>
                      <a:pt x="-718" y="294882"/>
                      <a:pt x="-718" y="659360"/>
                    </a:cubicBezTo>
                    <a:cubicBezTo>
                      <a:pt x="-718" y="1023839"/>
                      <a:pt x="294786" y="1319343"/>
                      <a:pt x="659265" y="1319343"/>
                    </a:cubicBezTo>
                    <a:cubicBezTo>
                      <a:pt x="659265" y="1319343"/>
                      <a:pt x="659312" y="1319343"/>
                      <a:pt x="659312" y="1319343"/>
                    </a:cubicBezTo>
                    <a:close/>
                    <a:moveTo>
                      <a:pt x="659312" y="85000"/>
                    </a:moveTo>
                    <a:cubicBezTo>
                      <a:pt x="976568" y="85000"/>
                      <a:pt x="1233720" y="342153"/>
                      <a:pt x="1233720" y="659408"/>
                    </a:cubicBezTo>
                    <a:cubicBezTo>
                      <a:pt x="1233720" y="976663"/>
                      <a:pt x="976568" y="1233816"/>
                      <a:pt x="659312" y="1233816"/>
                    </a:cubicBezTo>
                    <a:cubicBezTo>
                      <a:pt x="342057" y="1233816"/>
                      <a:pt x="84904" y="976663"/>
                      <a:pt x="84904" y="659408"/>
                    </a:cubicBezTo>
                    <a:cubicBezTo>
                      <a:pt x="84904" y="659408"/>
                      <a:pt x="84904" y="659360"/>
                      <a:pt x="84904" y="659360"/>
                    </a:cubicBezTo>
                    <a:cubicBezTo>
                      <a:pt x="84761" y="342153"/>
                      <a:pt x="341818" y="84904"/>
                      <a:pt x="659026" y="84762"/>
                    </a:cubicBezTo>
                    <a:cubicBezTo>
                      <a:pt x="659121" y="84762"/>
                      <a:pt x="659217" y="84762"/>
                      <a:pt x="659312" y="847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CA255E-0D5D-793E-D5F4-6EE3B57D1E6A}"/>
                  </a:ext>
                </a:extLst>
              </p:cNvPr>
              <p:cNvSpPr/>
              <p:nvPr/>
            </p:nvSpPr>
            <p:spPr>
              <a:xfrm>
                <a:off x="1429298" y="1661254"/>
                <a:ext cx="1549147" cy="1549148"/>
              </a:xfrm>
              <a:custGeom>
                <a:avLst/>
                <a:gdLst>
                  <a:gd name="connsiteX0" fmla="*/ 659312 w 1319964"/>
                  <a:gd name="connsiteY0" fmla="*/ 1319343 h 1319964"/>
                  <a:gd name="connsiteX1" fmla="*/ 1319247 w 1319964"/>
                  <a:gd name="connsiteY1" fmla="*/ 659312 h 1319964"/>
                  <a:gd name="connsiteX2" fmla="*/ 659217 w 1319964"/>
                  <a:gd name="connsiteY2" fmla="*/ -622 h 1319964"/>
                  <a:gd name="connsiteX3" fmla="*/ -718 w 1319964"/>
                  <a:gd name="connsiteY3" fmla="*/ 659360 h 1319964"/>
                  <a:gd name="connsiteX4" fmla="*/ 659312 w 1319964"/>
                  <a:gd name="connsiteY4" fmla="*/ 1319343 h 1319964"/>
                  <a:gd name="connsiteX5" fmla="*/ 659312 w 1319964"/>
                  <a:gd name="connsiteY5" fmla="*/ 84952 h 1319964"/>
                  <a:gd name="connsiteX6" fmla="*/ 1233720 w 1319964"/>
                  <a:gd name="connsiteY6" fmla="*/ 659360 h 1319964"/>
                  <a:gd name="connsiteX7" fmla="*/ 659312 w 1319964"/>
                  <a:gd name="connsiteY7" fmla="*/ 1233768 h 1319964"/>
                  <a:gd name="connsiteX8" fmla="*/ 84905 w 1319964"/>
                  <a:gd name="connsiteY8" fmla="*/ 659360 h 1319964"/>
                  <a:gd name="connsiteX9" fmla="*/ 659217 w 1319964"/>
                  <a:gd name="connsiteY9" fmla="*/ 84952 h 1319964"/>
                  <a:gd name="connsiteX10" fmla="*/ 659312 w 1319964"/>
                  <a:gd name="connsiteY10" fmla="*/ 84952 h 1319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19964" h="1319964">
                    <a:moveTo>
                      <a:pt x="659312" y="1319343"/>
                    </a:moveTo>
                    <a:cubicBezTo>
                      <a:pt x="1023791" y="1319295"/>
                      <a:pt x="1319295" y="1023791"/>
                      <a:pt x="1319247" y="659312"/>
                    </a:cubicBezTo>
                    <a:cubicBezTo>
                      <a:pt x="1319199" y="294815"/>
                      <a:pt x="1023696" y="-646"/>
                      <a:pt x="659217" y="-622"/>
                    </a:cubicBezTo>
                    <a:cubicBezTo>
                      <a:pt x="294738" y="-594"/>
                      <a:pt x="-718" y="294882"/>
                      <a:pt x="-718" y="659360"/>
                    </a:cubicBezTo>
                    <a:cubicBezTo>
                      <a:pt x="-694" y="1023886"/>
                      <a:pt x="294805" y="1319343"/>
                      <a:pt x="659312" y="1319343"/>
                    </a:cubicBezTo>
                    <a:close/>
                    <a:moveTo>
                      <a:pt x="659312" y="84952"/>
                    </a:moveTo>
                    <a:cubicBezTo>
                      <a:pt x="976568" y="84952"/>
                      <a:pt x="1233720" y="342124"/>
                      <a:pt x="1233720" y="659360"/>
                    </a:cubicBezTo>
                    <a:cubicBezTo>
                      <a:pt x="1233720" y="976616"/>
                      <a:pt x="976568" y="1233768"/>
                      <a:pt x="659312" y="1233768"/>
                    </a:cubicBezTo>
                    <a:cubicBezTo>
                      <a:pt x="342076" y="1233768"/>
                      <a:pt x="84905" y="976616"/>
                      <a:pt x="84905" y="659360"/>
                    </a:cubicBezTo>
                    <a:cubicBezTo>
                      <a:pt x="84881" y="342148"/>
                      <a:pt x="342005" y="84976"/>
                      <a:pt x="659217" y="84952"/>
                    </a:cubicBezTo>
                    <a:cubicBezTo>
                      <a:pt x="659250" y="84952"/>
                      <a:pt x="659279" y="84952"/>
                      <a:pt x="659312" y="849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26" name="Picture 2" descr="Financial - Free business and finance icons">
                <a:extLst>
                  <a:ext uri="{FF2B5EF4-FFF2-40B4-BE49-F238E27FC236}">
                    <a16:creationId xmlns:a16="http://schemas.microsoft.com/office/drawing/2014/main" id="{3D6FA4DD-E6F1-93B8-8F8A-1DA8340546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3591" y="1173303"/>
                <a:ext cx="603504" cy="6035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Entrepreneur - Free business icons">
                <a:extLst>
                  <a:ext uri="{FF2B5EF4-FFF2-40B4-BE49-F238E27FC236}">
                    <a16:creationId xmlns:a16="http://schemas.microsoft.com/office/drawing/2014/main" id="{6C44970C-DEC9-FA3B-BAFC-C0EC7D7747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2064" y="2134019"/>
                <a:ext cx="603504" cy="6035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Management Authority Icons - Free SVG &amp; PNG Management Authority Images -  Noun Project">
                <a:extLst>
                  <a:ext uri="{FF2B5EF4-FFF2-40B4-BE49-F238E27FC236}">
                    <a16:creationId xmlns:a16="http://schemas.microsoft.com/office/drawing/2014/main" id="{1AFD95F2-C1DA-0CAE-9B36-7556D83230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0448" y="2011871"/>
                <a:ext cx="852840" cy="8528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Strategy - Free people icons">
                <a:extLst>
                  <a:ext uri="{FF2B5EF4-FFF2-40B4-BE49-F238E27FC236}">
                    <a16:creationId xmlns:a16="http://schemas.microsoft.com/office/drawing/2014/main" id="{2CA88254-D084-575A-3B51-FDB43A97B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2064" y="4062842"/>
                <a:ext cx="603504" cy="6035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Human resources - Free business icons">
                <a:extLst>
                  <a:ext uri="{FF2B5EF4-FFF2-40B4-BE49-F238E27FC236}">
                    <a16:creationId xmlns:a16="http://schemas.microsoft.com/office/drawing/2014/main" id="{B315C49A-00C2-083B-4837-FAC37C1728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5116" y="4068440"/>
                <a:ext cx="603504" cy="6035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Branding - Free marketing icons">
                <a:extLst>
                  <a:ext uri="{FF2B5EF4-FFF2-40B4-BE49-F238E27FC236}">
                    <a16:creationId xmlns:a16="http://schemas.microsoft.com/office/drawing/2014/main" id="{5ED12F63-8AAD-AB99-1E3F-19441C804F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3591" y="5033634"/>
                <a:ext cx="603504" cy="6035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8B036E8-7C28-5834-6C8B-3D578DB41B78}"/>
                  </a:ext>
                </a:extLst>
              </p:cNvPr>
              <p:cNvSpPr txBox="1"/>
              <p:nvPr/>
            </p:nvSpPr>
            <p:spPr>
              <a:xfrm>
                <a:off x="2846614" y="3143611"/>
                <a:ext cx="2057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ontserrrat"/>
                  </a:rPr>
                  <a:t>Circular PPT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688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5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01BBC2"/>
      </a:accent1>
      <a:accent2>
        <a:srgbClr val="A2CD37"/>
      </a:accent2>
      <a:accent3>
        <a:srgbClr val="00B0F0"/>
      </a:accent3>
      <a:accent4>
        <a:srgbClr val="FD6D67"/>
      </a:accent4>
      <a:accent5>
        <a:srgbClr val="EAA31B"/>
      </a:accent5>
      <a:accent6>
        <a:srgbClr val="934584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</dc:creator>
  <cp:lastModifiedBy>Deckzi</cp:lastModifiedBy>
  <cp:revision>2</cp:revision>
  <dcterms:created xsi:type="dcterms:W3CDTF">2023-10-12T11:59:18Z</dcterms:created>
  <dcterms:modified xsi:type="dcterms:W3CDTF">2023-10-13T04:20:07Z</dcterms:modified>
</cp:coreProperties>
</file>