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406" r:id="rId5"/>
    <p:sldId id="407" r:id="rId6"/>
    <p:sldId id="412" r:id="rId7"/>
    <p:sldId id="408" r:id="rId8"/>
    <p:sldId id="40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7A3FE191-1748-480E-9794-673DF9EDDED2}">
          <p14:sldIdLst>
            <p14:sldId id="406"/>
            <p14:sldId id="407"/>
            <p14:sldId id="412"/>
            <p14:sldId id="408"/>
            <p14:sldId id="4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3" pos="48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472A"/>
    <a:srgbClr val="F5F5F5"/>
    <a:srgbClr val="D24726"/>
    <a:srgbClr val="9FCDB3"/>
    <a:srgbClr val="217346"/>
    <a:srgbClr val="000000"/>
    <a:srgbClr val="D9D9D9"/>
    <a:srgbClr val="F3F2F1"/>
    <a:srgbClr val="FF00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5"/>
    <p:restoredTop sz="94548"/>
  </p:normalViewPr>
  <p:slideViewPr>
    <p:cSldViewPr snapToGrid="0">
      <p:cViewPr varScale="1">
        <p:scale>
          <a:sx n="120" d="100"/>
          <a:sy n="120" d="100"/>
        </p:scale>
        <p:origin x="2208" y="472"/>
      </p:cViewPr>
      <p:guideLst>
        <p:guide orient="horz" pos="2880"/>
        <p:guide pos="48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3403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2/7/25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056" y="2551176"/>
            <a:ext cx="9922447" cy="914400"/>
          </a:xfrm>
        </p:spPr>
        <p:txBody>
          <a:bodyPr/>
          <a:lstStyle>
            <a:lvl1pPr>
              <a:defRPr sz="54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07D0E1-EAED-8E08-24BA-8F930364BA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056" y="3575304"/>
            <a:ext cx="9921943" cy="862012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976CD4A8-8154-0AA2-A2AB-9AD82CD7406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9483" y="128907"/>
            <a:ext cx="2369315" cy="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2/7/25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11210543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6811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2/7/25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5330952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904E943F-C687-D3B3-4E36-65D69E3E2F0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98690" y="1463040"/>
            <a:ext cx="5330952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3321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2/7/25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B40353B-463E-6D13-F92E-564948AFA3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4500" y="1463040"/>
            <a:ext cx="5330952" cy="46017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070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ABE10-5A8F-5044-434F-7434A0356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243B5-B498-1E60-5D02-983D13E82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2/7/25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D33E4-41B8-74EC-F9A4-3E1DCC0E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2A375B-2E8B-0F31-9DE4-A5F0682A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3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4500" y="430609"/>
            <a:ext cx="11210544" cy="55778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056" y="1447800"/>
            <a:ext cx="11210543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9099" y="6427391"/>
            <a:ext cx="3276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427391"/>
            <a:ext cx="2895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3042" y="6427391"/>
            <a:ext cx="3276600" cy="1416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F39A1B-8AD1-2C34-AB40-00704468E828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5" r:id="rId3"/>
    <p:sldLayoutId id="2147483666" r:id="rId4"/>
    <p:sldLayoutId id="2147483667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bg2">
              <a:lumMod val="25000"/>
            </a:schemeClr>
          </a:solidFill>
          <a:latin typeface="+mn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Tx/>
        <a:buNone/>
        <a:defRPr lang="en-US" sz="16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283464" indent="-283464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600" kern="1200" dirty="0" smtClean="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84" userDrawn="1">
          <p15:clr>
            <a:srgbClr val="F26B43"/>
          </p15:clr>
        </p15:guide>
        <p15:guide id="2" pos="336" userDrawn="1">
          <p15:clr>
            <a:srgbClr val="F26B43"/>
          </p15:clr>
        </p15:guide>
        <p15:guide id="3" pos="7320" userDrawn="1">
          <p15:clr>
            <a:srgbClr val="F26B43"/>
          </p15:clr>
        </p15:guide>
        <p15:guide id="4" orient="horz" pos="912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696" userDrawn="1">
          <p15:clr>
            <a:srgbClr val="F26B43"/>
          </p15:clr>
        </p15:guide>
        <p15:guide id="7" pos="369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AE1F5-3456-3E86-986E-B98B51ABF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7953-B01B-D048-B5FC-9FFE47C52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274" y="2163545"/>
            <a:ext cx="10545136" cy="1266122"/>
          </a:xfrm>
        </p:spPr>
        <p:txBody>
          <a:bodyPr>
            <a:noAutofit/>
          </a:bodyPr>
          <a:lstStyle/>
          <a:p>
            <a:r>
              <a:rPr lang="en-US" sz="5400" dirty="0">
                <a:cs typeface="Segoe UI"/>
              </a:rPr>
              <a:t>Browser Agent</a:t>
            </a:r>
          </a:p>
        </p:txBody>
      </p:sp>
    </p:spTree>
    <p:extLst>
      <p:ext uri="{BB962C8B-B14F-4D97-AF65-F5344CB8AC3E}">
        <p14:creationId xmlns:p14="http://schemas.microsoft.com/office/powerpoint/2010/main" val="194825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21580-FBC9-D14A-B636-926B57B23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6411EB-578F-2F1E-2D81-FEAED69F3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B3838"/>
                </a:solidFill>
                <a:latin typeface="Segoe UI"/>
                <a:cs typeface="Segoe UI"/>
              </a:rPr>
              <a:t>What is Browser-use Agent</a:t>
            </a:r>
            <a:endParaRPr lang="en-US" dirty="0">
              <a:cs typeface="Segoe UI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0CAE9E-929F-E473-D048-C55E19A258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IN" dirty="0"/>
              <a:t>"Browser-Use" is an open-source tool designed to facilitate seamless interaction between AI agents and web browsers. It enables AI models to navigate and manipulate web content, making websites accessible for AI-driven tasks. </a:t>
            </a:r>
          </a:p>
          <a:p>
            <a:r>
              <a:rPr lang="en-IN" b="1" dirty="0"/>
              <a:t>Key Features: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Visual Recognition and HTML Extraction:</a:t>
            </a:r>
            <a:r>
              <a:rPr lang="en-IN" dirty="0"/>
              <a:t> Allows AI agents to interpret and extract information from web pages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Automated Multi-Tab Management:</a:t>
            </a:r>
            <a:r>
              <a:rPr lang="en-IN" dirty="0"/>
              <a:t> Enables handling multiple browser tabs simultaneously, enhancing task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Customizable Actions:</a:t>
            </a:r>
            <a:r>
              <a:rPr lang="en-IN" dirty="0"/>
              <a:t> Supports the addition of user-defined actions, such as saving data to files, database interactions, and obtaining human input.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Self-Correction Mechanism:</a:t>
            </a:r>
            <a:r>
              <a:rPr lang="en-IN" dirty="0"/>
              <a:t> Empowers agents to identify and rectify errors autonomously during task execution.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Parallel Agent Execution:</a:t>
            </a:r>
            <a:r>
              <a:rPr lang="en-IN" dirty="0"/>
              <a:t> Facilitates running multiple AI agents in parallel, optimizing performance for large-scale operations.</a:t>
            </a:r>
          </a:p>
          <a:p>
            <a:endParaRPr lang="en-US" dirty="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519609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822D5-960F-7DF1-42B0-98CB54EDF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77518C-E797-8A1D-7FC0-39666118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"/>
              </a:rPr>
              <a:t>Content Creation Journey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F938D1-DDDF-F931-7424-2773DD69A4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endParaRPr lang="en-US" dirty="0">
              <a:cs typeface="Segoe UI"/>
            </a:endParaRPr>
          </a:p>
        </p:txBody>
      </p:sp>
      <p:pic>
        <p:nvPicPr>
          <p:cNvPr id="3" name="Picture 2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E9D844A4-D114-A7BE-99E2-4F97679342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174" b="26881"/>
          <a:stretch/>
        </p:blipFill>
        <p:spPr>
          <a:xfrm>
            <a:off x="444500" y="1463040"/>
            <a:ext cx="11210542" cy="460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23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F6310-13FC-11BE-A0D6-F318F09AC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554E28-A4CC-3DFD-7F18-3E305797D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"/>
              </a:rPr>
              <a:t>Automation Content Creation</a:t>
            </a:r>
          </a:p>
        </p:txBody>
      </p:sp>
      <p:pic>
        <p:nvPicPr>
          <p:cNvPr id="8" name="Content Placeholder 7" descr="A diagram of a flowchart&#10;&#10;AI-generated content may be incorrect.">
            <a:extLst>
              <a:ext uri="{FF2B5EF4-FFF2-40B4-BE49-F238E27FC236}">
                <a16:creationId xmlns:a16="http://schemas.microsoft.com/office/drawing/2014/main" id="{698613F6-84F4-84BD-7684-41800F8C5E6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163681" y="1203947"/>
            <a:ext cx="9864637" cy="5223443"/>
          </a:xfrm>
        </p:spPr>
      </p:pic>
    </p:spTree>
    <p:extLst>
      <p:ext uri="{BB962C8B-B14F-4D97-AF65-F5344CB8AC3E}">
        <p14:creationId xmlns:p14="http://schemas.microsoft.com/office/powerpoint/2010/main" val="228687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96443-3D34-6A6E-D418-E8EF37B18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C67DAD-1B33-C22B-BB77-CBC62F026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B3838"/>
                </a:solidFill>
                <a:latin typeface="Segoe UI"/>
                <a:cs typeface="Segoe UI"/>
              </a:rPr>
              <a:t>Browser Agent Flow</a:t>
            </a:r>
            <a:endParaRPr lang="en-US" dirty="0">
              <a:cs typeface="Segoe UI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EEA742-315B-129A-2544-0B2A845F16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endParaRPr lang="en-US" dirty="0">
              <a:cs typeface="Segoe UI"/>
            </a:endParaRPr>
          </a:p>
        </p:txBody>
      </p:sp>
      <p:pic>
        <p:nvPicPr>
          <p:cNvPr id="3" name="Picture 2" descr="A diagram of a process&#10;&#10;AI-generated content may be incorrect.">
            <a:extLst>
              <a:ext uri="{FF2B5EF4-FFF2-40B4-BE49-F238E27FC236}">
                <a16:creationId xmlns:a16="http://schemas.microsoft.com/office/drawing/2014/main" id="{F12F06CE-57C8-E7FF-A339-381C9B9E2D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565" b="34340"/>
          <a:stretch/>
        </p:blipFill>
        <p:spPr>
          <a:xfrm>
            <a:off x="2013885" y="2402957"/>
            <a:ext cx="7772400" cy="153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76893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CF3D1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44889724_Win32" id="{A47D2243-58B7-4EA1-AC61-F4DDB07AC155}" vid="{5B84BEAD-BCA6-42F5-9270-6ECA397995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C6F549-03FF-4828-9BD8-8F40C0A2B2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EFEE82-03DD-4F90-81E2-2AF29E1D81FB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FB6FBE4-5ACD-4115-9139-635E82C3D35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147</Words>
  <Application>Microsoft Macintosh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Segoe UI</vt:lpstr>
      <vt:lpstr>WelcomeDoc</vt:lpstr>
      <vt:lpstr>Browser Agent</vt:lpstr>
      <vt:lpstr>What is Browser-use Agent</vt:lpstr>
      <vt:lpstr>Content Creation Journey</vt:lpstr>
      <vt:lpstr>Automation Content Creation</vt:lpstr>
      <vt:lpstr>Browser Agent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197</cp:revision>
  <dcterms:created xsi:type="dcterms:W3CDTF">2022-05-26T06:44:04Z</dcterms:created>
  <dcterms:modified xsi:type="dcterms:W3CDTF">2025-02-07T04:49:51Z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