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C425-E847-4435-8A30-FC591A178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05E5D-D64D-48AC-A34C-BC2401FC6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F563F-97D8-4533-935E-7E0D9B3C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C51-DD26-4355-B03F-10AEE6E8E39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7F155-E830-4990-95E2-7935A39E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E5FE-C1C2-4420-8167-80A916E9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7FF5-F9AD-47F6-B802-5BA98EDC5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5876-FE8D-465F-A13B-0A2EF0E7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B4ED8-9720-4836-92AC-41C0A186D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0775B-1584-4334-A6E7-8324251F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C51-DD26-4355-B03F-10AEE6E8E39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22DA-35A8-4AB0-AE02-975C5AF1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697A1-8B1E-4745-A9D5-67577335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7FF5-F9AD-47F6-B802-5BA98EDC5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13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41FF0-119C-4028-BEBD-051304F40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9BCE0-121D-4364-A5E3-DE900334B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C05A6-D5DC-41BB-A012-DECA57D1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C51-DD26-4355-B03F-10AEE6E8E39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AA1C9-4196-4797-BB16-28F2CC0D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A8C34-963F-40D0-BEED-06D93101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7FF5-F9AD-47F6-B802-5BA98EDC5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30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FA16-58A4-4099-BD21-2C3CBD94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4DCBC-97DD-4CC8-9DF6-E9B5CB05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3B5B2-C8B7-4BC7-8161-2316B42F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C51-DD26-4355-B03F-10AEE6E8E39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81DA-03BB-4FCE-AD8E-4B34FFDF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6E209-4AE7-46A5-B63A-FA8AD7C9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7FF5-F9AD-47F6-B802-5BA98EDC5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3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44B1-942B-4DB6-8F15-5FEBC85B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EF4E6-F150-4CC2-B8C6-E2A138B5B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27DF1-7899-4BF0-966C-BC8B84F5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C51-DD26-4355-B03F-10AEE6E8E39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B4DEE-9AB9-47F4-9748-5F28626A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2A374-E3D2-4CA3-8544-3714DA67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7FF5-F9AD-47F6-B802-5BA98EDC5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1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8DDE-E988-4EEF-BCA3-DF0EDFA9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4F55-7843-4FB0-A523-51B42ECF8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2EA39-D868-4DD4-85B6-37F56D673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04537-F5DC-4FA6-BF0E-CEB4DFCF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C51-DD26-4355-B03F-10AEE6E8E39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2F061-FFF0-48ED-8739-E4F2AAEF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8BCEA-6E77-4B54-A202-7131E042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7FF5-F9AD-47F6-B802-5BA98EDC5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99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AB97-C4B2-4A7C-BCDD-EA31FD5B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712D8-CB8A-49D0-B2C7-24CEDEB1C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CFB41-E5C4-41D9-803D-4438DD298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C11DA-ECF9-41B0-9573-54C370149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9D89D-64B5-404D-BE5B-4BE18BC53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C111F-EE68-4DDC-9A8B-412DAB87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C51-DD26-4355-B03F-10AEE6E8E39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35B26-7F1A-409E-991F-BC583463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FAD55-A000-44C4-A17E-706C9C18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7FF5-F9AD-47F6-B802-5BA98EDC5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20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30E9-568D-437E-AA31-79D11AEA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BA2EB-788E-4B49-A671-54E89BF5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C51-DD26-4355-B03F-10AEE6E8E39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A9429-459C-41D6-B6F1-69E12C4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C6AF5-33A5-42BC-B8F3-230F3C0B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7FF5-F9AD-47F6-B802-5BA98EDC5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40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D2AC9-C28D-41A3-B9B0-3AD0525E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C51-DD26-4355-B03F-10AEE6E8E39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828F8B-ECF4-45E9-AE65-752B98B8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BAF3-FC41-4226-8CF0-E4B990F1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7FF5-F9AD-47F6-B802-5BA98EDC5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47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B9D6-481F-4C22-96C4-4E45A02A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C89F-10BC-446A-912A-5E4B7EEB1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A1638-5E88-4834-AAD6-70C25A742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7317D-4C8A-4C6F-966C-72E85871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C51-DD26-4355-B03F-10AEE6E8E39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3EDD0-8EE2-4B59-B351-73CF5C1A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B895A-27A6-4E31-8707-96CC2721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7FF5-F9AD-47F6-B802-5BA98EDC5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05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F7B4-7847-467F-9B4C-B3183059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D9C29-11B4-41B2-8675-AD77A08EB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F8646-65FD-476B-AD43-C0171096B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8E963-014A-4DDA-AF55-F498EEBE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C51-DD26-4355-B03F-10AEE6E8E39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452AC-9A84-4C57-910A-F359BD93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A307D-489E-4F09-BA4B-F64CCC88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7FF5-F9AD-47F6-B802-5BA98EDC5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49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934EF-F654-425E-B7A0-160219AE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36553-CD64-4DB1-9CAD-22BFE62D0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46017-8D27-45D6-B75D-CFF9B7D58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68C51-DD26-4355-B03F-10AEE6E8E39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60607-B0D6-44F9-AB18-8E6085921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A2B42-C209-49DB-8BC7-1E8B5A14D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D7FF5-F9AD-47F6-B802-5BA98EDC5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0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4E6BFC7-FFD5-40AD-9AD2-B2484EA82011}"/>
              </a:ext>
            </a:extLst>
          </p:cNvPr>
          <p:cNvGrpSpPr/>
          <p:nvPr/>
        </p:nvGrpSpPr>
        <p:grpSpPr>
          <a:xfrm>
            <a:off x="522448" y="1299283"/>
            <a:ext cx="11147105" cy="4764028"/>
            <a:chOff x="561966" y="1121153"/>
            <a:chExt cx="11147105" cy="476402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732879C-86E6-4221-9377-3E165C8688A1}"/>
                </a:ext>
              </a:extLst>
            </p:cNvPr>
            <p:cNvGrpSpPr/>
            <p:nvPr/>
          </p:nvGrpSpPr>
          <p:grpSpPr>
            <a:xfrm>
              <a:off x="3759561" y="1186334"/>
              <a:ext cx="4751914" cy="4633666"/>
              <a:chOff x="3813601" y="1325683"/>
              <a:chExt cx="4751914" cy="463366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EBB231D-E927-45DA-B4C6-C3F7D1C908BC}"/>
                  </a:ext>
                </a:extLst>
              </p:cNvPr>
              <p:cNvGrpSpPr/>
              <p:nvPr/>
            </p:nvGrpSpPr>
            <p:grpSpPr>
              <a:xfrm>
                <a:off x="3813601" y="1325683"/>
                <a:ext cx="4751914" cy="4633666"/>
                <a:chOff x="3813601" y="1016925"/>
                <a:chExt cx="4751914" cy="4633666"/>
              </a:xfrm>
            </p:grpSpPr>
            <p:sp>
              <p:nvSpPr>
                <p:cNvPr id="4" name="Freeform 13">
                  <a:extLst>
                    <a:ext uri="{FF2B5EF4-FFF2-40B4-BE49-F238E27FC236}">
                      <a16:creationId xmlns:a16="http://schemas.microsoft.com/office/drawing/2014/main" id="{251098AE-711F-4B09-B1C0-CF32A483CB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3601" y="1366605"/>
                  <a:ext cx="1683553" cy="1909701"/>
                </a:xfrm>
                <a:custGeom>
                  <a:avLst/>
                  <a:gdLst/>
                  <a:ahLst/>
                  <a:cxnLst>
                    <a:cxn ang="0">
                      <a:pos x="360" y="0"/>
                    </a:cxn>
                    <a:cxn ang="0">
                      <a:pos x="388" y="17"/>
                    </a:cxn>
                    <a:cxn ang="0">
                      <a:pos x="549" y="295"/>
                    </a:cxn>
                    <a:cxn ang="0">
                      <a:pos x="541" y="338"/>
                    </a:cxn>
                    <a:cxn ang="0">
                      <a:pos x="438" y="455"/>
                    </a:cxn>
                    <a:cxn ang="0">
                      <a:pos x="388" y="606"/>
                    </a:cxn>
                    <a:cxn ang="0">
                      <a:pos x="355" y="632"/>
                    </a:cxn>
                    <a:cxn ang="0">
                      <a:pos x="34" y="632"/>
                    </a:cxn>
                    <a:cxn ang="0">
                      <a:pos x="9" y="621"/>
                    </a:cxn>
                    <a:cxn ang="0">
                      <a:pos x="0" y="596"/>
                    </a:cxn>
                    <a:cxn ang="0">
                      <a:pos x="103" y="262"/>
                    </a:cxn>
                    <a:cxn ang="0">
                      <a:pos x="340" y="6"/>
                    </a:cxn>
                    <a:cxn ang="0">
                      <a:pos x="360" y="0"/>
                    </a:cxn>
                  </a:cxnLst>
                  <a:rect l="0" t="0" r="r" b="b"/>
                  <a:pathLst>
                    <a:path w="557" h="632">
                      <a:moveTo>
                        <a:pt x="360" y="0"/>
                      </a:moveTo>
                      <a:cubicBezTo>
                        <a:pt x="372" y="0"/>
                        <a:pt x="382" y="7"/>
                        <a:pt x="388" y="17"/>
                      </a:cubicBezTo>
                      <a:cubicBezTo>
                        <a:pt x="549" y="295"/>
                        <a:pt x="549" y="295"/>
                        <a:pt x="549" y="295"/>
                      </a:cubicBezTo>
                      <a:cubicBezTo>
                        <a:pt x="557" y="310"/>
                        <a:pt x="554" y="328"/>
                        <a:pt x="541" y="338"/>
                      </a:cubicBezTo>
                      <a:cubicBezTo>
                        <a:pt x="499" y="370"/>
                        <a:pt x="465" y="410"/>
                        <a:pt x="438" y="455"/>
                      </a:cubicBezTo>
                      <a:cubicBezTo>
                        <a:pt x="411" y="503"/>
                        <a:pt x="394" y="554"/>
                        <a:pt x="388" y="606"/>
                      </a:cubicBezTo>
                      <a:cubicBezTo>
                        <a:pt x="385" y="625"/>
                        <a:pt x="361" y="631"/>
                        <a:pt x="355" y="632"/>
                      </a:cubicBezTo>
                      <a:cubicBezTo>
                        <a:pt x="34" y="632"/>
                        <a:pt x="34" y="632"/>
                        <a:pt x="34" y="632"/>
                      </a:cubicBezTo>
                      <a:cubicBezTo>
                        <a:pt x="24" y="632"/>
                        <a:pt x="15" y="628"/>
                        <a:pt x="9" y="621"/>
                      </a:cubicBezTo>
                      <a:cubicBezTo>
                        <a:pt x="3" y="614"/>
                        <a:pt x="0" y="605"/>
                        <a:pt x="0" y="596"/>
                      </a:cubicBezTo>
                      <a:cubicBezTo>
                        <a:pt x="9" y="478"/>
                        <a:pt x="44" y="365"/>
                        <a:pt x="103" y="262"/>
                      </a:cubicBezTo>
                      <a:cubicBezTo>
                        <a:pt x="162" y="161"/>
                        <a:pt x="244" y="73"/>
                        <a:pt x="340" y="6"/>
                      </a:cubicBezTo>
                      <a:cubicBezTo>
                        <a:pt x="346" y="3"/>
                        <a:pt x="353" y="0"/>
                        <a:pt x="36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5" name="Freeform 15">
                  <a:extLst>
                    <a:ext uri="{FF2B5EF4-FFF2-40B4-BE49-F238E27FC236}">
                      <a16:creationId xmlns:a16="http://schemas.microsoft.com/office/drawing/2014/main" id="{05CA2BD8-0034-4BBC-8234-8D4AA01F49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5615" y="1016925"/>
                  <a:ext cx="2174938" cy="1264759"/>
                </a:xfrm>
                <a:custGeom>
                  <a:avLst/>
                  <a:gdLst/>
                  <a:ahLst/>
                  <a:cxnLst>
                    <a:cxn ang="0">
                      <a:pos x="359" y="0"/>
                    </a:cxn>
                    <a:cxn ang="0">
                      <a:pos x="697" y="76"/>
                    </a:cxn>
                    <a:cxn ang="0">
                      <a:pos x="716" y="98"/>
                    </a:cxn>
                    <a:cxn ang="0">
                      <a:pos x="712" y="127"/>
                    </a:cxn>
                    <a:cxn ang="0">
                      <a:pos x="555" y="400"/>
                    </a:cxn>
                    <a:cxn ang="0">
                      <a:pos x="523" y="418"/>
                    </a:cxn>
                    <a:cxn ang="0">
                      <a:pos x="509" y="415"/>
                    </a:cxn>
                    <a:cxn ang="0">
                      <a:pos x="359" y="386"/>
                    </a:cxn>
                    <a:cxn ang="0">
                      <a:pos x="209" y="415"/>
                    </a:cxn>
                    <a:cxn ang="0">
                      <a:pos x="195" y="418"/>
                    </a:cxn>
                    <a:cxn ang="0">
                      <a:pos x="164" y="400"/>
                    </a:cxn>
                    <a:cxn ang="0">
                      <a:pos x="6" y="127"/>
                    </a:cxn>
                    <a:cxn ang="0">
                      <a:pos x="3" y="98"/>
                    </a:cxn>
                    <a:cxn ang="0">
                      <a:pos x="22" y="76"/>
                    </a:cxn>
                    <a:cxn ang="0">
                      <a:pos x="359" y="0"/>
                    </a:cxn>
                  </a:cxnLst>
                  <a:rect l="0" t="0" r="r" b="b"/>
                  <a:pathLst>
                    <a:path w="719" h="418">
                      <a:moveTo>
                        <a:pt x="359" y="0"/>
                      </a:moveTo>
                      <a:cubicBezTo>
                        <a:pt x="477" y="0"/>
                        <a:pt x="591" y="25"/>
                        <a:pt x="697" y="76"/>
                      </a:cubicBezTo>
                      <a:cubicBezTo>
                        <a:pt x="706" y="80"/>
                        <a:pt x="713" y="88"/>
                        <a:pt x="716" y="98"/>
                      </a:cubicBezTo>
                      <a:cubicBezTo>
                        <a:pt x="719" y="107"/>
                        <a:pt x="718" y="118"/>
                        <a:pt x="712" y="127"/>
                      </a:cubicBezTo>
                      <a:cubicBezTo>
                        <a:pt x="555" y="400"/>
                        <a:pt x="555" y="400"/>
                        <a:pt x="555" y="400"/>
                      </a:cubicBezTo>
                      <a:cubicBezTo>
                        <a:pt x="548" y="411"/>
                        <a:pt x="536" y="418"/>
                        <a:pt x="523" y="418"/>
                      </a:cubicBezTo>
                      <a:cubicBezTo>
                        <a:pt x="518" y="418"/>
                        <a:pt x="514" y="417"/>
                        <a:pt x="509" y="415"/>
                      </a:cubicBezTo>
                      <a:cubicBezTo>
                        <a:pt x="461" y="396"/>
                        <a:pt x="411" y="386"/>
                        <a:pt x="359" y="386"/>
                      </a:cubicBezTo>
                      <a:cubicBezTo>
                        <a:pt x="307" y="386"/>
                        <a:pt x="257" y="396"/>
                        <a:pt x="209" y="415"/>
                      </a:cubicBezTo>
                      <a:cubicBezTo>
                        <a:pt x="205" y="417"/>
                        <a:pt x="200" y="418"/>
                        <a:pt x="195" y="418"/>
                      </a:cubicBezTo>
                      <a:cubicBezTo>
                        <a:pt x="182" y="418"/>
                        <a:pt x="170" y="411"/>
                        <a:pt x="164" y="400"/>
                      </a:cubicBezTo>
                      <a:cubicBezTo>
                        <a:pt x="6" y="127"/>
                        <a:pt x="6" y="127"/>
                        <a:pt x="6" y="127"/>
                      </a:cubicBezTo>
                      <a:cubicBezTo>
                        <a:pt x="1" y="118"/>
                        <a:pt x="0" y="107"/>
                        <a:pt x="3" y="98"/>
                      </a:cubicBezTo>
                      <a:cubicBezTo>
                        <a:pt x="6" y="88"/>
                        <a:pt x="13" y="80"/>
                        <a:pt x="22" y="76"/>
                      </a:cubicBezTo>
                      <a:cubicBezTo>
                        <a:pt x="128" y="25"/>
                        <a:pt x="241" y="0"/>
                        <a:pt x="3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6" name="Freeform 11">
                  <a:extLst>
                    <a:ext uri="{FF2B5EF4-FFF2-40B4-BE49-F238E27FC236}">
                      <a16:creationId xmlns:a16="http://schemas.microsoft.com/office/drawing/2014/main" id="{EAA5A576-773F-41FE-85DD-D888E7773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8129" y="4385832"/>
                  <a:ext cx="2174938" cy="1264759"/>
                </a:xfrm>
                <a:custGeom>
                  <a:avLst/>
                  <a:gdLst/>
                  <a:ahLst/>
                  <a:cxnLst>
                    <a:cxn ang="0">
                      <a:pos x="195" y="0"/>
                    </a:cxn>
                    <a:cxn ang="0">
                      <a:pos x="210" y="3"/>
                    </a:cxn>
                    <a:cxn ang="0">
                      <a:pos x="359" y="32"/>
                    </a:cxn>
                    <a:cxn ang="0">
                      <a:pos x="508" y="3"/>
                    </a:cxn>
                    <a:cxn ang="0">
                      <a:pos x="523" y="0"/>
                    </a:cxn>
                    <a:cxn ang="0">
                      <a:pos x="555" y="18"/>
                    </a:cxn>
                    <a:cxn ang="0">
                      <a:pos x="712" y="291"/>
                    </a:cxn>
                    <a:cxn ang="0">
                      <a:pos x="715" y="320"/>
                    </a:cxn>
                    <a:cxn ang="0">
                      <a:pos x="696" y="343"/>
                    </a:cxn>
                    <a:cxn ang="0">
                      <a:pos x="359" y="418"/>
                    </a:cxn>
                    <a:cxn ang="0">
                      <a:pos x="22" y="343"/>
                    </a:cxn>
                    <a:cxn ang="0">
                      <a:pos x="3" y="320"/>
                    </a:cxn>
                    <a:cxn ang="0">
                      <a:pos x="6" y="291"/>
                    </a:cxn>
                    <a:cxn ang="0">
                      <a:pos x="163" y="18"/>
                    </a:cxn>
                    <a:cxn ang="0">
                      <a:pos x="195" y="0"/>
                    </a:cxn>
                    <a:cxn ang="0">
                      <a:pos x="195" y="0"/>
                    </a:cxn>
                  </a:cxnLst>
                  <a:rect l="0" t="0" r="r" b="b"/>
                  <a:pathLst>
                    <a:path w="719" h="418">
                      <a:moveTo>
                        <a:pt x="195" y="0"/>
                      </a:moveTo>
                      <a:cubicBezTo>
                        <a:pt x="200" y="0"/>
                        <a:pt x="205" y="1"/>
                        <a:pt x="210" y="3"/>
                      </a:cubicBezTo>
                      <a:cubicBezTo>
                        <a:pt x="257" y="22"/>
                        <a:pt x="308" y="32"/>
                        <a:pt x="359" y="32"/>
                      </a:cubicBezTo>
                      <a:cubicBezTo>
                        <a:pt x="411" y="32"/>
                        <a:pt x="461" y="22"/>
                        <a:pt x="508" y="3"/>
                      </a:cubicBezTo>
                      <a:cubicBezTo>
                        <a:pt x="513" y="1"/>
                        <a:pt x="518" y="0"/>
                        <a:pt x="523" y="0"/>
                      </a:cubicBezTo>
                      <a:cubicBezTo>
                        <a:pt x="536" y="0"/>
                        <a:pt x="548" y="7"/>
                        <a:pt x="555" y="18"/>
                      </a:cubicBezTo>
                      <a:cubicBezTo>
                        <a:pt x="712" y="291"/>
                        <a:pt x="712" y="291"/>
                        <a:pt x="712" y="291"/>
                      </a:cubicBezTo>
                      <a:cubicBezTo>
                        <a:pt x="717" y="300"/>
                        <a:pt x="719" y="310"/>
                        <a:pt x="715" y="320"/>
                      </a:cubicBezTo>
                      <a:cubicBezTo>
                        <a:pt x="712" y="330"/>
                        <a:pt x="705" y="338"/>
                        <a:pt x="696" y="343"/>
                      </a:cubicBezTo>
                      <a:cubicBezTo>
                        <a:pt x="590" y="393"/>
                        <a:pt x="477" y="418"/>
                        <a:pt x="359" y="418"/>
                      </a:cubicBezTo>
                      <a:cubicBezTo>
                        <a:pt x="241" y="418"/>
                        <a:pt x="128" y="393"/>
                        <a:pt x="22" y="343"/>
                      </a:cubicBezTo>
                      <a:cubicBezTo>
                        <a:pt x="13" y="338"/>
                        <a:pt x="6" y="330"/>
                        <a:pt x="3" y="320"/>
                      </a:cubicBezTo>
                      <a:cubicBezTo>
                        <a:pt x="0" y="310"/>
                        <a:pt x="1" y="300"/>
                        <a:pt x="6" y="291"/>
                      </a:cubicBezTo>
                      <a:cubicBezTo>
                        <a:pt x="163" y="18"/>
                        <a:pt x="163" y="18"/>
                        <a:pt x="163" y="18"/>
                      </a:cubicBezTo>
                      <a:cubicBezTo>
                        <a:pt x="170" y="7"/>
                        <a:pt x="182" y="0"/>
                        <a:pt x="195" y="0"/>
                      </a:cubicBezTo>
                      <a:cubicBezTo>
                        <a:pt x="195" y="0"/>
                        <a:pt x="195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7" name="Freeform 18">
                  <a:extLst>
                    <a:ext uri="{FF2B5EF4-FFF2-40B4-BE49-F238E27FC236}">
                      <a16:creationId xmlns:a16="http://schemas.microsoft.com/office/drawing/2014/main" id="{446F1AF7-49D5-4529-BB24-5046E1B1F9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3144" y="3385865"/>
                  <a:ext cx="1644465" cy="1825942"/>
                </a:xfrm>
                <a:custGeom>
                  <a:avLst/>
                  <a:gdLst/>
                  <a:ahLst/>
                  <a:cxnLst>
                    <a:cxn ang="0">
                      <a:pos x="326" y="595"/>
                    </a:cxn>
                    <a:cxn ang="0">
                      <a:pos x="350" y="603"/>
                    </a:cxn>
                    <a:cxn ang="0">
                      <a:pos x="388" y="581"/>
                    </a:cxn>
                    <a:cxn ang="0">
                      <a:pos x="539" y="320"/>
                    </a:cxn>
                    <a:cxn ang="0">
                      <a:pos x="544" y="301"/>
                    </a:cxn>
                    <a:cxn ang="0">
                      <a:pos x="533" y="288"/>
                    </a:cxn>
                    <a:cxn ang="0">
                      <a:pos x="438" y="177"/>
                    </a:cxn>
                    <a:cxn ang="0">
                      <a:pos x="392" y="54"/>
                    </a:cxn>
                    <a:cxn ang="0">
                      <a:pos x="385" y="26"/>
                    </a:cxn>
                    <a:cxn ang="0">
                      <a:pos x="346" y="0"/>
                    </a:cxn>
                    <a:cxn ang="0">
                      <a:pos x="44" y="0"/>
                    </a:cxn>
                    <a:cxn ang="0">
                      <a:pos x="12" y="15"/>
                    </a:cxn>
                    <a:cxn ang="0">
                      <a:pos x="1" y="47"/>
                    </a:cxn>
                    <a:cxn ang="0">
                      <a:pos x="15" y="143"/>
                    </a:cxn>
                    <a:cxn ang="0">
                      <a:pos x="97" y="346"/>
                    </a:cxn>
                    <a:cxn ang="0">
                      <a:pos x="326" y="595"/>
                    </a:cxn>
                  </a:cxnLst>
                  <a:rect l="0" t="0" r="r" b="b"/>
                  <a:pathLst>
                    <a:path w="544" h="603">
                      <a:moveTo>
                        <a:pt x="326" y="595"/>
                      </a:moveTo>
                      <a:cubicBezTo>
                        <a:pt x="333" y="600"/>
                        <a:pt x="341" y="603"/>
                        <a:pt x="350" y="603"/>
                      </a:cubicBezTo>
                      <a:cubicBezTo>
                        <a:pt x="366" y="603"/>
                        <a:pt x="380" y="595"/>
                        <a:pt x="388" y="581"/>
                      </a:cubicBezTo>
                      <a:cubicBezTo>
                        <a:pt x="539" y="320"/>
                        <a:pt x="539" y="320"/>
                        <a:pt x="539" y="320"/>
                      </a:cubicBezTo>
                      <a:cubicBezTo>
                        <a:pt x="542" y="314"/>
                        <a:pt x="544" y="308"/>
                        <a:pt x="544" y="301"/>
                      </a:cubicBezTo>
                      <a:cubicBezTo>
                        <a:pt x="542" y="296"/>
                        <a:pt x="538" y="292"/>
                        <a:pt x="533" y="288"/>
                      </a:cubicBezTo>
                      <a:cubicBezTo>
                        <a:pt x="495" y="257"/>
                        <a:pt x="463" y="219"/>
                        <a:pt x="438" y="177"/>
                      </a:cubicBezTo>
                      <a:cubicBezTo>
                        <a:pt x="416" y="138"/>
                        <a:pt x="400" y="97"/>
                        <a:pt x="392" y="54"/>
                      </a:cubicBezTo>
                      <a:cubicBezTo>
                        <a:pt x="389" y="45"/>
                        <a:pt x="387" y="36"/>
                        <a:pt x="385" y="26"/>
                      </a:cubicBezTo>
                      <a:cubicBezTo>
                        <a:pt x="379" y="11"/>
                        <a:pt x="363" y="0"/>
                        <a:pt x="346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32" y="0"/>
                        <a:pt x="20" y="5"/>
                        <a:pt x="12" y="15"/>
                      </a:cubicBezTo>
                      <a:cubicBezTo>
                        <a:pt x="4" y="24"/>
                        <a:pt x="0" y="35"/>
                        <a:pt x="1" y="47"/>
                      </a:cubicBezTo>
                      <a:cubicBezTo>
                        <a:pt x="4" y="80"/>
                        <a:pt x="9" y="112"/>
                        <a:pt x="15" y="143"/>
                      </a:cubicBezTo>
                      <a:cubicBezTo>
                        <a:pt x="33" y="214"/>
                        <a:pt x="60" y="281"/>
                        <a:pt x="97" y="346"/>
                      </a:cubicBezTo>
                      <a:cubicBezTo>
                        <a:pt x="154" y="443"/>
                        <a:pt x="233" y="530"/>
                        <a:pt x="326" y="59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317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8" name="Freeform 35">
                  <a:extLst>
                    <a:ext uri="{FF2B5EF4-FFF2-40B4-BE49-F238E27FC236}">
                      <a16:creationId xmlns:a16="http://schemas.microsoft.com/office/drawing/2014/main" id="{CDB693D3-CA1B-4179-8211-9BFA2E0B17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76378" y="1366605"/>
                  <a:ext cx="1689137" cy="1909701"/>
                </a:xfrm>
                <a:custGeom>
                  <a:avLst/>
                  <a:gdLst/>
                  <a:ahLst/>
                  <a:cxnLst>
                    <a:cxn ang="0">
                      <a:pos x="198" y="0"/>
                    </a:cxn>
                    <a:cxn ang="0">
                      <a:pos x="217" y="6"/>
                    </a:cxn>
                    <a:cxn ang="0">
                      <a:pos x="454" y="262"/>
                    </a:cxn>
                    <a:cxn ang="0">
                      <a:pos x="557" y="596"/>
                    </a:cxn>
                    <a:cxn ang="0">
                      <a:pos x="548" y="621"/>
                    </a:cxn>
                    <a:cxn ang="0">
                      <a:pos x="524" y="632"/>
                    </a:cxn>
                    <a:cxn ang="0">
                      <a:pos x="203" y="632"/>
                    </a:cxn>
                    <a:cxn ang="0">
                      <a:pos x="170" y="606"/>
                    </a:cxn>
                    <a:cxn ang="0">
                      <a:pos x="119" y="455"/>
                    </a:cxn>
                    <a:cxn ang="0">
                      <a:pos x="16" y="338"/>
                    </a:cxn>
                    <a:cxn ang="0">
                      <a:pos x="8" y="295"/>
                    </a:cxn>
                    <a:cxn ang="0">
                      <a:pos x="169" y="17"/>
                    </a:cxn>
                    <a:cxn ang="0">
                      <a:pos x="198" y="0"/>
                    </a:cxn>
                  </a:cxnLst>
                  <a:rect l="0" t="0" r="r" b="b"/>
                  <a:pathLst>
                    <a:path w="558" h="632">
                      <a:moveTo>
                        <a:pt x="198" y="0"/>
                      </a:moveTo>
                      <a:cubicBezTo>
                        <a:pt x="205" y="0"/>
                        <a:pt x="211" y="3"/>
                        <a:pt x="217" y="6"/>
                      </a:cubicBezTo>
                      <a:cubicBezTo>
                        <a:pt x="313" y="73"/>
                        <a:pt x="395" y="161"/>
                        <a:pt x="454" y="262"/>
                      </a:cubicBezTo>
                      <a:cubicBezTo>
                        <a:pt x="514" y="365"/>
                        <a:pt x="548" y="478"/>
                        <a:pt x="557" y="596"/>
                      </a:cubicBezTo>
                      <a:cubicBezTo>
                        <a:pt x="558" y="605"/>
                        <a:pt x="555" y="614"/>
                        <a:pt x="548" y="621"/>
                      </a:cubicBezTo>
                      <a:cubicBezTo>
                        <a:pt x="542" y="628"/>
                        <a:pt x="533" y="632"/>
                        <a:pt x="524" y="632"/>
                      </a:cubicBezTo>
                      <a:cubicBezTo>
                        <a:pt x="203" y="632"/>
                        <a:pt x="203" y="632"/>
                        <a:pt x="203" y="632"/>
                      </a:cubicBezTo>
                      <a:cubicBezTo>
                        <a:pt x="197" y="631"/>
                        <a:pt x="172" y="625"/>
                        <a:pt x="170" y="606"/>
                      </a:cubicBezTo>
                      <a:cubicBezTo>
                        <a:pt x="164" y="554"/>
                        <a:pt x="147" y="503"/>
                        <a:pt x="119" y="455"/>
                      </a:cubicBezTo>
                      <a:cubicBezTo>
                        <a:pt x="93" y="410"/>
                        <a:pt x="58" y="370"/>
                        <a:pt x="16" y="338"/>
                      </a:cubicBezTo>
                      <a:cubicBezTo>
                        <a:pt x="3" y="328"/>
                        <a:pt x="0" y="310"/>
                        <a:pt x="8" y="295"/>
                      </a:cubicBezTo>
                      <a:cubicBezTo>
                        <a:pt x="169" y="17"/>
                        <a:pt x="169" y="17"/>
                        <a:pt x="169" y="17"/>
                      </a:cubicBezTo>
                      <a:cubicBezTo>
                        <a:pt x="175" y="7"/>
                        <a:pt x="186" y="0"/>
                        <a:pt x="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" name="Freeform 16">
                  <a:extLst>
                    <a:ext uri="{FF2B5EF4-FFF2-40B4-BE49-F238E27FC236}">
                      <a16:creationId xmlns:a16="http://schemas.microsoft.com/office/drawing/2014/main" id="{BE390A85-5D39-44A4-836D-2B0CB6AB5D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73587" y="3385865"/>
                  <a:ext cx="1691928" cy="1912493"/>
                </a:xfrm>
                <a:custGeom>
                  <a:avLst/>
                  <a:gdLst/>
                  <a:ahLst/>
                  <a:cxnLst>
                    <a:cxn ang="0">
                      <a:pos x="527" y="0"/>
                    </a:cxn>
                    <a:cxn ang="0">
                      <a:pos x="550" y="10"/>
                    </a:cxn>
                    <a:cxn ang="0">
                      <a:pos x="558" y="34"/>
                    </a:cxn>
                    <a:cxn ang="0">
                      <a:pos x="455" y="370"/>
                    </a:cxn>
                    <a:cxn ang="0">
                      <a:pos x="216" y="627"/>
                    </a:cxn>
                    <a:cxn ang="0">
                      <a:pos x="198" y="632"/>
                    </a:cxn>
                    <a:cxn ang="0">
                      <a:pos x="171" y="616"/>
                    </a:cxn>
                    <a:cxn ang="0">
                      <a:pos x="8" y="335"/>
                    </a:cxn>
                    <a:cxn ang="0">
                      <a:pos x="17" y="294"/>
                    </a:cxn>
                    <a:cxn ang="0">
                      <a:pos x="120" y="176"/>
                    </a:cxn>
                    <a:cxn ang="0">
                      <a:pos x="171" y="28"/>
                    </a:cxn>
                    <a:cxn ang="0">
                      <a:pos x="202" y="0"/>
                    </a:cxn>
                    <a:cxn ang="0">
                      <a:pos x="527" y="0"/>
                    </a:cxn>
                  </a:cxnLst>
                  <a:rect l="0" t="0" r="r" b="b"/>
                  <a:pathLst>
                    <a:path w="559" h="632">
                      <a:moveTo>
                        <a:pt x="527" y="0"/>
                      </a:moveTo>
                      <a:cubicBezTo>
                        <a:pt x="536" y="0"/>
                        <a:pt x="544" y="4"/>
                        <a:pt x="550" y="10"/>
                      </a:cubicBezTo>
                      <a:cubicBezTo>
                        <a:pt x="556" y="17"/>
                        <a:pt x="559" y="25"/>
                        <a:pt x="558" y="34"/>
                      </a:cubicBezTo>
                      <a:cubicBezTo>
                        <a:pt x="550" y="153"/>
                        <a:pt x="515" y="266"/>
                        <a:pt x="455" y="370"/>
                      </a:cubicBezTo>
                      <a:cubicBezTo>
                        <a:pt x="396" y="472"/>
                        <a:pt x="313" y="561"/>
                        <a:pt x="216" y="627"/>
                      </a:cubicBezTo>
                      <a:cubicBezTo>
                        <a:pt x="211" y="630"/>
                        <a:pt x="205" y="632"/>
                        <a:pt x="198" y="632"/>
                      </a:cubicBezTo>
                      <a:cubicBezTo>
                        <a:pt x="187" y="632"/>
                        <a:pt x="177" y="626"/>
                        <a:pt x="171" y="616"/>
                      </a:cubicBezTo>
                      <a:cubicBezTo>
                        <a:pt x="8" y="335"/>
                        <a:pt x="8" y="335"/>
                        <a:pt x="8" y="335"/>
                      </a:cubicBezTo>
                      <a:cubicBezTo>
                        <a:pt x="0" y="321"/>
                        <a:pt x="4" y="304"/>
                        <a:pt x="17" y="294"/>
                      </a:cubicBezTo>
                      <a:cubicBezTo>
                        <a:pt x="59" y="262"/>
                        <a:pt x="94" y="222"/>
                        <a:pt x="120" y="176"/>
                      </a:cubicBezTo>
                      <a:cubicBezTo>
                        <a:pt x="147" y="130"/>
                        <a:pt x="164" y="81"/>
                        <a:pt x="171" y="28"/>
                      </a:cubicBezTo>
                      <a:cubicBezTo>
                        <a:pt x="173" y="12"/>
                        <a:pt x="186" y="0"/>
                        <a:pt x="202" y="0"/>
                      </a:cubicBezTo>
                      <a:lnTo>
                        <a:pt x="52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>
                  <a:noFill/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  <p:sp>
            <p:nvSpPr>
              <p:cNvPr id="11" name="Shape 3619">
                <a:extLst>
                  <a:ext uri="{FF2B5EF4-FFF2-40B4-BE49-F238E27FC236}">
                    <a16:creationId xmlns:a16="http://schemas.microsoft.com/office/drawing/2014/main" id="{AFD9E0BE-02AD-4FDD-9DB4-54E0A7A9A0F3}"/>
                  </a:ext>
                </a:extLst>
              </p:cNvPr>
              <p:cNvSpPr/>
              <p:nvPr/>
            </p:nvSpPr>
            <p:spPr>
              <a:xfrm>
                <a:off x="4425840" y="4251689"/>
                <a:ext cx="459072" cy="3756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0400"/>
                    </a:moveTo>
                    <a:lnTo>
                      <a:pt x="18655" y="20400"/>
                    </a:lnTo>
                    <a:lnTo>
                      <a:pt x="18655" y="1200"/>
                    </a:lnTo>
                    <a:lnTo>
                      <a:pt x="20618" y="1200"/>
                    </a:lnTo>
                    <a:cubicBezTo>
                      <a:pt x="20618" y="1200"/>
                      <a:pt x="20618" y="20400"/>
                      <a:pt x="20618" y="20400"/>
                    </a:cubicBezTo>
                    <a:close/>
                    <a:moveTo>
                      <a:pt x="21109" y="0"/>
                    </a:moveTo>
                    <a:lnTo>
                      <a:pt x="18164" y="0"/>
                    </a:lnTo>
                    <a:cubicBezTo>
                      <a:pt x="17893" y="0"/>
                      <a:pt x="17673" y="269"/>
                      <a:pt x="17673" y="600"/>
                    </a:cubicBezTo>
                    <a:lnTo>
                      <a:pt x="17673" y="21000"/>
                    </a:lnTo>
                    <a:cubicBezTo>
                      <a:pt x="17673" y="21332"/>
                      <a:pt x="17893" y="21600"/>
                      <a:pt x="18164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lnTo>
                      <a:pt x="21600" y="600"/>
                    </a:lnTo>
                    <a:cubicBezTo>
                      <a:pt x="21600" y="269"/>
                      <a:pt x="21380" y="0"/>
                      <a:pt x="21109" y="0"/>
                    </a:cubicBezTo>
                    <a:moveTo>
                      <a:pt x="8836" y="20400"/>
                    </a:moveTo>
                    <a:lnTo>
                      <a:pt x="6873" y="20400"/>
                    </a:lnTo>
                    <a:lnTo>
                      <a:pt x="6873" y="3600"/>
                    </a:lnTo>
                    <a:lnTo>
                      <a:pt x="8836" y="3600"/>
                    </a:lnTo>
                    <a:cubicBezTo>
                      <a:pt x="8836" y="3600"/>
                      <a:pt x="8836" y="20400"/>
                      <a:pt x="8836" y="20400"/>
                    </a:cubicBezTo>
                    <a:close/>
                    <a:moveTo>
                      <a:pt x="9327" y="2400"/>
                    </a:moveTo>
                    <a:lnTo>
                      <a:pt x="6382" y="2400"/>
                    </a:lnTo>
                    <a:cubicBezTo>
                      <a:pt x="6111" y="2400"/>
                      <a:pt x="5891" y="2669"/>
                      <a:pt x="5891" y="3000"/>
                    </a:cubicBezTo>
                    <a:lnTo>
                      <a:pt x="5891" y="21000"/>
                    </a:lnTo>
                    <a:cubicBezTo>
                      <a:pt x="5891" y="21332"/>
                      <a:pt x="6111" y="21600"/>
                      <a:pt x="6382" y="21600"/>
                    </a:cubicBezTo>
                    <a:lnTo>
                      <a:pt x="9327" y="21600"/>
                    </a:lnTo>
                    <a:cubicBezTo>
                      <a:pt x="9598" y="21600"/>
                      <a:pt x="9818" y="21332"/>
                      <a:pt x="9818" y="21000"/>
                    </a:cubicBezTo>
                    <a:lnTo>
                      <a:pt x="9818" y="3000"/>
                    </a:lnTo>
                    <a:cubicBezTo>
                      <a:pt x="9818" y="2669"/>
                      <a:pt x="9598" y="2400"/>
                      <a:pt x="9327" y="2400"/>
                    </a:cubicBezTo>
                    <a:moveTo>
                      <a:pt x="14727" y="20400"/>
                    </a:moveTo>
                    <a:lnTo>
                      <a:pt x="12764" y="20400"/>
                    </a:lnTo>
                    <a:lnTo>
                      <a:pt x="12764" y="10800"/>
                    </a:lnTo>
                    <a:lnTo>
                      <a:pt x="14727" y="10800"/>
                    </a:lnTo>
                    <a:cubicBezTo>
                      <a:pt x="14727" y="10800"/>
                      <a:pt x="14727" y="20400"/>
                      <a:pt x="14727" y="20400"/>
                    </a:cubicBezTo>
                    <a:close/>
                    <a:moveTo>
                      <a:pt x="15218" y="9600"/>
                    </a:moveTo>
                    <a:lnTo>
                      <a:pt x="12273" y="9600"/>
                    </a:lnTo>
                    <a:cubicBezTo>
                      <a:pt x="12002" y="9600"/>
                      <a:pt x="11782" y="9869"/>
                      <a:pt x="11782" y="10200"/>
                    </a:cubicBezTo>
                    <a:lnTo>
                      <a:pt x="11782" y="21000"/>
                    </a:lnTo>
                    <a:cubicBezTo>
                      <a:pt x="11782" y="21332"/>
                      <a:pt x="12002" y="21600"/>
                      <a:pt x="12273" y="21600"/>
                    </a:cubicBezTo>
                    <a:lnTo>
                      <a:pt x="15218" y="21600"/>
                    </a:lnTo>
                    <a:cubicBezTo>
                      <a:pt x="15489" y="21600"/>
                      <a:pt x="15709" y="21332"/>
                      <a:pt x="15709" y="21000"/>
                    </a:cubicBezTo>
                    <a:lnTo>
                      <a:pt x="15709" y="10200"/>
                    </a:lnTo>
                    <a:cubicBezTo>
                      <a:pt x="15709" y="9869"/>
                      <a:pt x="15489" y="9600"/>
                      <a:pt x="15218" y="9600"/>
                    </a:cubicBezTo>
                    <a:moveTo>
                      <a:pt x="2945" y="20400"/>
                    </a:moveTo>
                    <a:lnTo>
                      <a:pt x="982" y="20400"/>
                    </a:lnTo>
                    <a:lnTo>
                      <a:pt x="982" y="14400"/>
                    </a:lnTo>
                    <a:lnTo>
                      <a:pt x="2945" y="14400"/>
                    </a:lnTo>
                    <a:cubicBezTo>
                      <a:pt x="2945" y="14400"/>
                      <a:pt x="2945" y="20400"/>
                      <a:pt x="2945" y="20400"/>
                    </a:cubicBezTo>
                    <a:close/>
                    <a:moveTo>
                      <a:pt x="3436" y="13200"/>
                    </a:moveTo>
                    <a:lnTo>
                      <a:pt x="491" y="13200"/>
                    </a:lnTo>
                    <a:cubicBezTo>
                      <a:pt x="220" y="13200"/>
                      <a:pt x="0" y="13469"/>
                      <a:pt x="0" y="13800"/>
                    </a:cubicBezTo>
                    <a:lnTo>
                      <a:pt x="0" y="21000"/>
                    </a:lnTo>
                    <a:cubicBezTo>
                      <a:pt x="0" y="21332"/>
                      <a:pt x="220" y="21600"/>
                      <a:pt x="491" y="21600"/>
                    </a:cubicBezTo>
                    <a:lnTo>
                      <a:pt x="3436" y="21600"/>
                    </a:lnTo>
                    <a:cubicBezTo>
                      <a:pt x="3707" y="21600"/>
                      <a:pt x="3927" y="21332"/>
                      <a:pt x="3927" y="21000"/>
                    </a:cubicBezTo>
                    <a:lnTo>
                      <a:pt x="3927" y="13800"/>
                    </a:lnTo>
                    <a:cubicBezTo>
                      <a:pt x="3927" y="13469"/>
                      <a:pt x="3707" y="13200"/>
                      <a:pt x="3436" y="1320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endParaRPr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Shape 3660">
                <a:extLst>
                  <a:ext uri="{FF2B5EF4-FFF2-40B4-BE49-F238E27FC236}">
                    <a16:creationId xmlns:a16="http://schemas.microsoft.com/office/drawing/2014/main" id="{8359EEC9-5440-4C8B-86B8-C382BCE5EC53}"/>
                  </a:ext>
                </a:extLst>
              </p:cNvPr>
              <p:cNvSpPr/>
              <p:nvPr/>
            </p:nvSpPr>
            <p:spPr>
              <a:xfrm>
                <a:off x="4330952" y="2571813"/>
                <a:ext cx="459072" cy="459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81" y="19846"/>
                    </a:moveTo>
                    <a:lnTo>
                      <a:pt x="9413" y="12882"/>
                    </a:lnTo>
                    <a:lnTo>
                      <a:pt x="19655" y="2641"/>
                    </a:lnTo>
                    <a:cubicBezTo>
                      <a:pt x="19655" y="2641"/>
                      <a:pt x="12281" y="19846"/>
                      <a:pt x="12281" y="19846"/>
                    </a:cubicBezTo>
                    <a:close/>
                    <a:moveTo>
                      <a:pt x="1755" y="9320"/>
                    </a:moveTo>
                    <a:lnTo>
                      <a:pt x="18960" y="1945"/>
                    </a:lnTo>
                    <a:lnTo>
                      <a:pt x="8719" y="12187"/>
                    </a:lnTo>
                    <a:cubicBezTo>
                      <a:pt x="8719" y="12187"/>
                      <a:pt x="1755" y="9320"/>
                      <a:pt x="1755" y="9320"/>
                    </a:cubicBezTo>
                    <a:close/>
                    <a:moveTo>
                      <a:pt x="21600" y="491"/>
                    </a:moveTo>
                    <a:cubicBezTo>
                      <a:pt x="21600" y="221"/>
                      <a:pt x="21380" y="0"/>
                      <a:pt x="21109" y="0"/>
                    </a:cubicBezTo>
                    <a:cubicBezTo>
                      <a:pt x="21034" y="0"/>
                      <a:pt x="20964" y="20"/>
                      <a:pt x="20900" y="52"/>
                    </a:cubicBezTo>
                    <a:lnTo>
                      <a:pt x="20898" y="48"/>
                    </a:lnTo>
                    <a:lnTo>
                      <a:pt x="302" y="8875"/>
                    </a:lnTo>
                    <a:cubicBezTo>
                      <a:pt x="301" y="8876"/>
                      <a:pt x="299" y="8876"/>
                      <a:pt x="297" y="8877"/>
                    </a:cubicBezTo>
                    <a:lnTo>
                      <a:pt x="280" y="8884"/>
                    </a:lnTo>
                    <a:lnTo>
                      <a:pt x="281" y="8887"/>
                    </a:lnTo>
                    <a:cubicBezTo>
                      <a:pt x="116" y="8967"/>
                      <a:pt x="0" y="9133"/>
                      <a:pt x="0" y="9327"/>
                    </a:cubicBezTo>
                    <a:cubicBezTo>
                      <a:pt x="0" y="9551"/>
                      <a:pt x="151" y="9732"/>
                      <a:pt x="355" y="9791"/>
                    </a:cubicBezTo>
                    <a:lnTo>
                      <a:pt x="353" y="9799"/>
                    </a:lnTo>
                    <a:lnTo>
                      <a:pt x="8462" y="13138"/>
                    </a:lnTo>
                    <a:lnTo>
                      <a:pt x="11801" y="21248"/>
                    </a:lnTo>
                    <a:lnTo>
                      <a:pt x="11809" y="21245"/>
                    </a:lnTo>
                    <a:cubicBezTo>
                      <a:pt x="11869" y="21449"/>
                      <a:pt x="12050" y="21600"/>
                      <a:pt x="12273" y="21600"/>
                    </a:cubicBezTo>
                    <a:cubicBezTo>
                      <a:pt x="12468" y="21600"/>
                      <a:pt x="12634" y="21484"/>
                      <a:pt x="12713" y="21319"/>
                    </a:cubicBezTo>
                    <a:lnTo>
                      <a:pt x="12716" y="21320"/>
                    </a:lnTo>
                    <a:lnTo>
                      <a:pt x="12723" y="21303"/>
                    </a:lnTo>
                    <a:cubicBezTo>
                      <a:pt x="12724" y="21301"/>
                      <a:pt x="12725" y="21300"/>
                      <a:pt x="12725" y="21298"/>
                    </a:cubicBezTo>
                    <a:lnTo>
                      <a:pt x="21553" y="702"/>
                    </a:lnTo>
                    <a:lnTo>
                      <a:pt x="21547" y="700"/>
                    </a:lnTo>
                    <a:cubicBezTo>
                      <a:pt x="21578" y="637"/>
                      <a:pt x="21600" y="567"/>
                      <a:pt x="21600" y="491"/>
                    </a:cubicBezTo>
                    <a:moveTo>
                      <a:pt x="7855" y="16200"/>
                    </a:moveTo>
                    <a:cubicBezTo>
                      <a:pt x="7719" y="16200"/>
                      <a:pt x="7596" y="16256"/>
                      <a:pt x="7507" y="16344"/>
                    </a:cubicBezTo>
                    <a:lnTo>
                      <a:pt x="6035" y="17817"/>
                    </a:lnTo>
                    <a:cubicBezTo>
                      <a:pt x="5946" y="17906"/>
                      <a:pt x="5891" y="18028"/>
                      <a:pt x="5891" y="18164"/>
                    </a:cubicBezTo>
                    <a:cubicBezTo>
                      <a:pt x="5891" y="18435"/>
                      <a:pt x="6111" y="18655"/>
                      <a:pt x="6382" y="18655"/>
                    </a:cubicBezTo>
                    <a:cubicBezTo>
                      <a:pt x="6517" y="18655"/>
                      <a:pt x="6640" y="18600"/>
                      <a:pt x="6729" y="18511"/>
                    </a:cubicBezTo>
                    <a:lnTo>
                      <a:pt x="8202" y="17038"/>
                    </a:lnTo>
                    <a:cubicBezTo>
                      <a:pt x="8291" y="16950"/>
                      <a:pt x="8345" y="16827"/>
                      <a:pt x="8345" y="16691"/>
                    </a:cubicBezTo>
                    <a:cubicBezTo>
                      <a:pt x="8345" y="16421"/>
                      <a:pt x="8126" y="16200"/>
                      <a:pt x="7855" y="16200"/>
                    </a:cubicBezTo>
                    <a:moveTo>
                      <a:pt x="7855" y="14237"/>
                    </a:moveTo>
                    <a:cubicBezTo>
                      <a:pt x="7855" y="13966"/>
                      <a:pt x="7635" y="13745"/>
                      <a:pt x="7364" y="13745"/>
                    </a:cubicBezTo>
                    <a:cubicBezTo>
                      <a:pt x="7228" y="13745"/>
                      <a:pt x="7105" y="13801"/>
                      <a:pt x="7017" y="13889"/>
                    </a:cubicBezTo>
                    <a:lnTo>
                      <a:pt x="2107" y="18798"/>
                    </a:lnTo>
                    <a:cubicBezTo>
                      <a:pt x="2019" y="18888"/>
                      <a:pt x="1964" y="19010"/>
                      <a:pt x="1964" y="19145"/>
                    </a:cubicBezTo>
                    <a:cubicBezTo>
                      <a:pt x="1964" y="19417"/>
                      <a:pt x="2184" y="19636"/>
                      <a:pt x="2455" y="19636"/>
                    </a:cubicBezTo>
                    <a:cubicBezTo>
                      <a:pt x="2590" y="19636"/>
                      <a:pt x="2713" y="19582"/>
                      <a:pt x="2802" y="19493"/>
                    </a:cubicBezTo>
                    <a:lnTo>
                      <a:pt x="7711" y="14583"/>
                    </a:lnTo>
                    <a:cubicBezTo>
                      <a:pt x="7800" y="14495"/>
                      <a:pt x="7855" y="14373"/>
                      <a:pt x="7855" y="14237"/>
                    </a:cubicBezTo>
                    <a:moveTo>
                      <a:pt x="4765" y="14583"/>
                    </a:moveTo>
                    <a:lnTo>
                      <a:pt x="5256" y="14093"/>
                    </a:lnTo>
                    <a:cubicBezTo>
                      <a:pt x="5345" y="14004"/>
                      <a:pt x="5400" y="13882"/>
                      <a:pt x="5400" y="13745"/>
                    </a:cubicBezTo>
                    <a:cubicBezTo>
                      <a:pt x="5400" y="13475"/>
                      <a:pt x="5180" y="13255"/>
                      <a:pt x="4909" y="13255"/>
                    </a:cubicBezTo>
                    <a:cubicBezTo>
                      <a:pt x="4774" y="13255"/>
                      <a:pt x="4651" y="13310"/>
                      <a:pt x="4562" y="13398"/>
                    </a:cubicBezTo>
                    <a:lnTo>
                      <a:pt x="4071" y="13889"/>
                    </a:lnTo>
                    <a:cubicBezTo>
                      <a:pt x="3982" y="13978"/>
                      <a:pt x="3927" y="14101"/>
                      <a:pt x="3927" y="14237"/>
                    </a:cubicBezTo>
                    <a:cubicBezTo>
                      <a:pt x="3927" y="14508"/>
                      <a:pt x="4147" y="14727"/>
                      <a:pt x="4418" y="14727"/>
                    </a:cubicBezTo>
                    <a:cubicBezTo>
                      <a:pt x="4554" y="14727"/>
                      <a:pt x="4676" y="14673"/>
                      <a:pt x="4765" y="14583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endParaRPr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Shape 3664">
                <a:extLst>
                  <a:ext uri="{FF2B5EF4-FFF2-40B4-BE49-F238E27FC236}">
                    <a16:creationId xmlns:a16="http://schemas.microsoft.com/office/drawing/2014/main" id="{5A77C504-5124-47C8-BF1F-F59773B8261E}"/>
                  </a:ext>
                </a:extLst>
              </p:cNvPr>
              <p:cNvSpPr/>
              <p:nvPr/>
            </p:nvSpPr>
            <p:spPr>
              <a:xfrm>
                <a:off x="7556144" y="2590442"/>
                <a:ext cx="459072" cy="459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4727"/>
                    </a:moveTo>
                    <a:cubicBezTo>
                      <a:pt x="8631" y="14727"/>
                      <a:pt x="6873" y="12969"/>
                      <a:pt x="6873" y="10800"/>
                    </a:cubicBezTo>
                    <a:cubicBezTo>
                      <a:pt x="6873" y="8631"/>
                      <a:pt x="8631" y="6873"/>
                      <a:pt x="10800" y="6873"/>
                    </a:cubicBezTo>
                    <a:cubicBezTo>
                      <a:pt x="12969" y="6873"/>
                      <a:pt x="14727" y="8631"/>
                      <a:pt x="14727" y="10800"/>
                    </a:cubicBezTo>
                    <a:cubicBezTo>
                      <a:pt x="14727" y="12969"/>
                      <a:pt x="12969" y="14727"/>
                      <a:pt x="10800" y="14727"/>
                    </a:cubicBezTo>
                    <a:moveTo>
                      <a:pt x="10800" y="5891"/>
                    </a:moveTo>
                    <a:cubicBezTo>
                      <a:pt x="8088" y="5891"/>
                      <a:pt x="5891" y="8089"/>
                      <a:pt x="5891" y="10800"/>
                    </a:cubicBezTo>
                    <a:cubicBezTo>
                      <a:pt x="5891" y="13512"/>
                      <a:pt x="8088" y="15709"/>
                      <a:pt x="10800" y="15709"/>
                    </a:cubicBezTo>
                    <a:cubicBezTo>
                      <a:pt x="13512" y="15709"/>
                      <a:pt x="15709" y="13512"/>
                      <a:pt x="15709" y="10800"/>
                    </a:cubicBezTo>
                    <a:cubicBezTo>
                      <a:pt x="15709" y="8089"/>
                      <a:pt x="13512" y="5891"/>
                      <a:pt x="10800" y="5891"/>
                    </a:cubicBezTo>
                    <a:moveTo>
                      <a:pt x="20618" y="12013"/>
                    </a:moveTo>
                    <a:cubicBezTo>
                      <a:pt x="20614" y="12014"/>
                      <a:pt x="20611" y="12016"/>
                      <a:pt x="20607" y="12017"/>
                    </a:cubicBezTo>
                    <a:lnTo>
                      <a:pt x="19602" y="12268"/>
                    </a:lnTo>
                    <a:cubicBezTo>
                      <a:pt x="19256" y="12354"/>
                      <a:pt x="18984" y="12622"/>
                      <a:pt x="18892" y="12966"/>
                    </a:cubicBezTo>
                    <a:cubicBezTo>
                      <a:pt x="18703" y="13673"/>
                      <a:pt x="18421" y="14351"/>
                      <a:pt x="18053" y="14986"/>
                    </a:cubicBezTo>
                    <a:cubicBezTo>
                      <a:pt x="17873" y="15295"/>
                      <a:pt x="17876" y="15677"/>
                      <a:pt x="18060" y="15984"/>
                    </a:cubicBezTo>
                    <a:lnTo>
                      <a:pt x="18601" y="16885"/>
                    </a:lnTo>
                    <a:lnTo>
                      <a:pt x="16886" y="18600"/>
                    </a:lnTo>
                    <a:cubicBezTo>
                      <a:pt x="16882" y="18599"/>
                      <a:pt x="16878" y="18597"/>
                      <a:pt x="16875" y="18595"/>
                    </a:cubicBezTo>
                    <a:lnTo>
                      <a:pt x="15978" y="18057"/>
                    </a:lnTo>
                    <a:cubicBezTo>
                      <a:pt x="15822" y="17964"/>
                      <a:pt x="15648" y="17917"/>
                      <a:pt x="15473" y="17917"/>
                    </a:cubicBezTo>
                    <a:cubicBezTo>
                      <a:pt x="15304" y="17917"/>
                      <a:pt x="15134" y="17961"/>
                      <a:pt x="14982" y="18049"/>
                    </a:cubicBezTo>
                    <a:cubicBezTo>
                      <a:pt x="14348" y="18415"/>
                      <a:pt x="13671" y="18696"/>
                      <a:pt x="12968" y="18884"/>
                    </a:cubicBezTo>
                    <a:cubicBezTo>
                      <a:pt x="12624" y="18976"/>
                      <a:pt x="12356" y="19248"/>
                      <a:pt x="12269" y="19594"/>
                    </a:cubicBezTo>
                    <a:lnTo>
                      <a:pt x="12016" y="20608"/>
                    </a:lnTo>
                    <a:cubicBezTo>
                      <a:pt x="12015" y="20611"/>
                      <a:pt x="12014" y="20614"/>
                      <a:pt x="12012" y="20619"/>
                    </a:cubicBezTo>
                    <a:lnTo>
                      <a:pt x="9587" y="20619"/>
                    </a:lnTo>
                    <a:lnTo>
                      <a:pt x="9331" y="19594"/>
                    </a:lnTo>
                    <a:cubicBezTo>
                      <a:pt x="9244" y="19248"/>
                      <a:pt x="8976" y="18976"/>
                      <a:pt x="8632" y="18884"/>
                    </a:cubicBezTo>
                    <a:cubicBezTo>
                      <a:pt x="7929" y="18696"/>
                      <a:pt x="7251" y="18415"/>
                      <a:pt x="6617" y="18049"/>
                    </a:cubicBezTo>
                    <a:cubicBezTo>
                      <a:pt x="6465" y="17961"/>
                      <a:pt x="6296" y="17917"/>
                      <a:pt x="6127" y="17917"/>
                    </a:cubicBezTo>
                    <a:cubicBezTo>
                      <a:pt x="5951" y="17917"/>
                      <a:pt x="5777" y="17964"/>
                      <a:pt x="5621" y="18057"/>
                    </a:cubicBezTo>
                    <a:lnTo>
                      <a:pt x="4725" y="18595"/>
                    </a:lnTo>
                    <a:cubicBezTo>
                      <a:pt x="4722" y="18597"/>
                      <a:pt x="4718" y="18599"/>
                      <a:pt x="4714" y="18600"/>
                    </a:cubicBezTo>
                    <a:lnTo>
                      <a:pt x="3000" y="16885"/>
                    </a:lnTo>
                    <a:lnTo>
                      <a:pt x="3540" y="15983"/>
                    </a:lnTo>
                    <a:cubicBezTo>
                      <a:pt x="3724" y="15677"/>
                      <a:pt x="3727" y="15295"/>
                      <a:pt x="3548" y="14986"/>
                    </a:cubicBezTo>
                    <a:cubicBezTo>
                      <a:pt x="3179" y="14351"/>
                      <a:pt x="2897" y="13672"/>
                      <a:pt x="2708" y="12966"/>
                    </a:cubicBezTo>
                    <a:cubicBezTo>
                      <a:pt x="2616" y="12622"/>
                      <a:pt x="2343" y="12354"/>
                      <a:pt x="1998" y="12268"/>
                    </a:cubicBezTo>
                    <a:lnTo>
                      <a:pt x="993" y="12017"/>
                    </a:lnTo>
                    <a:cubicBezTo>
                      <a:pt x="989" y="12016"/>
                      <a:pt x="986" y="12014"/>
                      <a:pt x="982" y="12013"/>
                    </a:cubicBezTo>
                    <a:lnTo>
                      <a:pt x="982" y="9587"/>
                    </a:lnTo>
                    <a:lnTo>
                      <a:pt x="1998" y="9333"/>
                    </a:lnTo>
                    <a:cubicBezTo>
                      <a:pt x="2343" y="9247"/>
                      <a:pt x="2616" y="8979"/>
                      <a:pt x="2708" y="8634"/>
                    </a:cubicBezTo>
                    <a:cubicBezTo>
                      <a:pt x="2897" y="7928"/>
                      <a:pt x="3179" y="7250"/>
                      <a:pt x="3548" y="6615"/>
                    </a:cubicBezTo>
                    <a:cubicBezTo>
                      <a:pt x="3727" y="6305"/>
                      <a:pt x="3724" y="5924"/>
                      <a:pt x="3540" y="5617"/>
                    </a:cubicBezTo>
                    <a:lnTo>
                      <a:pt x="3005" y="4725"/>
                    </a:lnTo>
                    <a:cubicBezTo>
                      <a:pt x="3004" y="4722"/>
                      <a:pt x="3002" y="4718"/>
                      <a:pt x="3000" y="4714"/>
                    </a:cubicBezTo>
                    <a:lnTo>
                      <a:pt x="4715" y="3000"/>
                    </a:lnTo>
                    <a:lnTo>
                      <a:pt x="5621" y="3544"/>
                    </a:lnTo>
                    <a:cubicBezTo>
                      <a:pt x="5777" y="3637"/>
                      <a:pt x="5951" y="3683"/>
                      <a:pt x="6127" y="3683"/>
                    </a:cubicBezTo>
                    <a:cubicBezTo>
                      <a:pt x="6296" y="3683"/>
                      <a:pt x="6465" y="3640"/>
                      <a:pt x="6618" y="3551"/>
                    </a:cubicBezTo>
                    <a:cubicBezTo>
                      <a:pt x="7251" y="3185"/>
                      <a:pt x="7929" y="2904"/>
                      <a:pt x="8632" y="2717"/>
                    </a:cubicBezTo>
                    <a:cubicBezTo>
                      <a:pt x="8976" y="2624"/>
                      <a:pt x="9244" y="2353"/>
                      <a:pt x="9331" y="2007"/>
                    </a:cubicBezTo>
                    <a:lnTo>
                      <a:pt x="9587" y="982"/>
                    </a:lnTo>
                    <a:lnTo>
                      <a:pt x="12012" y="982"/>
                    </a:lnTo>
                    <a:cubicBezTo>
                      <a:pt x="12014" y="986"/>
                      <a:pt x="12015" y="989"/>
                      <a:pt x="12016" y="993"/>
                    </a:cubicBezTo>
                    <a:lnTo>
                      <a:pt x="12269" y="2007"/>
                    </a:lnTo>
                    <a:cubicBezTo>
                      <a:pt x="12356" y="2353"/>
                      <a:pt x="12624" y="2624"/>
                      <a:pt x="12968" y="2717"/>
                    </a:cubicBezTo>
                    <a:cubicBezTo>
                      <a:pt x="13671" y="2904"/>
                      <a:pt x="14348" y="3185"/>
                      <a:pt x="14982" y="3551"/>
                    </a:cubicBezTo>
                    <a:cubicBezTo>
                      <a:pt x="15134" y="3640"/>
                      <a:pt x="15304" y="3683"/>
                      <a:pt x="15473" y="3683"/>
                    </a:cubicBezTo>
                    <a:cubicBezTo>
                      <a:pt x="15648" y="3683"/>
                      <a:pt x="15822" y="3637"/>
                      <a:pt x="15978" y="3544"/>
                    </a:cubicBezTo>
                    <a:lnTo>
                      <a:pt x="16884" y="3000"/>
                    </a:lnTo>
                    <a:lnTo>
                      <a:pt x="18600" y="4714"/>
                    </a:lnTo>
                    <a:cubicBezTo>
                      <a:pt x="18598" y="4718"/>
                      <a:pt x="18597" y="4722"/>
                      <a:pt x="18595" y="4726"/>
                    </a:cubicBezTo>
                    <a:lnTo>
                      <a:pt x="18060" y="5617"/>
                    </a:lnTo>
                    <a:cubicBezTo>
                      <a:pt x="17876" y="5924"/>
                      <a:pt x="17873" y="6305"/>
                      <a:pt x="18053" y="6615"/>
                    </a:cubicBezTo>
                    <a:cubicBezTo>
                      <a:pt x="18421" y="7249"/>
                      <a:pt x="18703" y="7928"/>
                      <a:pt x="18892" y="8634"/>
                    </a:cubicBezTo>
                    <a:cubicBezTo>
                      <a:pt x="18984" y="8979"/>
                      <a:pt x="19256" y="9247"/>
                      <a:pt x="19602" y="9333"/>
                    </a:cubicBezTo>
                    <a:lnTo>
                      <a:pt x="20618" y="9587"/>
                    </a:lnTo>
                    <a:cubicBezTo>
                      <a:pt x="20618" y="9587"/>
                      <a:pt x="20618" y="12013"/>
                      <a:pt x="20618" y="12013"/>
                    </a:cubicBezTo>
                    <a:close/>
                    <a:moveTo>
                      <a:pt x="20880" y="8641"/>
                    </a:moveTo>
                    <a:lnTo>
                      <a:pt x="19841" y="8380"/>
                    </a:lnTo>
                    <a:cubicBezTo>
                      <a:pt x="19626" y="7580"/>
                      <a:pt x="19308" y="6822"/>
                      <a:pt x="18902" y="6122"/>
                    </a:cubicBezTo>
                    <a:lnTo>
                      <a:pt x="19455" y="5201"/>
                    </a:lnTo>
                    <a:cubicBezTo>
                      <a:pt x="19625" y="4871"/>
                      <a:pt x="19736" y="4463"/>
                      <a:pt x="19455" y="4182"/>
                    </a:cubicBezTo>
                    <a:lnTo>
                      <a:pt x="17419" y="2146"/>
                    </a:lnTo>
                    <a:cubicBezTo>
                      <a:pt x="17292" y="2018"/>
                      <a:pt x="17136" y="1968"/>
                      <a:pt x="16975" y="1968"/>
                    </a:cubicBezTo>
                    <a:cubicBezTo>
                      <a:pt x="16778" y="1968"/>
                      <a:pt x="16572" y="2043"/>
                      <a:pt x="16400" y="2146"/>
                    </a:cubicBezTo>
                    <a:lnTo>
                      <a:pt x="15473" y="2702"/>
                    </a:lnTo>
                    <a:cubicBezTo>
                      <a:pt x="14775" y="2298"/>
                      <a:pt x="14020" y="1982"/>
                      <a:pt x="13222" y="1768"/>
                    </a:cubicBezTo>
                    <a:lnTo>
                      <a:pt x="12960" y="720"/>
                    </a:lnTo>
                    <a:cubicBezTo>
                      <a:pt x="12848" y="367"/>
                      <a:pt x="12638" y="0"/>
                      <a:pt x="12240" y="0"/>
                    </a:cubicBezTo>
                    <a:lnTo>
                      <a:pt x="9360" y="0"/>
                    </a:lnTo>
                    <a:cubicBezTo>
                      <a:pt x="8962" y="0"/>
                      <a:pt x="8730" y="367"/>
                      <a:pt x="8640" y="720"/>
                    </a:cubicBezTo>
                    <a:lnTo>
                      <a:pt x="8378" y="1768"/>
                    </a:lnTo>
                    <a:cubicBezTo>
                      <a:pt x="7580" y="1982"/>
                      <a:pt x="6825" y="2298"/>
                      <a:pt x="6127" y="2702"/>
                    </a:cubicBezTo>
                    <a:lnTo>
                      <a:pt x="5200" y="2146"/>
                    </a:lnTo>
                    <a:cubicBezTo>
                      <a:pt x="5028" y="2043"/>
                      <a:pt x="4822" y="1968"/>
                      <a:pt x="4625" y="1968"/>
                    </a:cubicBezTo>
                    <a:cubicBezTo>
                      <a:pt x="4464" y="1968"/>
                      <a:pt x="4308" y="2018"/>
                      <a:pt x="4181" y="2146"/>
                    </a:cubicBezTo>
                    <a:lnTo>
                      <a:pt x="2145" y="4182"/>
                    </a:lnTo>
                    <a:cubicBezTo>
                      <a:pt x="1864" y="4463"/>
                      <a:pt x="1975" y="4871"/>
                      <a:pt x="2145" y="5201"/>
                    </a:cubicBezTo>
                    <a:lnTo>
                      <a:pt x="2698" y="6122"/>
                    </a:lnTo>
                    <a:cubicBezTo>
                      <a:pt x="2292" y="6822"/>
                      <a:pt x="1973" y="7580"/>
                      <a:pt x="1759" y="8380"/>
                    </a:cubicBezTo>
                    <a:lnTo>
                      <a:pt x="720" y="8641"/>
                    </a:lnTo>
                    <a:cubicBezTo>
                      <a:pt x="367" y="8730"/>
                      <a:pt x="0" y="8963"/>
                      <a:pt x="0" y="9361"/>
                    </a:cubicBezTo>
                    <a:lnTo>
                      <a:pt x="0" y="12240"/>
                    </a:lnTo>
                    <a:cubicBezTo>
                      <a:pt x="0" y="12638"/>
                      <a:pt x="367" y="12848"/>
                      <a:pt x="720" y="12960"/>
                    </a:cubicBezTo>
                    <a:lnTo>
                      <a:pt x="1759" y="13220"/>
                    </a:lnTo>
                    <a:cubicBezTo>
                      <a:pt x="1973" y="14021"/>
                      <a:pt x="2292" y="14778"/>
                      <a:pt x="2698" y="15479"/>
                    </a:cubicBezTo>
                    <a:lnTo>
                      <a:pt x="2145" y="16400"/>
                    </a:lnTo>
                    <a:cubicBezTo>
                      <a:pt x="1959" y="16714"/>
                      <a:pt x="1864" y="17138"/>
                      <a:pt x="2145" y="17419"/>
                    </a:cubicBezTo>
                    <a:lnTo>
                      <a:pt x="4181" y="19455"/>
                    </a:lnTo>
                    <a:cubicBezTo>
                      <a:pt x="4305" y="19579"/>
                      <a:pt x="4454" y="19627"/>
                      <a:pt x="4610" y="19627"/>
                    </a:cubicBezTo>
                    <a:cubicBezTo>
                      <a:pt x="4807" y="19627"/>
                      <a:pt x="5016" y="19550"/>
                      <a:pt x="5200" y="19455"/>
                    </a:cubicBezTo>
                    <a:lnTo>
                      <a:pt x="6127" y="18899"/>
                    </a:lnTo>
                    <a:cubicBezTo>
                      <a:pt x="6825" y="19303"/>
                      <a:pt x="7580" y="19619"/>
                      <a:pt x="8378" y="19832"/>
                    </a:cubicBezTo>
                    <a:lnTo>
                      <a:pt x="8640" y="20880"/>
                    </a:lnTo>
                    <a:cubicBezTo>
                      <a:pt x="8730" y="21233"/>
                      <a:pt x="8962" y="21600"/>
                      <a:pt x="9360" y="21600"/>
                    </a:cubicBezTo>
                    <a:lnTo>
                      <a:pt x="12240" y="21600"/>
                    </a:lnTo>
                    <a:cubicBezTo>
                      <a:pt x="12638" y="21600"/>
                      <a:pt x="12848" y="21233"/>
                      <a:pt x="12960" y="20880"/>
                    </a:cubicBezTo>
                    <a:lnTo>
                      <a:pt x="13222" y="19832"/>
                    </a:lnTo>
                    <a:cubicBezTo>
                      <a:pt x="14020" y="19619"/>
                      <a:pt x="14775" y="19303"/>
                      <a:pt x="15473" y="18899"/>
                    </a:cubicBezTo>
                    <a:lnTo>
                      <a:pt x="16400" y="19455"/>
                    </a:lnTo>
                    <a:cubicBezTo>
                      <a:pt x="16584" y="19550"/>
                      <a:pt x="16793" y="19627"/>
                      <a:pt x="16990" y="19627"/>
                    </a:cubicBezTo>
                    <a:cubicBezTo>
                      <a:pt x="17146" y="19627"/>
                      <a:pt x="17294" y="19579"/>
                      <a:pt x="17419" y="19455"/>
                    </a:cubicBezTo>
                    <a:lnTo>
                      <a:pt x="19455" y="17419"/>
                    </a:lnTo>
                    <a:cubicBezTo>
                      <a:pt x="19736" y="17138"/>
                      <a:pt x="19641" y="16714"/>
                      <a:pt x="19455" y="16400"/>
                    </a:cubicBezTo>
                    <a:lnTo>
                      <a:pt x="18902" y="15479"/>
                    </a:lnTo>
                    <a:cubicBezTo>
                      <a:pt x="19308" y="14778"/>
                      <a:pt x="19626" y="14021"/>
                      <a:pt x="19841" y="13220"/>
                    </a:cubicBezTo>
                    <a:lnTo>
                      <a:pt x="20880" y="12960"/>
                    </a:lnTo>
                    <a:cubicBezTo>
                      <a:pt x="21233" y="12848"/>
                      <a:pt x="21600" y="12638"/>
                      <a:pt x="21600" y="12240"/>
                    </a:cubicBezTo>
                    <a:lnTo>
                      <a:pt x="21600" y="9361"/>
                    </a:lnTo>
                    <a:cubicBezTo>
                      <a:pt x="21600" y="8963"/>
                      <a:pt x="21233" y="8730"/>
                      <a:pt x="20880" y="8641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endParaRPr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Shape 3675">
                <a:extLst>
                  <a:ext uri="{FF2B5EF4-FFF2-40B4-BE49-F238E27FC236}">
                    <a16:creationId xmlns:a16="http://schemas.microsoft.com/office/drawing/2014/main" id="{B4401C3C-326C-49D5-9459-5DF73C598257}"/>
                  </a:ext>
                </a:extLst>
              </p:cNvPr>
              <p:cNvSpPr/>
              <p:nvPr/>
            </p:nvSpPr>
            <p:spPr>
              <a:xfrm>
                <a:off x="5943548" y="1770261"/>
                <a:ext cx="459072" cy="3756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0" y="6001"/>
                    </a:moveTo>
                    <a:lnTo>
                      <a:pt x="8345" y="6001"/>
                    </a:lnTo>
                    <a:cubicBezTo>
                      <a:pt x="8617" y="6001"/>
                      <a:pt x="8836" y="5732"/>
                      <a:pt x="8836" y="5400"/>
                    </a:cubicBezTo>
                    <a:cubicBezTo>
                      <a:pt x="8836" y="5070"/>
                      <a:pt x="8617" y="4800"/>
                      <a:pt x="8345" y="4800"/>
                    </a:cubicBezTo>
                    <a:lnTo>
                      <a:pt x="5400" y="4800"/>
                    </a:lnTo>
                    <a:cubicBezTo>
                      <a:pt x="5129" y="4800"/>
                      <a:pt x="4909" y="5070"/>
                      <a:pt x="4909" y="5400"/>
                    </a:cubicBezTo>
                    <a:cubicBezTo>
                      <a:pt x="4909" y="5732"/>
                      <a:pt x="5129" y="6001"/>
                      <a:pt x="5400" y="6001"/>
                    </a:cubicBezTo>
                    <a:moveTo>
                      <a:pt x="20618" y="20400"/>
                    </a:moveTo>
                    <a:lnTo>
                      <a:pt x="18655" y="20400"/>
                    </a:lnTo>
                    <a:lnTo>
                      <a:pt x="18655" y="18000"/>
                    </a:lnTo>
                    <a:cubicBezTo>
                      <a:pt x="18926" y="18000"/>
                      <a:pt x="19145" y="17732"/>
                      <a:pt x="19145" y="17400"/>
                    </a:cubicBezTo>
                    <a:cubicBezTo>
                      <a:pt x="19145" y="17070"/>
                      <a:pt x="18926" y="16801"/>
                      <a:pt x="18655" y="16801"/>
                    </a:cubicBezTo>
                    <a:lnTo>
                      <a:pt x="18655" y="3601"/>
                    </a:lnTo>
                    <a:lnTo>
                      <a:pt x="20618" y="3601"/>
                    </a:lnTo>
                    <a:cubicBezTo>
                      <a:pt x="20618" y="3601"/>
                      <a:pt x="20618" y="20400"/>
                      <a:pt x="20618" y="20400"/>
                    </a:cubicBezTo>
                    <a:close/>
                    <a:moveTo>
                      <a:pt x="17673" y="16801"/>
                    </a:moveTo>
                    <a:cubicBezTo>
                      <a:pt x="17401" y="16801"/>
                      <a:pt x="17182" y="17070"/>
                      <a:pt x="17182" y="17400"/>
                    </a:cubicBezTo>
                    <a:cubicBezTo>
                      <a:pt x="17182" y="17732"/>
                      <a:pt x="17401" y="18000"/>
                      <a:pt x="17673" y="18000"/>
                    </a:cubicBezTo>
                    <a:lnTo>
                      <a:pt x="17673" y="20400"/>
                    </a:lnTo>
                    <a:lnTo>
                      <a:pt x="3927" y="20400"/>
                    </a:lnTo>
                    <a:lnTo>
                      <a:pt x="3927" y="18000"/>
                    </a:lnTo>
                    <a:cubicBezTo>
                      <a:pt x="4199" y="18000"/>
                      <a:pt x="4418" y="17732"/>
                      <a:pt x="4418" y="17400"/>
                    </a:cubicBezTo>
                    <a:cubicBezTo>
                      <a:pt x="4418" y="17070"/>
                      <a:pt x="4199" y="16801"/>
                      <a:pt x="3927" y="16801"/>
                    </a:cubicBezTo>
                    <a:lnTo>
                      <a:pt x="3927" y="3601"/>
                    </a:lnTo>
                    <a:lnTo>
                      <a:pt x="17673" y="3601"/>
                    </a:lnTo>
                    <a:cubicBezTo>
                      <a:pt x="17673" y="3601"/>
                      <a:pt x="17673" y="16801"/>
                      <a:pt x="17673" y="16801"/>
                    </a:cubicBezTo>
                    <a:close/>
                    <a:moveTo>
                      <a:pt x="2945" y="16801"/>
                    </a:moveTo>
                    <a:cubicBezTo>
                      <a:pt x="2674" y="16801"/>
                      <a:pt x="2455" y="17070"/>
                      <a:pt x="2455" y="17400"/>
                    </a:cubicBezTo>
                    <a:cubicBezTo>
                      <a:pt x="2455" y="17732"/>
                      <a:pt x="2674" y="18000"/>
                      <a:pt x="2945" y="18000"/>
                    </a:cubicBezTo>
                    <a:lnTo>
                      <a:pt x="2945" y="20400"/>
                    </a:lnTo>
                    <a:lnTo>
                      <a:pt x="982" y="20400"/>
                    </a:lnTo>
                    <a:lnTo>
                      <a:pt x="982" y="3601"/>
                    </a:lnTo>
                    <a:lnTo>
                      <a:pt x="2945" y="3601"/>
                    </a:lnTo>
                    <a:cubicBezTo>
                      <a:pt x="2945" y="3601"/>
                      <a:pt x="2945" y="16801"/>
                      <a:pt x="2945" y="16801"/>
                    </a:cubicBezTo>
                    <a:close/>
                    <a:moveTo>
                      <a:pt x="8836" y="1200"/>
                    </a:moveTo>
                    <a:lnTo>
                      <a:pt x="12764" y="1200"/>
                    </a:lnTo>
                    <a:cubicBezTo>
                      <a:pt x="13305" y="1200"/>
                      <a:pt x="13745" y="1738"/>
                      <a:pt x="13745" y="2400"/>
                    </a:cubicBezTo>
                    <a:lnTo>
                      <a:pt x="7855" y="2400"/>
                    </a:lnTo>
                    <a:cubicBezTo>
                      <a:pt x="7855" y="1738"/>
                      <a:pt x="8295" y="1200"/>
                      <a:pt x="8836" y="1200"/>
                    </a:cubicBezTo>
                    <a:moveTo>
                      <a:pt x="20618" y="2400"/>
                    </a:moveTo>
                    <a:lnTo>
                      <a:pt x="14727" y="2400"/>
                    </a:lnTo>
                    <a:cubicBezTo>
                      <a:pt x="14727" y="1075"/>
                      <a:pt x="13848" y="0"/>
                      <a:pt x="12764" y="0"/>
                    </a:cubicBezTo>
                    <a:lnTo>
                      <a:pt x="8836" y="0"/>
                    </a:lnTo>
                    <a:cubicBezTo>
                      <a:pt x="7752" y="0"/>
                      <a:pt x="6873" y="1075"/>
                      <a:pt x="6873" y="2400"/>
                    </a:cubicBezTo>
                    <a:lnTo>
                      <a:pt x="982" y="2400"/>
                    </a:lnTo>
                    <a:cubicBezTo>
                      <a:pt x="439" y="2400"/>
                      <a:pt x="0" y="2938"/>
                      <a:pt x="0" y="3601"/>
                    </a:cubicBezTo>
                    <a:lnTo>
                      <a:pt x="0" y="20400"/>
                    </a:lnTo>
                    <a:cubicBezTo>
                      <a:pt x="0" y="21063"/>
                      <a:pt x="439" y="21600"/>
                      <a:pt x="982" y="21600"/>
                    </a:cubicBezTo>
                    <a:lnTo>
                      <a:pt x="20618" y="21600"/>
                    </a:lnTo>
                    <a:cubicBezTo>
                      <a:pt x="21160" y="21600"/>
                      <a:pt x="21600" y="21063"/>
                      <a:pt x="21600" y="20400"/>
                    </a:cubicBezTo>
                    <a:lnTo>
                      <a:pt x="21600" y="3601"/>
                    </a:lnTo>
                    <a:cubicBezTo>
                      <a:pt x="21600" y="2938"/>
                      <a:pt x="21160" y="2400"/>
                      <a:pt x="20618" y="2400"/>
                    </a:cubicBezTo>
                    <a:moveTo>
                      <a:pt x="5400" y="8400"/>
                    </a:moveTo>
                    <a:lnTo>
                      <a:pt x="6382" y="8400"/>
                    </a:lnTo>
                    <a:cubicBezTo>
                      <a:pt x="6653" y="8400"/>
                      <a:pt x="6873" y="8132"/>
                      <a:pt x="6873" y="7800"/>
                    </a:cubicBezTo>
                    <a:cubicBezTo>
                      <a:pt x="6873" y="7470"/>
                      <a:pt x="6653" y="7200"/>
                      <a:pt x="6382" y="7200"/>
                    </a:cubicBezTo>
                    <a:lnTo>
                      <a:pt x="5400" y="7200"/>
                    </a:lnTo>
                    <a:cubicBezTo>
                      <a:pt x="5129" y="7200"/>
                      <a:pt x="4909" y="7470"/>
                      <a:pt x="4909" y="7800"/>
                    </a:cubicBezTo>
                    <a:cubicBezTo>
                      <a:pt x="4909" y="8132"/>
                      <a:pt x="5129" y="8400"/>
                      <a:pt x="5400" y="840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endParaRPr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Shape 3689">
                <a:extLst>
                  <a:ext uri="{FF2B5EF4-FFF2-40B4-BE49-F238E27FC236}">
                    <a16:creationId xmlns:a16="http://schemas.microsoft.com/office/drawing/2014/main" id="{3CA41363-CEFF-4BA6-A688-EDC7BB68F210}"/>
                  </a:ext>
                </a:extLst>
              </p:cNvPr>
              <p:cNvSpPr/>
              <p:nvPr/>
            </p:nvSpPr>
            <p:spPr>
              <a:xfrm>
                <a:off x="7556144" y="4267823"/>
                <a:ext cx="459072" cy="4174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16" y="20520"/>
                    </a:moveTo>
                    <a:cubicBezTo>
                      <a:pt x="1258" y="18675"/>
                      <a:pt x="2752" y="17922"/>
                      <a:pt x="4191" y="17361"/>
                    </a:cubicBezTo>
                    <a:cubicBezTo>
                      <a:pt x="5156" y="17087"/>
                      <a:pt x="6884" y="15971"/>
                      <a:pt x="6884" y="13567"/>
                    </a:cubicBezTo>
                    <a:cubicBezTo>
                      <a:pt x="6884" y="11509"/>
                      <a:pt x="6113" y="10507"/>
                      <a:pt x="5698" y="9969"/>
                    </a:cubicBezTo>
                    <a:cubicBezTo>
                      <a:pt x="5646" y="9901"/>
                      <a:pt x="5599" y="9842"/>
                      <a:pt x="5562" y="9785"/>
                    </a:cubicBezTo>
                    <a:cubicBezTo>
                      <a:pt x="5550" y="9768"/>
                      <a:pt x="5538" y="9751"/>
                      <a:pt x="5526" y="9734"/>
                    </a:cubicBezTo>
                    <a:cubicBezTo>
                      <a:pt x="5491" y="9662"/>
                      <a:pt x="5297" y="9177"/>
                      <a:pt x="5553" y="8011"/>
                    </a:cubicBezTo>
                    <a:cubicBezTo>
                      <a:pt x="5604" y="7777"/>
                      <a:pt x="5583" y="7531"/>
                      <a:pt x="5493" y="7311"/>
                    </a:cubicBezTo>
                    <a:cubicBezTo>
                      <a:pt x="5249" y="6721"/>
                      <a:pt x="4603" y="5151"/>
                      <a:pt x="5035" y="3987"/>
                    </a:cubicBezTo>
                    <a:cubicBezTo>
                      <a:pt x="5619" y="2410"/>
                      <a:pt x="6140" y="2098"/>
                      <a:pt x="7085" y="1642"/>
                    </a:cubicBezTo>
                    <a:cubicBezTo>
                      <a:pt x="7132" y="1619"/>
                      <a:pt x="7177" y="1592"/>
                      <a:pt x="7220" y="1562"/>
                    </a:cubicBezTo>
                    <a:cubicBezTo>
                      <a:pt x="7458" y="1393"/>
                      <a:pt x="8233" y="1080"/>
                      <a:pt x="9029" y="1080"/>
                    </a:cubicBezTo>
                    <a:cubicBezTo>
                      <a:pt x="9467" y="1080"/>
                      <a:pt x="9840" y="1171"/>
                      <a:pt x="10137" y="1353"/>
                    </a:cubicBezTo>
                    <a:cubicBezTo>
                      <a:pt x="10491" y="1569"/>
                      <a:pt x="10825" y="1968"/>
                      <a:pt x="11308" y="3213"/>
                    </a:cubicBezTo>
                    <a:cubicBezTo>
                      <a:pt x="11991" y="4974"/>
                      <a:pt x="11820" y="6477"/>
                      <a:pt x="11347" y="7186"/>
                    </a:cubicBezTo>
                    <a:cubicBezTo>
                      <a:pt x="11175" y="7442"/>
                      <a:pt x="11116" y="7769"/>
                      <a:pt x="11184" y="8078"/>
                    </a:cubicBezTo>
                    <a:cubicBezTo>
                      <a:pt x="11422" y="9163"/>
                      <a:pt x="11247" y="9602"/>
                      <a:pt x="11210" y="9679"/>
                    </a:cubicBezTo>
                    <a:cubicBezTo>
                      <a:pt x="11181" y="9712"/>
                      <a:pt x="11153" y="9748"/>
                      <a:pt x="11129" y="9785"/>
                    </a:cubicBezTo>
                    <a:cubicBezTo>
                      <a:pt x="11091" y="9842"/>
                      <a:pt x="11044" y="9901"/>
                      <a:pt x="10992" y="9969"/>
                    </a:cubicBezTo>
                    <a:cubicBezTo>
                      <a:pt x="10578" y="10507"/>
                      <a:pt x="9806" y="11509"/>
                      <a:pt x="9806" y="13567"/>
                    </a:cubicBezTo>
                    <a:cubicBezTo>
                      <a:pt x="9806" y="15971"/>
                      <a:pt x="11535" y="17087"/>
                      <a:pt x="12500" y="17361"/>
                    </a:cubicBezTo>
                    <a:cubicBezTo>
                      <a:pt x="13925" y="17915"/>
                      <a:pt x="15432" y="18664"/>
                      <a:pt x="15675" y="20520"/>
                    </a:cubicBezTo>
                    <a:cubicBezTo>
                      <a:pt x="15675" y="20520"/>
                      <a:pt x="1016" y="20520"/>
                      <a:pt x="1016" y="20520"/>
                    </a:cubicBezTo>
                    <a:close/>
                    <a:moveTo>
                      <a:pt x="12782" y="16326"/>
                    </a:moveTo>
                    <a:cubicBezTo>
                      <a:pt x="12782" y="16326"/>
                      <a:pt x="10788" y="15813"/>
                      <a:pt x="10788" y="13567"/>
                    </a:cubicBezTo>
                    <a:cubicBezTo>
                      <a:pt x="10788" y="11595"/>
                      <a:pt x="11607" y="10900"/>
                      <a:pt x="11923" y="10420"/>
                    </a:cubicBezTo>
                    <a:cubicBezTo>
                      <a:pt x="11923" y="10420"/>
                      <a:pt x="12573" y="9806"/>
                      <a:pt x="12138" y="7825"/>
                    </a:cubicBezTo>
                    <a:cubicBezTo>
                      <a:pt x="12863" y="6739"/>
                      <a:pt x="12999" y="4821"/>
                      <a:pt x="12211" y="2789"/>
                    </a:cubicBezTo>
                    <a:cubicBezTo>
                      <a:pt x="11716" y="1513"/>
                      <a:pt x="11279" y="815"/>
                      <a:pt x="10613" y="409"/>
                    </a:cubicBezTo>
                    <a:cubicBezTo>
                      <a:pt x="10124" y="111"/>
                      <a:pt x="9569" y="0"/>
                      <a:pt x="9029" y="0"/>
                    </a:cubicBezTo>
                    <a:cubicBezTo>
                      <a:pt x="8023" y="0"/>
                      <a:pt x="7070" y="384"/>
                      <a:pt x="6690" y="653"/>
                    </a:cubicBezTo>
                    <a:cubicBezTo>
                      <a:pt x="5576" y="1192"/>
                      <a:pt x="4828" y="1688"/>
                      <a:pt x="4126" y="3579"/>
                    </a:cubicBezTo>
                    <a:cubicBezTo>
                      <a:pt x="3556" y="5114"/>
                      <a:pt x="4241" y="6891"/>
                      <a:pt x="4598" y="7757"/>
                    </a:cubicBezTo>
                    <a:cubicBezTo>
                      <a:pt x="4163" y="9739"/>
                      <a:pt x="4767" y="10420"/>
                      <a:pt x="4767" y="10420"/>
                    </a:cubicBezTo>
                    <a:cubicBezTo>
                      <a:pt x="5083" y="10900"/>
                      <a:pt x="5903" y="11595"/>
                      <a:pt x="5903" y="13567"/>
                    </a:cubicBezTo>
                    <a:cubicBezTo>
                      <a:pt x="5903" y="15813"/>
                      <a:pt x="3909" y="16326"/>
                      <a:pt x="3909" y="16326"/>
                    </a:cubicBezTo>
                    <a:cubicBezTo>
                      <a:pt x="2642" y="16816"/>
                      <a:pt x="0" y="17821"/>
                      <a:pt x="0" y="21060"/>
                    </a:cubicBezTo>
                    <a:cubicBezTo>
                      <a:pt x="0" y="21060"/>
                      <a:pt x="0" y="21600"/>
                      <a:pt x="491" y="21600"/>
                    </a:cubicBezTo>
                    <a:lnTo>
                      <a:pt x="16200" y="21600"/>
                    </a:lnTo>
                    <a:cubicBezTo>
                      <a:pt x="16691" y="21600"/>
                      <a:pt x="16691" y="21060"/>
                      <a:pt x="16691" y="21060"/>
                    </a:cubicBezTo>
                    <a:cubicBezTo>
                      <a:pt x="16691" y="17821"/>
                      <a:pt x="14048" y="16816"/>
                      <a:pt x="12782" y="16326"/>
                    </a:cubicBezTo>
                    <a:moveTo>
                      <a:pt x="18035" y="15773"/>
                    </a:moveTo>
                    <a:cubicBezTo>
                      <a:pt x="18035" y="15773"/>
                      <a:pt x="16217" y="15311"/>
                      <a:pt x="16217" y="13290"/>
                    </a:cubicBezTo>
                    <a:cubicBezTo>
                      <a:pt x="16217" y="11514"/>
                      <a:pt x="17087" y="10889"/>
                      <a:pt x="17376" y="10458"/>
                    </a:cubicBezTo>
                    <a:cubicBezTo>
                      <a:pt x="17376" y="10458"/>
                      <a:pt x="17968" y="9905"/>
                      <a:pt x="17572" y="8122"/>
                    </a:cubicBezTo>
                    <a:cubicBezTo>
                      <a:pt x="18232" y="7145"/>
                      <a:pt x="18387" y="5419"/>
                      <a:pt x="17669" y="3589"/>
                    </a:cubicBezTo>
                    <a:cubicBezTo>
                      <a:pt x="17218" y="2442"/>
                      <a:pt x="16666" y="1814"/>
                      <a:pt x="16059" y="1448"/>
                    </a:cubicBezTo>
                    <a:cubicBezTo>
                      <a:pt x="15612" y="1179"/>
                      <a:pt x="15107" y="1081"/>
                      <a:pt x="14614" y="1081"/>
                    </a:cubicBezTo>
                    <a:cubicBezTo>
                      <a:pt x="13880" y="1081"/>
                      <a:pt x="13182" y="1301"/>
                      <a:pt x="12753" y="1513"/>
                    </a:cubicBezTo>
                    <a:cubicBezTo>
                      <a:pt x="12878" y="1781"/>
                      <a:pt x="12997" y="2064"/>
                      <a:pt x="13115" y="2365"/>
                    </a:cubicBezTo>
                    <a:cubicBezTo>
                      <a:pt x="13131" y="2408"/>
                      <a:pt x="13143" y="2453"/>
                      <a:pt x="13159" y="2496"/>
                    </a:cubicBezTo>
                    <a:cubicBezTo>
                      <a:pt x="13436" y="2360"/>
                      <a:pt x="13994" y="2159"/>
                      <a:pt x="14614" y="2159"/>
                    </a:cubicBezTo>
                    <a:cubicBezTo>
                      <a:pt x="15001" y="2159"/>
                      <a:pt x="15328" y="2239"/>
                      <a:pt x="15588" y="2396"/>
                    </a:cubicBezTo>
                    <a:cubicBezTo>
                      <a:pt x="15893" y="2579"/>
                      <a:pt x="16347" y="2947"/>
                      <a:pt x="16767" y="4018"/>
                    </a:cubicBezTo>
                    <a:cubicBezTo>
                      <a:pt x="17366" y="5540"/>
                      <a:pt x="17207" y="6853"/>
                      <a:pt x="16784" y="7478"/>
                    </a:cubicBezTo>
                    <a:cubicBezTo>
                      <a:pt x="16610" y="7736"/>
                      <a:pt x="16549" y="8066"/>
                      <a:pt x="16618" y="8379"/>
                    </a:cubicBezTo>
                    <a:cubicBezTo>
                      <a:pt x="16817" y="9273"/>
                      <a:pt x="16689" y="9648"/>
                      <a:pt x="16656" y="9723"/>
                    </a:cubicBezTo>
                    <a:cubicBezTo>
                      <a:pt x="16631" y="9753"/>
                      <a:pt x="16607" y="9785"/>
                      <a:pt x="16584" y="9819"/>
                    </a:cubicBezTo>
                    <a:cubicBezTo>
                      <a:pt x="16565" y="9848"/>
                      <a:pt x="16497" y="9929"/>
                      <a:pt x="16447" y="9988"/>
                    </a:cubicBezTo>
                    <a:cubicBezTo>
                      <a:pt x="16023" y="10487"/>
                      <a:pt x="15236" y="11418"/>
                      <a:pt x="15236" y="13290"/>
                    </a:cubicBezTo>
                    <a:cubicBezTo>
                      <a:pt x="15236" y="15520"/>
                      <a:pt x="16851" y="16555"/>
                      <a:pt x="17757" y="16810"/>
                    </a:cubicBezTo>
                    <a:cubicBezTo>
                      <a:pt x="19050" y="17306"/>
                      <a:pt x="20311" y="17925"/>
                      <a:pt x="20570" y="19439"/>
                    </a:cubicBezTo>
                    <a:lnTo>
                      <a:pt x="17464" y="19439"/>
                    </a:lnTo>
                    <a:cubicBezTo>
                      <a:pt x="17553" y="19773"/>
                      <a:pt x="17615" y="20131"/>
                      <a:pt x="17645" y="20519"/>
                    </a:cubicBezTo>
                    <a:lnTo>
                      <a:pt x="21152" y="20519"/>
                    </a:lnTo>
                    <a:cubicBezTo>
                      <a:pt x="21600" y="20519"/>
                      <a:pt x="21600" y="20034"/>
                      <a:pt x="21600" y="20034"/>
                    </a:cubicBezTo>
                    <a:cubicBezTo>
                      <a:pt x="21600" y="17119"/>
                      <a:pt x="19191" y="16215"/>
                      <a:pt x="18035" y="15773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endParaRPr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Shape 3784">
                <a:extLst>
                  <a:ext uri="{FF2B5EF4-FFF2-40B4-BE49-F238E27FC236}">
                    <a16:creationId xmlns:a16="http://schemas.microsoft.com/office/drawing/2014/main" id="{C7D4BF16-8665-48BC-AD06-71F987E31B3A}"/>
                  </a:ext>
                </a:extLst>
              </p:cNvPr>
              <p:cNvSpPr/>
              <p:nvPr/>
            </p:nvSpPr>
            <p:spPr>
              <a:xfrm>
                <a:off x="5943548" y="5148044"/>
                <a:ext cx="459072" cy="459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8345"/>
                    </a:moveTo>
                    <a:cubicBezTo>
                      <a:pt x="9444" y="8345"/>
                      <a:pt x="8345" y="9444"/>
                      <a:pt x="8345" y="10800"/>
                    </a:cubicBezTo>
                    <a:cubicBezTo>
                      <a:pt x="8345" y="12156"/>
                      <a:pt x="9444" y="13255"/>
                      <a:pt x="10800" y="13255"/>
                    </a:cubicBezTo>
                    <a:cubicBezTo>
                      <a:pt x="12156" y="13255"/>
                      <a:pt x="13255" y="12156"/>
                      <a:pt x="13255" y="10800"/>
                    </a:cubicBezTo>
                    <a:cubicBezTo>
                      <a:pt x="13255" y="9444"/>
                      <a:pt x="12156" y="8345"/>
                      <a:pt x="10800" y="8345"/>
                    </a:cubicBezTo>
                    <a:moveTo>
                      <a:pt x="11291" y="20593"/>
                    </a:moveTo>
                    <a:lnTo>
                      <a:pt x="11291" y="17182"/>
                    </a:lnTo>
                    <a:cubicBezTo>
                      <a:pt x="11291" y="16910"/>
                      <a:pt x="11071" y="16691"/>
                      <a:pt x="10800" y="16691"/>
                    </a:cubicBezTo>
                    <a:cubicBezTo>
                      <a:pt x="10529" y="16691"/>
                      <a:pt x="10309" y="16910"/>
                      <a:pt x="10309" y="17182"/>
                    </a:cubicBezTo>
                    <a:lnTo>
                      <a:pt x="10309" y="20593"/>
                    </a:lnTo>
                    <a:cubicBezTo>
                      <a:pt x="5280" y="20344"/>
                      <a:pt x="1255" y="16320"/>
                      <a:pt x="1006" y="11291"/>
                    </a:cubicBezTo>
                    <a:lnTo>
                      <a:pt x="4418" y="11291"/>
                    </a:lnTo>
                    <a:cubicBezTo>
                      <a:pt x="4690" y="11291"/>
                      <a:pt x="4909" y="11071"/>
                      <a:pt x="4909" y="10800"/>
                    </a:cubicBezTo>
                    <a:cubicBezTo>
                      <a:pt x="4909" y="10529"/>
                      <a:pt x="4690" y="10309"/>
                      <a:pt x="4418" y="10309"/>
                    </a:cubicBezTo>
                    <a:lnTo>
                      <a:pt x="1006" y="10309"/>
                    </a:lnTo>
                    <a:cubicBezTo>
                      <a:pt x="1255" y="5281"/>
                      <a:pt x="5280" y="1256"/>
                      <a:pt x="10309" y="1007"/>
                    </a:cubicBezTo>
                    <a:lnTo>
                      <a:pt x="10309" y="4418"/>
                    </a:lnTo>
                    <a:cubicBezTo>
                      <a:pt x="10309" y="4690"/>
                      <a:pt x="10529" y="4909"/>
                      <a:pt x="10800" y="4909"/>
                    </a:cubicBezTo>
                    <a:cubicBezTo>
                      <a:pt x="11071" y="4909"/>
                      <a:pt x="11291" y="4690"/>
                      <a:pt x="11291" y="4418"/>
                    </a:cubicBezTo>
                    <a:lnTo>
                      <a:pt x="11291" y="1007"/>
                    </a:lnTo>
                    <a:cubicBezTo>
                      <a:pt x="16320" y="1256"/>
                      <a:pt x="20345" y="5281"/>
                      <a:pt x="20594" y="10309"/>
                    </a:cubicBezTo>
                    <a:lnTo>
                      <a:pt x="17182" y="10309"/>
                    </a:lnTo>
                    <a:cubicBezTo>
                      <a:pt x="16910" y="10309"/>
                      <a:pt x="16691" y="10529"/>
                      <a:pt x="16691" y="10800"/>
                    </a:cubicBezTo>
                    <a:cubicBezTo>
                      <a:pt x="16691" y="11071"/>
                      <a:pt x="16910" y="11291"/>
                      <a:pt x="17182" y="11291"/>
                    </a:cubicBezTo>
                    <a:lnTo>
                      <a:pt x="20594" y="11291"/>
                    </a:lnTo>
                    <a:cubicBezTo>
                      <a:pt x="20345" y="16320"/>
                      <a:pt x="16320" y="20344"/>
                      <a:pt x="11291" y="20593"/>
                    </a:cubicBezTo>
                    <a:moveTo>
                      <a:pt x="10800" y="1"/>
                    </a:moveTo>
                    <a:cubicBezTo>
                      <a:pt x="10800" y="1"/>
                      <a:pt x="10800" y="0"/>
                      <a:pt x="10800" y="0"/>
                    </a:cubicBezTo>
                    <a:cubicBezTo>
                      <a:pt x="10800" y="0"/>
                      <a:pt x="10800" y="1"/>
                      <a:pt x="10800" y="1"/>
                    </a:cubicBezTo>
                    <a:cubicBezTo>
                      <a:pt x="4835" y="1"/>
                      <a:pt x="0" y="4836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6"/>
                      <a:pt x="16765" y="1"/>
                      <a:pt x="10800" y="1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endParaRPr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A04E2C9-0C7F-45E3-9262-81CBCDCEC578}"/>
                </a:ext>
              </a:extLst>
            </p:cNvPr>
            <p:cNvGrpSpPr/>
            <p:nvPr/>
          </p:nvGrpSpPr>
          <p:grpSpPr>
            <a:xfrm>
              <a:off x="8851224" y="1121153"/>
              <a:ext cx="2857847" cy="4764028"/>
              <a:chOff x="8851224" y="1046986"/>
              <a:chExt cx="2857847" cy="4764028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E6A96A-F9C6-4243-A1D5-E50399F38CCB}"/>
                  </a:ext>
                </a:extLst>
              </p:cNvPr>
              <p:cNvSpPr txBox="1"/>
              <p:nvPr/>
            </p:nvSpPr>
            <p:spPr>
              <a:xfrm>
                <a:off x="8851224" y="1046986"/>
                <a:ext cx="2857847" cy="723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b="1" dirty="0">
                    <a:solidFill>
                      <a:schemeClr val="accent2"/>
                    </a:solidFill>
                    <a:latin typeface="Georgia" panose="02040502050405020303" pitchFamily="18" charset="0"/>
                  </a:rPr>
                  <a:t>Caption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1400" dirty="0">
                    <a:latin typeface="Georgia Pro Light" panose="02040302050405020303" pitchFamily="18" charset="0"/>
                  </a:rPr>
                  <a:t>Lorem Ipsum is simply dummy text of the typesetting industry.</a:t>
                </a:r>
                <a:endParaRPr lang="en-US" sz="1400" dirty="0"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01A729-BD2B-423C-A73F-415CC6BF0351}"/>
                  </a:ext>
                </a:extLst>
              </p:cNvPr>
              <p:cNvSpPr txBox="1"/>
              <p:nvPr/>
            </p:nvSpPr>
            <p:spPr>
              <a:xfrm>
                <a:off x="8851224" y="3067363"/>
                <a:ext cx="2857847" cy="723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b="1" dirty="0">
                    <a:solidFill>
                      <a:schemeClr val="accent3"/>
                    </a:solidFill>
                    <a:latin typeface="Georgia" panose="02040502050405020303" pitchFamily="18" charset="0"/>
                  </a:rPr>
                  <a:t>Caption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1400" dirty="0">
                    <a:latin typeface="Georgia Pro Light" panose="02040302050405020303" pitchFamily="18" charset="0"/>
                  </a:rPr>
                  <a:t>Lorem Ipsum is simply dummy text of the typesetting industry.</a:t>
                </a:r>
                <a:endParaRPr lang="en-US" sz="1400" dirty="0"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D71D0F-D99D-4850-848F-6E93BFA4B4F9}"/>
                  </a:ext>
                </a:extLst>
              </p:cNvPr>
              <p:cNvSpPr txBox="1"/>
              <p:nvPr/>
            </p:nvSpPr>
            <p:spPr>
              <a:xfrm>
                <a:off x="8851224" y="5087739"/>
                <a:ext cx="2857847" cy="723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b="1" dirty="0">
                    <a:solidFill>
                      <a:schemeClr val="accent4"/>
                    </a:solidFill>
                    <a:latin typeface="Georgia" panose="02040502050405020303" pitchFamily="18" charset="0"/>
                  </a:rPr>
                  <a:t>Caption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1400" dirty="0">
                    <a:latin typeface="Georgia Pro Light" panose="02040302050405020303" pitchFamily="18" charset="0"/>
                  </a:rPr>
                  <a:t>Lorem Ipsum is simply dummy text of the typesetting industry.</a:t>
                </a:r>
                <a:endParaRPr lang="en-US" sz="1400" dirty="0">
                  <a:latin typeface="Georgia Pro Light" panose="02040302050405020303" pitchFamily="18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C9B3EA2-F565-4146-9411-EE900538A010}"/>
                </a:ext>
              </a:extLst>
            </p:cNvPr>
            <p:cNvGrpSpPr/>
            <p:nvPr/>
          </p:nvGrpSpPr>
          <p:grpSpPr>
            <a:xfrm>
              <a:off x="561966" y="1121153"/>
              <a:ext cx="2857847" cy="4764028"/>
              <a:chOff x="8851224" y="1046986"/>
              <a:chExt cx="2857847" cy="476402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D092C7-B103-4C09-B69E-4483EF958708}"/>
                  </a:ext>
                </a:extLst>
              </p:cNvPr>
              <p:cNvSpPr txBox="1"/>
              <p:nvPr/>
            </p:nvSpPr>
            <p:spPr>
              <a:xfrm>
                <a:off x="8851224" y="1046986"/>
                <a:ext cx="2857847" cy="723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Bef>
                    <a:spcPts val="600"/>
                  </a:spcBef>
                </a:pPr>
                <a:r>
                  <a:rPr lang="en-US" sz="1400" b="1" dirty="0">
                    <a:solidFill>
                      <a:schemeClr val="accent1">
                        <a:lumMod val="75000"/>
                      </a:schemeClr>
                    </a:solidFill>
                    <a:latin typeface="Georgia" panose="02040502050405020303" pitchFamily="18" charset="0"/>
                  </a:rPr>
                  <a:t>Caption</a:t>
                </a:r>
              </a:p>
              <a:p>
                <a:pPr algn="r">
                  <a:spcBef>
                    <a:spcPts val="600"/>
                  </a:spcBef>
                </a:pPr>
                <a:r>
                  <a:rPr lang="en-GB" sz="1400" dirty="0">
                    <a:latin typeface="Georgia Pro Light" panose="02040302050405020303" pitchFamily="18" charset="0"/>
                  </a:rPr>
                  <a:t>Lorem Ipsum is simply dummy text of the typesetting industry.</a:t>
                </a:r>
                <a:endParaRPr lang="en-US" sz="1400" dirty="0"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DA1337-90DD-43D3-B940-9619560FA9E5}"/>
                  </a:ext>
                </a:extLst>
              </p:cNvPr>
              <p:cNvSpPr txBox="1"/>
              <p:nvPr/>
            </p:nvSpPr>
            <p:spPr>
              <a:xfrm>
                <a:off x="8851224" y="3067363"/>
                <a:ext cx="2857847" cy="723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Bef>
                    <a:spcPts val="600"/>
                  </a:spcBef>
                </a:pPr>
                <a:r>
                  <a:rPr lang="en-US" sz="1400" b="1" dirty="0">
                    <a:solidFill>
                      <a:schemeClr val="accent6"/>
                    </a:solidFill>
                    <a:latin typeface="Georgia" panose="02040502050405020303" pitchFamily="18" charset="0"/>
                  </a:rPr>
                  <a:t>Caption</a:t>
                </a:r>
              </a:p>
              <a:p>
                <a:pPr algn="r">
                  <a:spcBef>
                    <a:spcPts val="600"/>
                  </a:spcBef>
                </a:pPr>
                <a:r>
                  <a:rPr lang="en-GB" sz="1400" dirty="0">
                    <a:latin typeface="Georgia Pro Light" panose="02040302050405020303" pitchFamily="18" charset="0"/>
                  </a:rPr>
                  <a:t>Lorem Ipsum is simply dummy text of the typesetting industry.</a:t>
                </a:r>
                <a:endParaRPr lang="en-US" sz="1400" dirty="0"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DD56BF-48E9-4771-A768-871388EEE8DC}"/>
                  </a:ext>
                </a:extLst>
              </p:cNvPr>
              <p:cNvSpPr txBox="1"/>
              <p:nvPr/>
            </p:nvSpPr>
            <p:spPr>
              <a:xfrm>
                <a:off x="8851224" y="5087739"/>
                <a:ext cx="2857847" cy="723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Bef>
                    <a:spcPts val="600"/>
                  </a:spcBef>
                </a:pPr>
                <a:r>
                  <a:rPr lang="en-US" sz="1400" b="1" dirty="0">
                    <a:solidFill>
                      <a:schemeClr val="accent5"/>
                    </a:solidFill>
                    <a:latin typeface="Georgia" panose="02040502050405020303" pitchFamily="18" charset="0"/>
                  </a:rPr>
                  <a:t>Caption</a:t>
                </a:r>
              </a:p>
              <a:p>
                <a:pPr algn="r">
                  <a:spcBef>
                    <a:spcPts val="600"/>
                  </a:spcBef>
                </a:pPr>
                <a:r>
                  <a:rPr lang="en-GB" sz="1400" dirty="0">
                    <a:latin typeface="Georgia Pro Light" panose="02040302050405020303" pitchFamily="18" charset="0"/>
                  </a:rPr>
                  <a:t>Lorem Ipsum is simply dummy text of the typesetting industry.</a:t>
                </a:r>
                <a:endParaRPr lang="en-US" sz="1400" dirty="0">
                  <a:latin typeface="Georgia Pro Light" panose="02040302050405020303" pitchFamily="18" charset="0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C97C8FF-8D3F-410E-BED6-022CEA6D34E6}"/>
              </a:ext>
            </a:extLst>
          </p:cNvPr>
          <p:cNvSpPr txBox="1"/>
          <p:nvPr/>
        </p:nvSpPr>
        <p:spPr>
          <a:xfrm>
            <a:off x="0" y="212484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Business Strategy Template</a:t>
            </a:r>
          </a:p>
        </p:txBody>
      </p:sp>
    </p:spTree>
    <p:extLst>
      <p:ext uri="{BB962C8B-B14F-4D97-AF65-F5344CB8AC3E}">
        <p14:creationId xmlns:p14="http://schemas.microsoft.com/office/powerpoint/2010/main" val="411529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AC016"/>
      </a:accent1>
      <a:accent2>
        <a:srgbClr val="02BBD6"/>
      </a:accent2>
      <a:accent3>
        <a:srgbClr val="5151AB"/>
      </a:accent3>
      <a:accent4>
        <a:srgbClr val="F76927"/>
      </a:accent4>
      <a:accent5>
        <a:srgbClr val="CE609C"/>
      </a:accent5>
      <a:accent6>
        <a:srgbClr val="EC3E35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Kavithalaya</dc:creator>
  <cp:lastModifiedBy>Kavithalaya</cp:lastModifiedBy>
  <cp:revision>1</cp:revision>
  <dcterms:created xsi:type="dcterms:W3CDTF">2021-06-08T06:40:13Z</dcterms:created>
  <dcterms:modified xsi:type="dcterms:W3CDTF">2021-06-08T06:44:19Z</dcterms:modified>
</cp:coreProperties>
</file>