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2" r:id="rId4"/>
    <p:sldId id="265" r:id="rId5"/>
    <p:sldId id="266" r:id="rId6"/>
    <p:sldId id="257" r:id="rId7"/>
    <p:sldId id="258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BCD6-365F-974E-8144-CFA30055FC8C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D9A2D-4E49-8D44-BE3E-8219E8062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when to use (usage scenarios)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D9A2D-4E49-8D44-BE3E-8219E8062B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4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D9A2D-4E49-8D44-BE3E-8219E8062B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6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D776-5C48-EA47-B0A7-0BB78105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ABBC-484C-D240-8E68-B17972B32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E9D66-F01F-7B4F-A5C9-6263F5FB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E0D-C9F3-4B44-BC70-82C7D9AAB484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C87A-CC74-E84C-9114-B7171CFC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5E69-B400-EA44-BBFF-47E3461A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BC70-AE56-834D-8300-1D65A9D0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6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4CDD-B274-8845-A274-192F82E0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D7ADF-D87A-0046-94AD-9A00B91D7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3C8CB-484D-8442-99CD-630C8837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E0D-C9F3-4B44-BC70-82C7D9AAB484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28BA-810D-5541-82CE-2E5B2251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879A-4483-094C-86A9-B2227379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BC70-AE56-834D-8300-1D65A9D0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9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8E1FC-80A7-BF43-AF86-70BFF194F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93944-1063-CA4C-B1DA-DE36D6028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4F71-DB55-4B48-9032-AF35D505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E0D-C9F3-4B44-BC70-82C7D9AAB484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6648E-A1A8-D141-A004-2BA26C89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BDF5-A092-294D-8A66-5FBE873E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BC70-AE56-834D-8300-1D65A9D0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C9C2-815B-E440-AD04-2571D989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DA72-F069-C54B-B4F2-F92C8381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20FC1-AE7A-804A-9CA0-19A25C38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E0D-C9F3-4B44-BC70-82C7D9AAB484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3DFC-17C7-5A4B-AA0F-AF563C1C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4643-C6B5-614E-B3B6-276BEB66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BC70-AE56-834D-8300-1D65A9D0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6055-0AB2-304B-A1AF-09FF851A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3ACA-295C-EC44-8AB4-339005CA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BC83-6D25-DE49-A4D3-CA4622A4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E0D-C9F3-4B44-BC70-82C7D9AAB484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C4A4-4C9E-C34F-A4D3-EF676398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5E4FB-2DB4-1E4A-999B-54CBE34B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BC70-AE56-834D-8300-1D65A9D0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766B-2C34-934C-A4B2-B3A38E22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E58A-60E4-9D4B-A921-2D8ED199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3950F-F1C4-3844-BD98-4A9D89964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A3893-8149-8346-8116-DFF569E0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E0D-C9F3-4B44-BC70-82C7D9AAB484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CA628-36B0-8240-93DD-A7F94031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7145F-C97C-EF4F-A380-1AD04F30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BC70-AE56-834D-8300-1D65A9D0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9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9C79-02A2-3641-A377-660A1FF3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60E6F-82D8-7344-AAEB-B710624B9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C3F09-63DA-7840-AF8B-948C53300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DB149-4101-064D-AD35-E74EC9A43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38B79-618D-194F-87F7-6B3C55781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5C58B-F23F-F64D-B5F0-F09401B8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E0D-C9F3-4B44-BC70-82C7D9AAB484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3295A-F4E2-EB43-8A26-6862E0A4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92651-CBF4-B648-B718-79C9EA95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BC70-AE56-834D-8300-1D65A9D0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B1CD-27F9-CC4E-AAE4-E061D28D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41A59-68F4-C247-AD38-FEE2ABDF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E0D-C9F3-4B44-BC70-82C7D9AAB484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988AD-CE75-A24F-A665-37497635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230D-8709-D543-9E79-7A33A3D4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BC70-AE56-834D-8300-1D65A9D0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4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E2B65-D535-584A-B2F4-2DB0F636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E0D-C9F3-4B44-BC70-82C7D9AAB484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B654E-CE5C-1F41-8FAE-B3D96DAE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71D0C-838D-C146-8BB0-79D01BF5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BC70-AE56-834D-8300-1D65A9D0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8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8711-911A-234C-90FC-E0C0228B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E593-5EBF-1F41-ACC6-7DC487FD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08A3-412D-7A45-B985-6B9760A3D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23C3D-2AC1-0A41-81C4-3AF1A21D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E0D-C9F3-4B44-BC70-82C7D9AAB484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1993C-2F69-CC44-AECA-12A822A7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01053-47B5-4440-9B09-73BFDE12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BC70-AE56-834D-8300-1D65A9D0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0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861B-72B4-5F41-91A0-9B2AF265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16BF-FC04-734F-AF4A-65AE0DF71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A944B-2703-1847-8BDD-A3E2F1C2C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1FCC5-C727-AE42-878A-46F7F642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E0D-C9F3-4B44-BC70-82C7D9AAB484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91676-901C-484D-9557-44DC4FC8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6E2A4-8289-664A-AEB3-4A6B6B34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BC70-AE56-834D-8300-1D65A9D0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9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9970E-32E4-4941-9A91-3E3ABC66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E580D-5BD5-2C41-AEAC-ACF842F16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98D37-4782-D944-AD8F-2AD0EC5BE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AE0D-C9F3-4B44-BC70-82C7D9AAB484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1C19-604A-3F45-A95D-6F145EA41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DA68-68D1-EB4B-BDF8-95955EE5B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BC70-AE56-834D-8300-1D65A9D0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4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launchpad.net/juniperopenstack/+bug/177513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801A-4010-5E45-AB5D-A47067585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Contrail-RSI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4C855-CD67-744A-9DD7-67B6D5832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CFTS Bengaluru</a:t>
            </a:r>
          </a:p>
        </p:txBody>
      </p:sp>
    </p:spTree>
    <p:extLst>
      <p:ext uri="{BB962C8B-B14F-4D97-AF65-F5344CB8AC3E}">
        <p14:creationId xmlns:p14="http://schemas.microsoft.com/office/powerpoint/2010/main" val="28343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10D2-2D5B-404A-A5C0-3BFBD6A1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Going forward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9258-E361-5C4D-8139-B3B864B0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Collect as much information as possible, about each contrail component</a:t>
            </a:r>
          </a:p>
          <a:p>
            <a:r>
              <a:rPr lang="en-US" dirty="0"/>
              <a:t>Contrail cluster RSI (using </a:t>
            </a:r>
            <a:r>
              <a:rPr lang="en-US" dirty="0" err="1"/>
              <a:t>ansible</a:t>
            </a:r>
            <a:r>
              <a:rPr lang="en-US" dirty="0"/>
              <a:t>/chef) if needed</a:t>
            </a:r>
          </a:p>
          <a:p>
            <a:r>
              <a:rPr lang="en-US" dirty="0"/>
              <a:t>Potentially we can integrate this into contrail product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             https://bugs.launchpad.net/juniperopenstack/+bug/1775134</a:t>
            </a:r>
            <a:endParaRPr lang="en-US" dirty="0"/>
          </a:p>
          <a:p>
            <a:endParaRPr lang="en-US" dirty="0"/>
          </a:p>
          <a:p>
            <a:r>
              <a:rPr lang="en-US" dirty="0"/>
              <a:t>RSI Analysis </a:t>
            </a:r>
          </a:p>
          <a:p>
            <a:pPr lvl="1"/>
            <a:r>
              <a:rPr lang="en-US" dirty="0"/>
              <a:t>Show Related Case references (needs integration with CM)</a:t>
            </a:r>
          </a:p>
          <a:p>
            <a:pPr lvl="1"/>
            <a:r>
              <a:rPr lang="en-US" dirty="0"/>
              <a:t>More automated information collection based on decision tree</a:t>
            </a:r>
          </a:p>
          <a:p>
            <a:r>
              <a:rPr lang="en-US" dirty="0"/>
              <a:t>Add other introspect tools (such as Yan’s ‘</a:t>
            </a:r>
            <a:r>
              <a:rPr lang="en-US" dirty="0" err="1"/>
              <a:t>ist.py</a:t>
            </a:r>
            <a:r>
              <a:rPr lang="en-US" dirty="0"/>
              <a:t>’ script)</a:t>
            </a:r>
          </a:p>
          <a:p>
            <a:r>
              <a:rPr lang="en-US" dirty="0"/>
              <a:t>Command line switches to control information (TBD)</a:t>
            </a:r>
          </a:p>
          <a:p>
            <a:r>
              <a:rPr lang="en-US" dirty="0"/>
              <a:t>  Ex: ./</a:t>
            </a:r>
            <a:r>
              <a:rPr lang="en-US" dirty="0" err="1"/>
              <a:t>rsi.py</a:t>
            </a:r>
            <a:r>
              <a:rPr lang="en-US" dirty="0"/>
              <a:t> —log-span &lt;300&gt;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rsi.py</a:t>
            </a:r>
            <a:r>
              <a:rPr lang="en-US" dirty="0"/>
              <a:t> –no-tenant-data 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rsi.py</a:t>
            </a:r>
            <a:r>
              <a:rPr lang="en-US" dirty="0"/>
              <a:t> --no-logs</a:t>
            </a:r>
          </a:p>
        </p:txBody>
      </p:sp>
    </p:spTree>
    <p:extLst>
      <p:ext uri="{BB962C8B-B14F-4D97-AF65-F5344CB8AC3E}">
        <p14:creationId xmlns:p14="http://schemas.microsoft.com/office/powerpoint/2010/main" val="99848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CC72-8C36-8444-AAB8-4852E3A9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A14F-AB6D-264D-B42B-E6A556DD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Contrail has multiple components spanning across nodes </a:t>
            </a:r>
          </a:p>
          <a:p>
            <a:r>
              <a:rPr lang="en-US" dirty="0"/>
              <a:t>Data collection challenges ( multiple commands under multiple components)</a:t>
            </a:r>
          </a:p>
          <a:p>
            <a:r>
              <a:rPr lang="en-US" dirty="0"/>
              <a:t>Chances of missing relevant outputs during problem state</a:t>
            </a:r>
          </a:p>
          <a:p>
            <a:r>
              <a:rPr lang="en-US" dirty="0"/>
              <a:t>Longer turnaround time for RCA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7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0644-00B1-F64D-8CA3-7FBBD5A1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Contrail-RSI?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55F0-A816-184A-8199-5E63A98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‘RSI’ = Request for support information</a:t>
            </a:r>
          </a:p>
          <a:p>
            <a:r>
              <a:rPr lang="en-US" dirty="0"/>
              <a:t>RSI is a standard acronym widely used in other </a:t>
            </a:r>
            <a:r>
              <a:rPr lang="en-US" dirty="0" err="1"/>
              <a:t>Junos</a:t>
            </a:r>
            <a:r>
              <a:rPr lang="en-US" dirty="0"/>
              <a:t> products</a:t>
            </a:r>
          </a:p>
          <a:p>
            <a:r>
              <a:rPr lang="en-US" dirty="0"/>
              <a:t>Contrail-RSI is a functional adaptation of the well known </a:t>
            </a:r>
            <a:r>
              <a:rPr lang="en-US" dirty="0" err="1"/>
              <a:t>Junos</a:t>
            </a:r>
            <a:r>
              <a:rPr lang="en-US" dirty="0"/>
              <a:t> RSI tool for Juniper Contrail system</a:t>
            </a:r>
          </a:p>
          <a:p>
            <a:r>
              <a:rPr lang="en-US" dirty="0"/>
              <a:t>Contrail-RSI can be used by customer engineers to fetch a uniform set of data from a given contrail node (does not crawl across cluster nodes) which requires support from JTAC/Engineering</a:t>
            </a:r>
          </a:p>
        </p:txBody>
      </p:sp>
    </p:spTree>
    <p:extLst>
      <p:ext uri="{BB962C8B-B14F-4D97-AF65-F5344CB8AC3E}">
        <p14:creationId xmlns:p14="http://schemas.microsoft.com/office/powerpoint/2010/main" val="80887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386F-0170-884E-816D-F4DC58E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Scenarios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5024-0BB6-2A41-AD8F-1D4712B1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case is reported , by the operator</a:t>
            </a:r>
          </a:p>
          <a:p>
            <a:r>
              <a:rPr lang="en-US" dirty="0"/>
              <a:t>Before recovery from problem state</a:t>
            </a:r>
          </a:p>
          <a:p>
            <a:r>
              <a:rPr lang="en-US" dirty="0"/>
              <a:t>During/Before a Troubleshooting session</a:t>
            </a:r>
          </a:p>
        </p:txBody>
      </p:sp>
    </p:spTree>
    <p:extLst>
      <p:ext uri="{BB962C8B-B14F-4D97-AF65-F5344CB8AC3E}">
        <p14:creationId xmlns:p14="http://schemas.microsoft.com/office/powerpoint/2010/main" val="105773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73EE-D53A-8A4F-911C-37BC3927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086B-2207-7847-9D21-FE59DA61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and Privileges</a:t>
            </a:r>
          </a:p>
          <a:p>
            <a:r>
              <a:rPr lang="en-US" dirty="0"/>
              <a:t>Assumes operator has rights to run the script/write access to user folder </a:t>
            </a:r>
          </a:p>
          <a:p>
            <a:r>
              <a:rPr lang="en-US" dirty="0"/>
              <a:t>grant </a:t>
            </a:r>
            <a:r>
              <a:rPr lang="en-US" dirty="0" err="1"/>
              <a:t>sudo</a:t>
            </a:r>
            <a:r>
              <a:rPr lang="en-US" dirty="0"/>
              <a:t> access for all commands which are run in this tool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0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CC72-8C36-8444-AAB8-4852E3A9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A14F-AB6D-264D-B42B-E6A556DD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Ease of data collection during problem state</a:t>
            </a:r>
          </a:p>
          <a:p>
            <a:pPr lvl="1"/>
            <a:r>
              <a:rPr lang="en-US" dirty="0"/>
              <a:t>All relevant outputs can be collected with SINGLE Contrail-RSI command</a:t>
            </a:r>
          </a:p>
          <a:p>
            <a:r>
              <a:rPr lang="en-US" dirty="0"/>
              <a:t>Faster MTTC ( Mean Time To customer)</a:t>
            </a:r>
          </a:p>
          <a:p>
            <a:pPr lvl="1"/>
            <a:r>
              <a:rPr lang="en-US" dirty="0"/>
              <a:t>Case resolution time saved by saving iterations to collect data for RCA</a:t>
            </a:r>
          </a:p>
          <a:p>
            <a:pPr lvl="1"/>
            <a:r>
              <a:rPr lang="en-US" dirty="0"/>
              <a:t>Contrail logging and information is quite exhaustive and can take long time to analyze</a:t>
            </a:r>
          </a:p>
          <a:p>
            <a:pPr lvl="1"/>
            <a:r>
              <a:rPr lang="en-US" dirty="0"/>
              <a:t>Consistent way for contrail case analysis</a:t>
            </a:r>
          </a:p>
          <a:p>
            <a:pPr lvl="1"/>
            <a:r>
              <a:rPr lang="en-US" dirty="0"/>
              <a:t>Presents information in a logical </a:t>
            </a:r>
          </a:p>
          <a:p>
            <a:r>
              <a:rPr lang="en-US" dirty="0"/>
              <a:t>Improve Recovery Time</a:t>
            </a:r>
          </a:p>
          <a:p>
            <a:pPr lvl="1"/>
            <a:r>
              <a:rPr lang="en-US" dirty="0"/>
              <a:t>Customer don’t have to wait for troubleshooting. Recovery can be done after Contrail-RSI collection</a:t>
            </a:r>
          </a:p>
          <a:p>
            <a:r>
              <a:rPr lang="en-US" dirty="0"/>
              <a:t>When used in conjunction with monitoring tool, it can give important information related to the </a:t>
            </a:r>
            <a:r>
              <a:rPr lang="en-US"/>
              <a:t>device parameters </a:t>
            </a:r>
            <a:r>
              <a:rPr lang="en-US" dirty="0"/>
              <a:t>(Monitoring tool is ready for use)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4E27-ED36-884E-8C66-828BB78F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EDD0-D7E0-E349-B09F-34CD2D4F3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Extensible</a:t>
            </a:r>
          </a:p>
          <a:p>
            <a:r>
              <a:rPr lang="en-US" dirty="0"/>
              <a:t>Simple to use</a:t>
            </a:r>
          </a:p>
          <a:p>
            <a:r>
              <a:rPr lang="en-US" dirty="0"/>
              <a:t>Operator/User can easily customize the tool related to set of information </a:t>
            </a:r>
          </a:p>
          <a:p>
            <a:r>
              <a:rPr lang="en-US" dirty="0"/>
              <a:t>Role specific data collection (using contrail-status to detect contrail roles present on the node)</a:t>
            </a:r>
          </a:p>
          <a:p>
            <a:r>
              <a:rPr lang="en-US" dirty="0"/>
              <a:t>Ability to prune unwanted logs thereby drastically reducing time to do log analysis (Again, very customizable)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8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3FDD-C522-374C-85C6-521F15FE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Tool specifications and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7C8B-2EF0-B742-B793-4A213F0F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Works on a remote connection (</a:t>
            </a:r>
            <a:r>
              <a:rPr lang="en-US" dirty="0" err="1"/>
              <a:t>ssh</a:t>
            </a:r>
            <a:r>
              <a:rPr lang="en-US" dirty="0"/>
              <a:t>) method </a:t>
            </a:r>
          </a:p>
          <a:p>
            <a:pPr marL="457200" lvl="1" indent="0">
              <a:buNone/>
            </a:pPr>
            <a:r>
              <a:rPr lang="en-US" dirty="0"/>
              <a:t> Analogous to Client (contrail) Server (operator workstation) model</a:t>
            </a:r>
          </a:p>
          <a:p>
            <a:r>
              <a:rPr lang="en-US" dirty="0"/>
              <a:t>Requires(on the operator side):</a:t>
            </a:r>
          </a:p>
          <a:p>
            <a:pPr lvl="1"/>
            <a:r>
              <a:rPr lang="en-US" dirty="0"/>
              <a:t>Root access to the contrail node (</a:t>
            </a:r>
            <a:r>
              <a:rPr lang="en-US" dirty="0" err="1"/>
              <a:t>eg</a:t>
            </a:r>
            <a:r>
              <a:rPr lang="en-US" dirty="0"/>
              <a:t> controller/vrouter/</a:t>
            </a:r>
            <a:r>
              <a:rPr lang="en-US" dirty="0" err="1"/>
              <a:t>config</a:t>
            </a:r>
            <a:r>
              <a:rPr lang="en-US" dirty="0"/>
              <a:t> node)</a:t>
            </a:r>
          </a:p>
          <a:p>
            <a:pPr lvl="1"/>
            <a:r>
              <a:rPr lang="en-US" dirty="0"/>
              <a:t>Python 2.7</a:t>
            </a:r>
          </a:p>
          <a:p>
            <a:pPr lvl="1"/>
            <a:r>
              <a:rPr lang="en-US" dirty="0"/>
              <a:t>Bash (can also be ported to other shells)</a:t>
            </a:r>
          </a:p>
          <a:p>
            <a:r>
              <a:rPr lang="en-US" dirty="0"/>
              <a:t>Usage:</a:t>
            </a:r>
          </a:p>
          <a:p>
            <a:pPr marL="0" indent="0">
              <a:buNone/>
            </a:pPr>
            <a:r>
              <a:rPr lang="en-US" dirty="0"/>
              <a:t>   python </a:t>
            </a:r>
            <a:r>
              <a:rPr lang="en-US" dirty="0" err="1"/>
              <a:t>rsi.py</a:t>
            </a:r>
            <a:r>
              <a:rPr lang="en-US" dirty="0"/>
              <a:t> [node-</a:t>
            </a:r>
            <a:r>
              <a:rPr lang="en-US" dirty="0" err="1"/>
              <a:t>ip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Ex: </a:t>
            </a:r>
          </a:p>
          <a:p>
            <a:pPr marL="457200" lvl="1" indent="0">
              <a:buNone/>
            </a:pPr>
            <a:r>
              <a:rPr lang="en-US" dirty="0"/>
              <a:t>Python </a:t>
            </a:r>
            <a:r>
              <a:rPr lang="en-US" dirty="0" err="1"/>
              <a:t>rsi.py</a:t>
            </a:r>
            <a:r>
              <a:rPr lang="en-US" dirty="0"/>
              <a:t> 10.219.90.82</a:t>
            </a:r>
          </a:p>
          <a:p>
            <a:r>
              <a:rPr lang="en-US" dirty="0"/>
              <a:t>The RSI data will be sent to the initiating server (operator’s workstation)</a:t>
            </a:r>
          </a:p>
        </p:txBody>
      </p:sp>
    </p:spTree>
    <p:extLst>
      <p:ext uri="{BB962C8B-B14F-4D97-AF65-F5344CB8AC3E}">
        <p14:creationId xmlns:p14="http://schemas.microsoft.com/office/powerpoint/2010/main" val="153554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831D-1257-4E4E-9087-C3E32895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Information collected (artefacts)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B90D-7800-D643-83DB-E33B34E8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A folder will be created such as this:</a:t>
            </a:r>
          </a:p>
          <a:p>
            <a:pPr marL="0" indent="0">
              <a:buNone/>
            </a:pPr>
            <a:r>
              <a:rPr lang="en-IN" b="1" dirty="0"/>
              <a:t>rsi-02Mar18-153133</a:t>
            </a:r>
          </a:p>
          <a:p>
            <a:pPr marL="0" indent="0">
              <a:buNone/>
            </a:pPr>
            <a:r>
              <a:rPr lang="en-IN" dirty="0"/>
              <a:t>Which has files :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-</a:t>
            </a:r>
            <a:r>
              <a:rPr lang="en-IN" b="1" dirty="0" err="1"/>
              <a:t>rw</a:t>
            </a:r>
            <a:r>
              <a:rPr lang="en-IN" b="1" dirty="0"/>
              <a:t>-r--r--   1 </a:t>
            </a:r>
            <a:r>
              <a:rPr lang="en-IN" b="1" dirty="0" err="1"/>
              <a:t>bsriram</a:t>
            </a:r>
            <a:r>
              <a:rPr lang="en-IN" b="1" dirty="0"/>
              <a:t>  staff   247B Mar  2 15:31 </a:t>
            </a:r>
            <a:r>
              <a:rPr lang="en-IN" b="1" dirty="0" err="1"/>
              <a:t>analytics.txt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-</a:t>
            </a:r>
            <a:r>
              <a:rPr lang="en-IN" b="1" dirty="0" err="1"/>
              <a:t>rw</a:t>
            </a:r>
            <a:r>
              <a:rPr lang="en-IN" b="1" dirty="0"/>
              <a:t>-r--r--   1 </a:t>
            </a:r>
            <a:r>
              <a:rPr lang="en-IN" b="1" dirty="0" err="1"/>
              <a:t>bsriram</a:t>
            </a:r>
            <a:r>
              <a:rPr lang="en-IN" b="1" dirty="0"/>
              <a:t>  staff   342B Mar  2 15:31 </a:t>
            </a:r>
            <a:r>
              <a:rPr lang="en-IN" b="1" dirty="0" err="1"/>
              <a:t>config.txt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-</a:t>
            </a:r>
            <a:r>
              <a:rPr lang="en-IN" b="1" dirty="0" err="1"/>
              <a:t>rw</a:t>
            </a:r>
            <a:r>
              <a:rPr lang="en-IN" b="1" dirty="0"/>
              <a:t>-r--r--   1 </a:t>
            </a:r>
            <a:r>
              <a:rPr lang="en-IN" b="1" dirty="0" err="1"/>
              <a:t>bsriram</a:t>
            </a:r>
            <a:r>
              <a:rPr lang="en-IN" b="1" dirty="0"/>
              <a:t>  staff   366B Mar  2 15:31 </a:t>
            </a:r>
            <a:r>
              <a:rPr lang="en-IN" b="1" dirty="0" err="1"/>
              <a:t>controller.txt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-</a:t>
            </a:r>
            <a:r>
              <a:rPr lang="en-IN" b="1" dirty="0" err="1"/>
              <a:t>rw</a:t>
            </a:r>
            <a:r>
              <a:rPr lang="en-IN" b="1" dirty="0"/>
              <a:t>-r--r--   1 </a:t>
            </a:r>
            <a:r>
              <a:rPr lang="en-IN" b="1" dirty="0" err="1"/>
              <a:t>bsriram</a:t>
            </a:r>
            <a:r>
              <a:rPr lang="en-IN" b="1" dirty="0"/>
              <a:t>  staff     0B Mar  2 15:31 </a:t>
            </a:r>
            <a:r>
              <a:rPr lang="en-IN" b="1" dirty="0" err="1"/>
              <a:t>err.txt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-</a:t>
            </a:r>
            <a:r>
              <a:rPr lang="en-IN" b="1" dirty="0" err="1"/>
              <a:t>rw</a:t>
            </a:r>
            <a:r>
              <a:rPr lang="en-IN" b="1" dirty="0"/>
              <a:t>-r--r--   1 </a:t>
            </a:r>
            <a:r>
              <a:rPr lang="en-IN" b="1" dirty="0" err="1"/>
              <a:t>bsriram</a:t>
            </a:r>
            <a:r>
              <a:rPr lang="en-IN" b="1" dirty="0"/>
              <a:t>  staff   1.0M Mar  2 15:31 </a:t>
            </a:r>
            <a:r>
              <a:rPr lang="en-IN" b="1" dirty="0" err="1"/>
              <a:t>etc.tar.gz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-</a:t>
            </a:r>
            <a:r>
              <a:rPr lang="en-IN" b="1" dirty="0" err="1"/>
              <a:t>rw</a:t>
            </a:r>
            <a:r>
              <a:rPr lang="en-IN" b="1" dirty="0"/>
              <a:t>-r--r--   1 </a:t>
            </a:r>
            <a:r>
              <a:rPr lang="en-IN" b="1" dirty="0" err="1"/>
              <a:t>bsriram</a:t>
            </a:r>
            <a:r>
              <a:rPr lang="en-IN" b="1" dirty="0"/>
              <a:t>  staff    27M Mar  2 15:31 </a:t>
            </a:r>
            <a:r>
              <a:rPr lang="en-IN" b="1" dirty="0" err="1"/>
              <a:t>logs.tgz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-</a:t>
            </a:r>
            <a:r>
              <a:rPr lang="en-IN" b="1" dirty="0" err="1"/>
              <a:t>rw</a:t>
            </a:r>
            <a:r>
              <a:rPr lang="en-IN" b="1" dirty="0"/>
              <a:t>-r--r--   1 </a:t>
            </a:r>
            <a:r>
              <a:rPr lang="en-IN" b="1" dirty="0" err="1"/>
              <a:t>bsriram</a:t>
            </a:r>
            <a:r>
              <a:rPr lang="en-IN" b="1" dirty="0"/>
              <a:t>  staff    45B Mar  2 15:31 </a:t>
            </a:r>
            <a:r>
              <a:rPr lang="en-IN" b="1" dirty="0" err="1"/>
              <a:t>monitor.tgz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-</a:t>
            </a:r>
            <a:r>
              <a:rPr lang="en-IN" b="1" dirty="0" err="1"/>
              <a:t>rw</a:t>
            </a:r>
            <a:r>
              <a:rPr lang="en-IN" b="1" dirty="0"/>
              <a:t>-r--r--   1 </a:t>
            </a:r>
            <a:r>
              <a:rPr lang="en-IN" b="1" dirty="0" err="1"/>
              <a:t>bsriram</a:t>
            </a:r>
            <a:r>
              <a:rPr lang="en-IN" b="1" dirty="0"/>
              <a:t>  staff    11K Mar  2 15:31 </a:t>
            </a:r>
            <a:r>
              <a:rPr lang="en-IN" b="1" dirty="0" err="1"/>
              <a:t>nodeinf.txt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-</a:t>
            </a:r>
            <a:r>
              <a:rPr lang="en-IN" b="1" dirty="0" err="1"/>
              <a:t>rw</a:t>
            </a:r>
            <a:r>
              <a:rPr lang="en-IN" b="1" dirty="0"/>
              <a:t>-r--r--   1 </a:t>
            </a:r>
            <a:r>
              <a:rPr lang="en-IN" b="1" dirty="0" err="1"/>
              <a:t>bsriram</a:t>
            </a:r>
            <a:r>
              <a:rPr lang="en-IN" b="1" dirty="0"/>
              <a:t>  staff    46B Mar  2 15:31 </a:t>
            </a:r>
            <a:r>
              <a:rPr lang="en-IN" b="1" dirty="0" err="1"/>
              <a:t>roles.txt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9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10140</TotalTime>
  <Words>562</Words>
  <Application>Microsoft Macintosh PowerPoint</Application>
  <PresentationFormat>Widescreen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Contrail-RSI</vt:lpstr>
      <vt:lpstr>Problem Statement </vt:lpstr>
      <vt:lpstr>What is Contrail-RSI?</vt:lpstr>
      <vt:lpstr>Usage Scenarios  </vt:lpstr>
      <vt:lpstr>Customer Considerations</vt:lpstr>
      <vt:lpstr>Benefits</vt:lpstr>
      <vt:lpstr>Features</vt:lpstr>
      <vt:lpstr>Tool specifications and usage</vt:lpstr>
      <vt:lpstr>Information collected (artefacts)</vt:lpstr>
      <vt:lpstr>Going forward 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Contrail-RSI</dc:title>
  <dc:creator>Microsoft Office User</dc:creator>
  <cp:lastModifiedBy>Microsoft Office User</cp:lastModifiedBy>
  <cp:revision>22</cp:revision>
  <dcterms:created xsi:type="dcterms:W3CDTF">2018-03-02T10:35:46Z</dcterms:created>
  <dcterms:modified xsi:type="dcterms:W3CDTF">2018-06-05T07:19:27Z</dcterms:modified>
</cp:coreProperties>
</file>