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9"/>
  </p:notesMasterIdLst>
  <p:sldIdLst>
    <p:sldId id="291" r:id="rId3"/>
    <p:sldId id="257" r:id="rId4"/>
    <p:sldId id="258" r:id="rId5"/>
    <p:sldId id="259" r:id="rId6"/>
    <p:sldId id="289" r:id="rId7"/>
    <p:sldId id="292" r:id="rId8"/>
    <p:sldId id="295" r:id="rId9"/>
    <p:sldId id="294" r:id="rId10"/>
    <p:sldId id="296" r:id="rId11"/>
    <p:sldId id="293" r:id="rId12"/>
    <p:sldId id="297" r:id="rId13"/>
    <p:sldId id="298" r:id="rId14"/>
    <p:sldId id="283" r:id="rId15"/>
    <p:sldId id="284" r:id="rId16"/>
    <p:sldId id="285" r:id="rId17"/>
    <p:sldId id="286" r:id="rId18"/>
  </p:sldIdLst>
  <p:sldSz cx="18288000" cy="10287000"/>
  <p:notesSz cx="18288000" cy="10287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75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754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8355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810844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744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43777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95579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894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820513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18960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6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599"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50" b="0" i="0">
                <a:solidFill>
                  <a:srgbClr val="9E9E9E"/>
                </a:solidFill>
                <a:latin typeface="Calibri"/>
                <a:cs typeface="Calibri"/>
              </a:defRPr>
            </a:lvl1pPr>
          </a:lstStyle>
          <a:p>
            <a:pPr marL="12700">
              <a:lnSpc>
                <a:spcPct val="100000"/>
              </a:lnSpc>
            </a:pPr>
            <a:r>
              <a:rPr dirty="0"/>
              <a:t>C</a:t>
            </a:r>
            <a:r>
              <a:rPr spc="-5" dirty="0"/>
              <a:t>op</a:t>
            </a:r>
            <a:r>
              <a:rPr spc="-10" dirty="0"/>
              <a:t>y</a:t>
            </a:r>
            <a:r>
              <a:rPr dirty="0"/>
              <a:t>rig</a:t>
            </a:r>
            <a:r>
              <a:rPr spc="-20" dirty="0"/>
              <a:t>h</a:t>
            </a:r>
            <a:r>
              <a:rPr dirty="0"/>
              <a:t>t</a:t>
            </a:r>
            <a:r>
              <a:rPr spc="-80" dirty="0">
                <a:latin typeface="Times New Roman"/>
                <a:cs typeface="Times New Roman"/>
              </a:rPr>
              <a:t> </a:t>
            </a:r>
            <a:r>
              <a:rPr dirty="0"/>
              <a:t>©</a:t>
            </a:r>
            <a:r>
              <a:rPr spc="-40" dirty="0">
                <a:latin typeface="Times New Roman"/>
                <a:cs typeface="Times New Roman"/>
              </a:rPr>
              <a:t> </a:t>
            </a:r>
            <a:r>
              <a:rPr dirty="0"/>
              <a:t>2017,</a:t>
            </a:r>
            <a:r>
              <a:rPr spc="-50" dirty="0">
                <a:latin typeface="Times New Roman"/>
                <a:cs typeface="Times New Roman"/>
              </a:rPr>
              <a:t> </a:t>
            </a:r>
            <a:r>
              <a:rPr dirty="0"/>
              <a:t>e</a:t>
            </a:r>
            <a:r>
              <a:rPr spc="5" dirty="0"/>
              <a:t>d</a:t>
            </a:r>
            <a:r>
              <a:rPr dirty="0"/>
              <a:t>u</a:t>
            </a:r>
            <a:r>
              <a:rPr spc="-30" dirty="0"/>
              <a:t>r</a:t>
            </a:r>
            <a:r>
              <a:rPr dirty="0"/>
              <a:t>e</a:t>
            </a:r>
            <a:r>
              <a:rPr spc="-30" dirty="0"/>
              <a:t>k</a:t>
            </a:r>
            <a:r>
              <a:rPr dirty="0"/>
              <a:t>a</a:t>
            </a:r>
            <a:r>
              <a:rPr spc="-80" dirty="0">
                <a:latin typeface="Times New Roman"/>
                <a:cs typeface="Times New Roman"/>
              </a:rPr>
              <a:t> </a:t>
            </a:r>
            <a:r>
              <a:rPr dirty="0"/>
              <a:t>and</a:t>
            </a:r>
            <a:r>
              <a:rPr spc="-30" dirty="0"/>
              <a:t>/</a:t>
            </a:r>
            <a:r>
              <a:rPr spc="-5" dirty="0"/>
              <a:t>o</a:t>
            </a:r>
            <a:r>
              <a:rPr dirty="0"/>
              <a:t>r</a:t>
            </a:r>
            <a:r>
              <a:rPr spc="-75" dirty="0">
                <a:latin typeface="Times New Roman"/>
                <a:cs typeface="Times New Roman"/>
              </a:rPr>
              <a:t> </a:t>
            </a:r>
            <a:r>
              <a:rPr dirty="0"/>
              <a:t>its</a:t>
            </a:r>
            <a:r>
              <a:rPr spc="-40" dirty="0">
                <a:latin typeface="Times New Roman"/>
                <a:cs typeface="Times New Roman"/>
              </a:rPr>
              <a:t> </a:t>
            </a:r>
            <a:r>
              <a:rPr spc="-15" dirty="0"/>
              <a:t>af</a:t>
            </a:r>
            <a:r>
              <a:rPr spc="-5" dirty="0"/>
              <a:t>f</a:t>
            </a:r>
            <a:r>
              <a:rPr dirty="0"/>
              <a:t>il</a:t>
            </a:r>
            <a:r>
              <a:rPr spc="-10" dirty="0"/>
              <a:t>i</a:t>
            </a:r>
            <a:r>
              <a:rPr spc="-15" dirty="0"/>
              <a:t>a</a:t>
            </a:r>
            <a:r>
              <a:rPr spc="-30" dirty="0"/>
              <a:t>t</a:t>
            </a:r>
            <a:r>
              <a:rPr dirty="0"/>
              <a:t>es.</a:t>
            </a:r>
            <a:r>
              <a:rPr spc="-45" dirty="0">
                <a:latin typeface="Times New Roman"/>
                <a:cs typeface="Times New Roman"/>
              </a:rPr>
              <a:t> </a:t>
            </a:r>
            <a:r>
              <a:rPr dirty="0"/>
              <a:t>A</a:t>
            </a:r>
            <a:r>
              <a:rPr spc="-10" dirty="0"/>
              <a:t>l</a:t>
            </a:r>
            <a:r>
              <a:rPr dirty="0"/>
              <a:t>l</a:t>
            </a:r>
            <a:r>
              <a:rPr spc="-85" dirty="0">
                <a:latin typeface="Times New Roman"/>
                <a:cs typeface="Times New Roman"/>
              </a:rPr>
              <a:t> </a:t>
            </a:r>
            <a:r>
              <a:rPr dirty="0"/>
              <a:t>righ</a:t>
            </a:r>
            <a:r>
              <a:rPr spc="-10" dirty="0"/>
              <a:t>t</a:t>
            </a:r>
            <a:r>
              <a:rPr dirty="0"/>
              <a:t>s</a:t>
            </a:r>
            <a:r>
              <a:rPr spc="-65" dirty="0">
                <a:latin typeface="Times New Roman"/>
                <a:cs typeface="Times New Roman"/>
              </a:rPr>
              <a:t> </a:t>
            </a:r>
            <a:r>
              <a:rPr spc="-30" dirty="0"/>
              <a:t>r</a:t>
            </a:r>
            <a:r>
              <a:rPr dirty="0"/>
              <a:t>ese</a:t>
            </a:r>
            <a:r>
              <a:rPr spc="5" dirty="0"/>
              <a:t>r</a:t>
            </a:r>
            <a:r>
              <a:rPr spc="-20" dirty="0"/>
              <a:t>v</a:t>
            </a:r>
            <a:r>
              <a:rPr dirty="0"/>
              <a:t>e</a:t>
            </a:r>
            <a:r>
              <a:rPr spc="5" dirty="0"/>
              <a:t>d</a:t>
            </a:r>
            <a:r>
              <a:rPr dirty="0"/>
              <a: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85A3-697A-453A-8BC1-5E24E7CCE23A}"/>
              </a:ext>
            </a:extLst>
          </p:cNvPr>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78858-8F98-48C3-BBA7-A3602D5F6FE7}"/>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a:extLst>
              <a:ext uri="{FF2B5EF4-FFF2-40B4-BE49-F238E27FC236}">
                <a16:creationId xmlns:a16="http://schemas.microsoft.com/office/drawing/2014/main" id="{45E75A9B-C16C-42C3-B81C-1FEF49642BE6}"/>
              </a:ext>
            </a:extLst>
          </p:cNvPr>
          <p:cNvSpPr>
            <a:spLocks noGrp="1"/>
          </p:cNvSpPr>
          <p:nvPr>
            <p:ph sz="half" idx="2"/>
          </p:nvPr>
        </p:nvSpPr>
        <p:spPr>
          <a:xfrm>
            <a:off x="1259683" y="3757613"/>
            <a:ext cx="7736681" cy="55268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F21B99-AEDD-48D2-9F4D-550F3DA65CEF}"/>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a:extLst>
              <a:ext uri="{FF2B5EF4-FFF2-40B4-BE49-F238E27FC236}">
                <a16:creationId xmlns:a16="http://schemas.microsoft.com/office/drawing/2014/main" id="{A9893EA0-A290-44DC-AE88-DD54EEBEE4E0}"/>
              </a:ext>
            </a:extLst>
          </p:cNvPr>
          <p:cNvSpPr>
            <a:spLocks noGrp="1"/>
          </p:cNvSpPr>
          <p:nvPr>
            <p:ph sz="quarter" idx="4"/>
          </p:nvPr>
        </p:nvSpPr>
        <p:spPr>
          <a:xfrm>
            <a:off x="9258300" y="3757613"/>
            <a:ext cx="7774782" cy="55268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32559B-6964-4671-9980-33F065EBC7E0}"/>
              </a:ext>
            </a:extLst>
          </p:cNvPr>
          <p:cNvSpPr>
            <a:spLocks noGrp="1"/>
          </p:cNvSpPr>
          <p:nvPr>
            <p:ph type="dt" sz="half" idx="10"/>
          </p:nvPr>
        </p:nvSpPr>
        <p:spPr/>
        <p:txBody>
          <a:bodyPr/>
          <a:lstStyle/>
          <a:p>
            <a:fld id="{7C462C53-F186-42F2-BBF3-249487AD61B3}" type="datetimeFigureOut">
              <a:rPr lang="en-US" smtClean="0"/>
              <a:t>10/4/2018</a:t>
            </a:fld>
            <a:endParaRPr lang="en-US"/>
          </a:p>
        </p:txBody>
      </p:sp>
      <p:sp>
        <p:nvSpPr>
          <p:cNvPr id="8" name="Footer Placeholder 7">
            <a:extLst>
              <a:ext uri="{FF2B5EF4-FFF2-40B4-BE49-F238E27FC236}">
                <a16:creationId xmlns:a16="http://schemas.microsoft.com/office/drawing/2014/main" id="{8EC444E5-FED4-45D8-81D7-B55BCAAC1A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1596E9-219E-40AB-9F23-70491CE98197}"/>
              </a:ext>
            </a:extLst>
          </p:cNvPr>
          <p:cNvSpPr>
            <a:spLocks noGrp="1"/>
          </p:cNvSpPr>
          <p:nvPr>
            <p:ph type="sldNum" sz="quarter" idx="12"/>
          </p:nvPr>
        </p:nvSpPr>
        <p:spPr/>
        <p:txBody>
          <a:bodyPr/>
          <a:lstStyle/>
          <a:p>
            <a:fld id="{5CD9CE2A-4182-4EBF-8AD5-701BA0DCADB1}" type="slidenum">
              <a:rPr lang="en-US" smtClean="0"/>
              <a:t>‹#›</a:t>
            </a:fld>
            <a:endParaRPr lang="en-US"/>
          </a:p>
        </p:txBody>
      </p:sp>
    </p:spTree>
    <p:extLst>
      <p:ext uri="{BB962C8B-B14F-4D97-AF65-F5344CB8AC3E}">
        <p14:creationId xmlns:p14="http://schemas.microsoft.com/office/powerpoint/2010/main" val="70181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0BC1-F8BE-47C6-88BE-ADA9D80D6D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E43F90-F5CE-4AD9-B126-3DFB9C3E52FE}"/>
              </a:ext>
            </a:extLst>
          </p:cNvPr>
          <p:cNvSpPr>
            <a:spLocks noGrp="1"/>
          </p:cNvSpPr>
          <p:nvPr>
            <p:ph type="dt" sz="half" idx="10"/>
          </p:nvPr>
        </p:nvSpPr>
        <p:spPr/>
        <p:txBody>
          <a:bodyPr/>
          <a:lstStyle/>
          <a:p>
            <a:fld id="{7C462C53-F186-42F2-BBF3-249487AD61B3}" type="datetimeFigureOut">
              <a:rPr lang="en-US" smtClean="0"/>
              <a:t>10/4/2018</a:t>
            </a:fld>
            <a:endParaRPr lang="en-US"/>
          </a:p>
        </p:txBody>
      </p:sp>
      <p:sp>
        <p:nvSpPr>
          <p:cNvPr id="4" name="Footer Placeholder 3">
            <a:extLst>
              <a:ext uri="{FF2B5EF4-FFF2-40B4-BE49-F238E27FC236}">
                <a16:creationId xmlns:a16="http://schemas.microsoft.com/office/drawing/2014/main" id="{CA800BA8-27DC-49BB-B3B7-0530BB8ECF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957D6A-C64E-4115-9AF7-1FD31A96DCC1}"/>
              </a:ext>
            </a:extLst>
          </p:cNvPr>
          <p:cNvSpPr>
            <a:spLocks noGrp="1"/>
          </p:cNvSpPr>
          <p:nvPr>
            <p:ph type="sldNum" sz="quarter" idx="12"/>
          </p:nvPr>
        </p:nvSpPr>
        <p:spPr/>
        <p:txBody>
          <a:bodyPr/>
          <a:lstStyle/>
          <a:p>
            <a:fld id="{5CD9CE2A-4182-4EBF-8AD5-701BA0DCADB1}" type="slidenum">
              <a:rPr lang="en-US" smtClean="0"/>
              <a:t>‹#›</a:t>
            </a:fld>
            <a:endParaRPr lang="en-US"/>
          </a:p>
        </p:txBody>
      </p:sp>
    </p:spTree>
    <p:extLst>
      <p:ext uri="{BB962C8B-B14F-4D97-AF65-F5344CB8AC3E}">
        <p14:creationId xmlns:p14="http://schemas.microsoft.com/office/powerpoint/2010/main" val="2825479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3586F-07C8-4608-85B6-AB62881E787B}"/>
              </a:ext>
            </a:extLst>
          </p:cNvPr>
          <p:cNvSpPr>
            <a:spLocks noGrp="1"/>
          </p:cNvSpPr>
          <p:nvPr>
            <p:ph type="dt" sz="half" idx="10"/>
          </p:nvPr>
        </p:nvSpPr>
        <p:spPr/>
        <p:txBody>
          <a:bodyPr/>
          <a:lstStyle/>
          <a:p>
            <a:fld id="{7C462C53-F186-42F2-BBF3-249487AD61B3}" type="datetimeFigureOut">
              <a:rPr lang="en-US" smtClean="0"/>
              <a:t>10/4/2018</a:t>
            </a:fld>
            <a:endParaRPr lang="en-US"/>
          </a:p>
        </p:txBody>
      </p:sp>
      <p:sp>
        <p:nvSpPr>
          <p:cNvPr id="3" name="Footer Placeholder 2">
            <a:extLst>
              <a:ext uri="{FF2B5EF4-FFF2-40B4-BE49-F238E27FC236}">
                <a16:creationId xmlns:a16="http://schemas.microsoft.com/office/drawing/2014/main" id="{9B0182E2-2AA1-4C89-8B03-2088C85087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BFC639-DCC3-4B33-B0D3-98E52352F8B2}"/>
              </a:ext>
            </a:extLst>
          </p:cNvPr>
          <p:cNvSpPr>
            <a:spLocks noGrp="1"/>
          </p:cNvSpPr>
          <p:nvPr>
            <p:ph type="sldNum" sz="quarter" idx="12"/>
          </p:nvPr>
        </p:nvSpPr>
        <p:spPr/>
        <p:txBody>
          <a:bodyPr/>
          <a:lstStyle/>
          <a:p>
            <a:fld id="{5CD9CE2A-4182-4EBF-8AD5-701BA0DCADB1}" type="slidenum">
              <a:rPr lang="en-US" smtClean="0"/>
              <a:t>‹#›</a:t>
            </a:fld>
            <a:endParaRPr lang="en-US"/>
          </a:p>
        </p:txBody>
      </p:sp>
    </p:spTree>
    <p:extLst>
      <p:ext uri="{BB962C8B-B14F-4D97-AF65-F5344CB8AC3E}">
        <p14:creationId xmlns:p14="http://schemas.microsoft.com/office/powerpoint/2010/main" val="3618580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AEA3-13F1-4F66-8487-132F3826A5CD}"/>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9B2D49E0-A031-45DF-847F-E289623E4AE1}"/>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FFFFD0-CA5A-4047-8ACA-77F6FFED601F}"/>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a:extLst>
              <a:ext uri="{FF2B5EF4-FFF2-40B4-BE49-F238E27FC236}">
                <a16:creationId xmlns:a16="http://schemas.microsoft.com/office/drawing/2014/main" id="{8B75F570-310B-47EC-A1FB-8BCC27E3A815}"/>
              </a:ext>
            </a:extLst>
          </p:cNvPr>
          <p:cNvSpPr>
            <a:spLocks noGrp="1"/>
          </p:cNvSpPr>
          <p:nvPr>
            <p:ph type="dt" sz="half" idx="10"/>
          </p:nvPr>
        </p:nvSpPr>
        <p:spPr/>
        <p:txBody>
          <a:bodyPr/>
          <a:lstStyle/>
          <a:p>
            <a:fld id="{7C462C53-F186-42F2-BBF3-249487AD61B3}" type="datetimeFigureOut">
              <a:rPr lang="en-US" smtClean="0"/>
              <a:t>10/4/2018</a:t>
            </a:fld>
            <a:endParaRPr lang="en-US"/>
          </a:p>
        </p:txBody>
      </p:sp>
      <p:sp>
        <p:nvSpPr>
          <p:cNvPr id="6" name="Footer Placeholder 5">
            <a:extLst>
              <a:ext uri="{FF2B5EF4-FFF2-40B4-BE49-F238E27FC236}">
                <a16:creationId xmlns:a16="http://schemas.microsoft.com/office/drawing/2014/main" id="{49BF62F7-62E7-4D40-9C77-9CD91BB8E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F95614-A18A-4230-BE54-84FBE60EF08F}"/>
              </a:ext>
            </a:extLst>
          </p:cNvPr>
          <p:cNvSpPr>
            <a:spLocks noGrp="1"/>
          </p:cNvSpPr>
          <p:nvPr>
            <p:ph type="sldNum" sz="quarter" idx="12"/>
          </p:nvPr>
        </p:nvSpPr>
        <p:spPr/>
        <p:txBody>
          <a:bodyPr/>
          <a:lstStyle/>
          <a:p>
            <a:fld id="{5CD9CE2A-4182-4EBF-8AD5-701BA0DCADB1}" type="slidenum">
              <a:rPr lang="en-US" smtClean="0"/>
              <a:t>‹#›</a:t>
            </a:fld>
            <a:endParaRPr lang="en-US"/>
          </a:p>
        </p:txBody>
      </p:sp>
    </p:spTree>
    <p:extLst>
      <p:ext uri="{BB962C8B-B14F-4D97-AF65-F5344CB8AC3E}">
        <p14:creationId xmlns:p14="http://schemas.microsoft.com/office/powerpoint/2010/main" val="3141705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F9A9-D0F2-494C-B181-1562DC0BBC9C}"/>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a16="http://schemas.microsoft.com/office/drawing/2014/main" id="{475A05EF-F455-48EF-AF02-9C64920474BF}"/>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a16="http://schemas.microsoft.com/office/drawing/2014/main" id="{9D66B690-AB95-4E16-978E-255ABF3AFFF3}"/>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a:extLst>
              <a:ext uri="{FF2B5EF4-FFF2-40B4-BE49-F238E27FC236}">
                <a16:creationId xmlns:a16="http://schemas.microsoft.com/office/drawing/2014/main" id="{A7AD70A1-805B-4BFB-8554-8A6EF2A3070F}"/>
              </a:ext>
            </a:extLst>
          </p:cNvPr>
          <p:cNvSpPr>
            <a:spLocks noGrp="1"/>
          </p:cNvSpPr>
          <p:nvPr>
            <p:ph type="dt" sz="half" idx="10"/>
          </p:nvPr>
        </p:nvSpPr>
        <p:spPr/>
        <p:txBody>
          <a:bodyPr/>
          <a:lstStyle/>
          <a:p>
            <a:fld id="{7C462C53-F186-42F2-BBF3-249487AD61B3}" type="datetimeFigureOut">
              <a:rPr lang="en-US" smtClean="0"/>
              <a:t>10/4/2018</a:t>
            </a:fld>
            <a:endParaRPr lang="en-US"/>
          </a:p>
        </p:txBody>
      </p:sp>
      <p:sp>
        <p:nvSpPr>
          <p:cNvPr id="6" name="Footer Placeholder 5">
            <a:extLst>
              <a:ext uri="{FF2B5EF4-FFF2-40B4-BE49-F238E27FC236}">
                <a16:creationId xmlns:a16="http://schemas.microsoft.com/office/drawing/2014/main" id="{E78361B3-3504-4656-92BD-04F40F4D3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4BBF0-7698-46F5-B3DB-62DE39E0C571}"/>
              </a:ext>
            </a:extLst>
          </p:cNvPr>
          <p:cNvSpPr>
            <a:spLocks noGrp="1"/>
          </p:cNvSpPr>
          <p:nvPr>
            <p:ph type="sldNum" sz="quarter" idx="12"/>
          </p:nvPr>
        </p:nvSpPr>
        <p:spPr/>
        <p:txBody>
          <a:bodyPr/>
          <a:lstStyle/>
          <a:p>
            <a:fld id="{5CD9CE2A-4182-4EBF-8AD5-701BA0DCADB1}" type="slidenum">
              <a:rPr lang="en-US" smtClean="0"/>
              <a:t>‹#›</a:t>
            </a:fld>
            <a:endParaRPr lang="en-US"/>
          </a:p>
        </p:txBody>
      </p:sp>
    </p:spTree>
    <p:extLst>
      <p:ext uri="{BB962C8B-B14F-4D97-AF65-F5344CB8AC3E}">
        <p14:creationId xmlns:p14="http://schemas.microsoft.com/office/powerpoint/2010/main" val="1913863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2561-5B1D-48A6-B96B-B5532C4BD1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6BAE1-B3EC-4E21-B6BA-D78221C23A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B9AF5-4B1D-4EAE-B53E-9A8711F507D0}"/>
              </a:ext>
            </a:extLst>
          </p:cNvPr>
          <p:cNvSpPr>
            <a:spLocks noGrp="1"/>
          </p:cNvSpPr>
          <p:nvPr>
            <p:ph type="dt" sz="half" idx="10"/>
          </p:nvPr>
        </p:nvSpPr>
        <p:spPr/>
        <p:txBody>
          <a:bodyPr/>
          <a:lstStyle/>
          <a:p>
            <a:fld id="{7C462C53-F186-42F2-BBF3-249487AD61B3}" type="datetimeFigureOut">
              <a:rPr lang="en-US" smtClean="0"/>
              <a:t>10/4/2018</a:t>
            </a:fld>
            <a:endParaRPr lang="en-US"/>
          </a:p>
        </p:txBody>
      </p:sp>
      <p:sp>
        <p:nvSpPr>
          <p:cNvPr id="5" name="Footer Placeholder 4">
            <a:extLst>
              <a:ext uri="{FF2B5EF4-FFF2-40B4-BE49-F238E27FC236}">
                <a16:creationId xmlns:a16="http://schemas.microsoft.com/office/drawing/2014/main" id="{3CB4DDA7-23E7-4726-B535-C163BC9EA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58FD0-12AD-4E2F-9404-7C851EF9E9F4}"/>
              </a:ext>
            </a:extLst>
          </p:cNvPr>
          <p:cNvSpPr>
            <a:spLocks noGrp="1"/>
          </p:cNvSpPr>
          <p:nvPr>
            <p:ph type="sldNum" sz="quarter" idx="12"/>
          </p:nvPr>
        </p:nvSpPr>
        <p:spPr/>
        <p:txBody>
          <a:bodyPr/>
          <a:lstStyle/>
          <a:p>
            <a:fld id="{5CD9CE2A-4182-4EBF-8AD5-701BA0DCADB1}" type="slidenum">
              <a:rPr lang="en-US" smtClean="0"/>
              <a:t>‹#›</a:t>
            </a:fld>
            <a:endParaRPr lang="en-US"/>
          </a:p>
        </p:txBody>
      </p:sp>
    </p:spTree>
    <p:extLst>
      <p:ext uri="{BB962C8B-B14F-4D97-AF65-F5344CB8AC3E}">
        <p14:creationId xmlns:p14="http://schemas.microsoft.com/office/powerpoint/2010/main" val="259627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CDCBF-CCD4-4473-92E0-6E8C528157D9}"/>
              </a:ext>
            </a:extLst>
          </p:cNvPr>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99A011-B090-428D-86B5-DE9CC3455813}"/>
              </a:ext>
            </a:extLst>
          </p:cNvPr>
          <p:cNvSpPr>
            <a:spLocks noGrp="1"/>
          </p:cNvSpPr>
          <p:nvPr>
            <p:ph type="body" orient="vert" idx="1"/>
          </p:nvPr>
        </p:nvSpPr>
        <p:spPr>
          <a:xfrm>
            <a:off x="1257300" y="547688"/>
            <a:ext cx="11601450" cy="87177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A2896-3BB6-4664-94DB-620D736D6630}"/>
              </a:ext>
            </a:extLst>
          </p:cNvPr>
          <p:cNvSpPr>
            <a:spLocks noGrp="1"/>
          </p:cNvSpPr>
          <p:nvPr>
            <p:ph type="dt" sz="half" idx="10"/>
          </p:nvPr>
        </p:nvSpPr>
        <p:spPr/>
        <p:txBody>
          <a:bodyPr/>
          <a:lstStyle/>
          <a:p>
            <a:fld id="{7C462C53-F186-42F2-BBF3-249487AD61B3}" type="datetimeFigureOut">
              <a:rPr lang="en-US" smtClean="0"/>
              <a:t>10/4/2018</a:t>
            </a:fld>
            <a:endParaRPr lang="en-US"/>
          </a:p>
        </p:txBody>
      </p:sp>
      <p:sp>
        <p:nvSpPr>
          <p:cNvPr id="5" name="Footer Placeholder 4">
            <a:extLst>
              <a:ext uri="{FF2B5EF4-FFF2-40B4-BE49-F238E27FC236}">
                <a16:creationId xmlns:a16="http://schemas.microsoft.com/office/drawing/2014/main" id="{AE85100A-B5AF-4549-B065-D005E8A48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33557-EA4C-453E-835E-712CFCFB61E6}"/>
              </a:ext>
            </a:extLst>
          </p:cNvPr>
          <p:cNvSpPr>
            <a:spLocks noGrp="1"/>
          </p:cNvSpPr>
          <p:nvPr>
            <p:ph type="sldNum" sz="quarter" idx="12"/>
          </p:nvPr>
        </p:nvSpPr>
        <p:spPr/>
        <p:txBody>
          <a:bodyPr/>
          <a:lstStyle/>
          <a:p>
            <a:fld id="{5CD9CE2A-4182-4EBF-8AD5-701BA0DCADB1}" type="slidenum">
              <a:rPr lang="en-US" smtClean="0"/>
              <a:t>‹#›</a:t>
            </a:fld>
            <a:endParaRPr lang="en-US"/>
          </a:p>
        </p:txBody>
      </p:sp>
    </p:spTree>
    <p:extLst>
      <p:ext uri="{BB962C8B-B14F-4D97-AF65-F5344CB8AC3E}">
        <p14:creationId xmlns:p14="http://schemas.microsoft.com/office/powerpoint/2010/main" val="403372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rgbClr val="095A8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650" b="0" i="0">
                <a:solidFill>
                  <a:srgbClr val="9E9E9E"/>
                </a:solidFill>
                <a:latin typeface="Calibri"/>
                <a:cs typeface="Calibri"/>
              </a:defRPr>
            </a:lvl1pPr>
          </a:lstStyle>
          <a:p>
            <a:pPr marL="12700">
              <a:lnSpc>
                <a:spcPct val="100000"/>
              </a:lnSpc>
            </a:pPr>
            <a:r>
              <a:rPr dirty="0"/>
              <a:t>C</a:t>
            </a:r>
            <a:r>
              <a:rPr spc="-5" dirty="0"/>
              <a:t>op</a:t>
            </a:r>
            <a:r>
              <a:rPr spc="-10" dirty="0"/>
              <a:t>y</a:t>
            </a:r>
            <a:r>
              <a:rPr dirty="0"/>
              <a:t>rig</a:t>
            </a:r>
            <a:r>
              <a:rPr spc="-20" dirty="0"/>
              <a:t>h</a:t>
            </a:r>
            <a:r>
              <a:rPr dirty="0"/>
              <a:t>t</a:t>
            </a:r>
            <a:r>
              <a:rPr spc="-80" dirty="0">
                <a:latin typeface="Times New Roman"/>
                <a:cs typeface="Times New Roman"/>
              </a:rPr>
              <a:t> </a:t>
            </a:r>
            <a:r>
              <a:rPr dirty="0"/>
              <a:t>©</a:t>
            </a:r>
            <a:r>
              <a:rPr spc="-40" dirty="0">
                <a:latin typeface="Times New Roman"/>
                <a:cs typeface="Times New Roman"/>
              </a:rPr>
              <a:t> </a:t>
            </a:r>
            <a:r>
              <a:rPr dirty="0"/>
              <a:t>2017,</a:t>
            </a:r>
            <a:r>
              <a:rPr spc="-50" dirty="0">
                <a:latin typeface="Times New Roman"/>
                <a:cs typeface="Times New Roman"/>
              </a:rPr>
              <a:t> </a:t>
            </a:r>
            <a:r>
              <a:rPr dirty="0"/>
              <a:t>e</a:t>
            </a:r>
            <a:r>
              <a:rPr spc="5" dirty="0"/>
              <a:t>d</a:t>
            </a:r>
            <a:r>
              <a:rPr dirty="0"/>
              <a:t>u</a:t>
            </a:r>
            <a:r>
              <a:rPr spc="-30" dirty="0"/>
              <a:t>r</a:t>
            </a:r>
            <a:r>
              <a:rPr dirty="0"/>
              <a:t>e</a:t>
            </a:r>
            <a:r>
              <a:rPr spc="-30" dirty="0"/>
              <a:t>k</a:t>
            </a:r>
            <a:r>
              <a:rPr dirty="0"/>
              <a:t>a</a:t>
            </a:r>
            <a:r>
              <a:rPr spc="-80" dirty="0">
                <a:latin typeface="Times New Roman"/>
                <a:cs typeface="Times New Roman"/>
              </a:rPr>
              <a:t> </a:t>
            </a:r>
            <a:r>
              <a:rPr dirty="0"/>
              <a:t>and</a:t>
            </a:r>
            <a:r>
              <a:rPr spc="-30" dirty="0"/>
              <a:t>/</a:t>
            </a:r>
            <a:r>
              <a:rPr spc="-5" dirty="0"/>
              <a:t>o</a:t>
            </a:r>
            <a:r>
              <a:rPr dirty="0"/>
              <a:t>r</a:t>
            </a:r>
            <a:r>
              <a:rPr spc="-75" dirty="0">
                <a:latin typeface="Times New Roman"/>
                <a:cs typeface="Times New Roman"/>
              </a:rPr>
              <a:t> </a:t>
            </a:r>
            <a:r>
              <a:rPr dirty="0"/>
              <a:t>its</a:t>
            </a:r>
            <a:r>
              <a:rPr spc="-40" dirty="0">
                <a:latin typeface="Times New Roman"/>
                <a:cs typeface="Times New Roman"/>
              </a:rPr>
              <a:t> </a:t>
            </a:r>
            <a:r>
              <a:rPr spc="-15" dirty="0"/>
              <a:t>af</a:t>
            </a:r>
            <a:r>
              <a:rPr spc="-5" dirty="0"/>
              <a:t>f</a:t>
            </a:r>
            <a:r>
              <a:rPr dirty="0"/>
              <a:t>il</a:t>
            </a:r>
            <a:r>
              <a:rPr spc="-10" dirty="0"/>
              <a:t>i</a:t>
            </a:r>
            <a:r>
              <a:rPr spc="-15" dirty="0"/>
              <a:t>a</a:t>
            </a:r>
            <a:r>
              <a:rPr spc="-30" dirty="0"/>
              <a:t>t</a:t>
            </a:r>
            <a:r>
              <a:rPr dirty="0"/>
              <a:t>es.</a:t>
            </a:r>
            <a:r>
              <a:rPr spc="-45" dirty="0">
                <a:latin typeface="Times New Roman"/>
                <a:cs typeface="Times New Roman"/>
              </a:rPr>
              <a:t> </a:t>
            </a:r>
            <a:r>
              <a:rPr dirty="0"/>
              <a:t>A</a:t>
            </a:r>
            <a:r>
              <a:rPr spc="-10" dirty="0"/>
              <a:t>l</a:t>
            </a:r>
            <a:r>
              <a:rPr dirty="0"/>
              <a:t>l</a:t>
            </a:r>
            <a:r>
              <a:rPr spc="-85" dirty="0">
                <a:latin typeface="Times New Roman"/>
                <a:cs typeface="Times New Roman"/>
              </a:rPr>
              <a:t> </a:t>
            </a:r>
            <a:r>
              <a:rPr dirty="0"/>
              <a:t>righ</a:t>
            </a:r>
            <a:r>
              <a:rPr spc="-10" dirty="0"/>
              <a:t>t</a:t>
            </a:r>
            <a:r>
              <a:rPr dirty="0"/>
              <a:t>s</a:t>
            </a:r>
            <a:r>
              <a:rPr spc="-65" dirty="0">
                <a:latin typeface="Times New Roman"/>
                <a:cs typeface="Times New Roman"/>
              </a:rPr>
              <a:t> </a:t>
            </a:r>
            <a:r>
              <a:rPr spc="-30" dirty="0"/>
              <a:t>r</a:t>
            </a:r>
            <a:r>
              <a:rPr dirty="0"/>
              <a:t>ese</a:t>
            </a:r>
            <a:r>
              <a:rPr spc="5" dirty="0"/>
              <a:t>r</a:t>
            </a:r>
            <a:r>
              <a:rPr spc="-20" dirty="0"/>
              <a:t>v</a:t>
            </a:r>
            <a:r>
              <a:rPr dirty="0"/>
              <a:t>e</a:t>
            </a:r>
            <a:r>
              <a:rPr spc="5" dirty="0"/>
              <a:t>d</a:t>
            </a:r>
            <a:r>
              <a:rPr dirty="0"/>
              <a: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7995391" y="248412"/>
            <a:ext cx="292735" cy="9352915"/>
          </a:xfrm>
          <a:custGeom>
            <a:avLst/>
            <a:gdLst/>
            <a:ahLst/>
            <a:cxnLst/>
            <a:rect l="l" t="t" r="r" b="b"/>
            <a:pathLst>
              <a:path w="292734"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a:p>
        </p:txBody>
      </p:sp>
      <p:sp>
        <p:nvSpPr>
          <p:cNvPr id="17" name="bk object 17"/>
          <p:cNvSpPr/>
          <p:nvPr/>
        </p:nvSpPr>
        <p:spPr>
          <a:xfrm>
            <a:off x="0" y="248412"/>
            <a:ext cx="292735" cy="9352915"/>
          </a:xfrm>
          <a:custGeom>
            <a:avLst/>
            <a:gdLst/>
            <a:ahLst/>
            <a:cxnLst/>
            <a:rect l="l" t="t" r="r" b="b"/>
            <a:pathLst>
              <a:path w="292735"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a:p>
        </p:txBody>
      </p:sp>
      <p:sp>
        <p:nvSpPr>
          <p:cNvPr id="18" name="bk object 18"/>
          <p:cNvSpPr/>
          <p:nvPr/>
        </p:nvSpPr>
        <p:spPr>
          <a:xfrm>
            <a:off x="3336035" y="9601200"/>
            <a:ext cx="14952344" cy="685800"/>
          </a:xfrm>
          <a:custGeom>
            <a:avLst/>
            <a:gdLst/>
            <a:ahLst/>
            <a:cxnLst/>
            <a:rect l="l" t="t" r="r" b="b"/>
            <a:pathLst>
              <a:path w="14952344" h="685800">
                <a:moveTo>
                  <a:pt x="0" y="685799"/>
                </a:moveTo>
                <a:lnTo>
                  <a:pt x="14951963" y="685799"/>
                </a:lnTo>
                <a:lnTo>
                  <a:pt x="14951963" y="0"/>
                </a:lnTo>
                <a:lnTo>
                  <a:pt x="0" y="0"/>
                </a:lnTo>
                <a:lnTo>
                  <a:pt x="0" y="685799"/>
                </a:lnTo>
                <a:close/>
              </a:path>
            </a:pathLst>
          </a:custGeom>
          <a:solidFill>
            <a:srgbClr val="DCE3E4"/>
          </a:solidFill>
        </p:spPr>
        <p:txBody>
          <a:bodyPr wrap="square" lIns="0" tIns="0" rIns="0" bIns="0" rtlCol="0"/>
          <a:lstStyle/>
          <a:p>
            <a:endParaRPr/>
          </a:p>
        </p:txBody>
      </p:sp>
      <p:sp>
        <p:nvSpPr>
          <p:cNvPr id="19" name="bk object 19"/>
          <p:cNvSpPr/>
          <p:nvPr/>
        </p:nvSpPr>
        <p:spPr>
          <a:xfrm>
            <a:off x="0" y="9601200"/>
            <a:ext cx="1061085" cy="685800"/>
          </a:xfrm>
          <a:custGeom>
            <a:avLst/>
            <a:gdLst/>
            <a:ahLst/>
            <a:cxnLst/>
            <a:rect l="l" t="t" r="r" b="b"/>
            <a:pathLst>
              <a:path w="1061085" h="685800">
                <a:moveTo>
                  <a:pt x="0" y="685799"/>
                </a:moveTo>
                <a:lnTo>
                  <a:pt x="1060703" y="685799"/>
                </a:lnTo>
                <a:lnTo>
                  <a:pt x="1060703" y="0"/>
                </a:lnTo>
                <a:lnTo>
                  <a:pt x="0" y="0"/>
                </a:lnTo>
                <a:lnTo>
                  <a:pt x="0" y="685799"/>
                </a:lnTo>
                <a:close/>
              </a:path>
            </a:pathLst>
          </a:custGeom>
          <a:solidFill>
            <a:srgbClr val="DCE3E4"/>
          </a:solidFill>
        </p:spPr>
        <p:txBody>
          <a:bodyPr wrap="square" lIns="0" tIns="0" rIns="0" bIns="0" rtlCol="0"/>
          <a:lstStyle/>
          <a:p>
            <a:endParaRPr/>
          </a:p>
        </p:txBody>
      </p:sp>
      <p:sp>
        <p:nvSpPr>
          <p:cNvPr id="20" name="bk object 20"/>
          <p:cNvSpPr/>
          <p:nvPr/>
        </p:nvSpPr>
        <p:spPr>
          <a:xfrm>
            <a:off x="0" y="0"/>
            <a:ext cx="18288000" cy="248920"/>
          </a:xfrm>
          <a:custGeom>
            <a:avLst/>
            <a:gdLst/>
            <a:ahLst/>
            <a:cxnLst/>
            <a:rect l="l" t="t" r="r" b="b"/>
            <a:pathLst>
              <a:path w="18288000" h="248920">
                <a:moveTo>
                  <a:pt x="0" y="248412"/>
                </a:moveTo>
                <a:lnTo>
                  <a:pt x="18287999" y="248412"/>
                </a:lnTo>
                <a:lnTo>
                  <a:pt x="18287999" y="0"/>
                </a:lnTo>
                <a:lnTo>
                  <a:pt x="0" y="0"/>
                </a:lnTo>
                <a:lnTo>
                  <a:pt x="0" y="248412"/>
                </a:lnTo>
              </a:path>
            </a:pathLst>
          </a:custGeom>
          <a:solidFill>
            <a:srgbClr val="DCE3E4"/>
          </a:solidFill>
        </p:spPr>
        <p:txBody>
          <a:bodyPr wrap="square" lIns="0" tIns="0" rIns="0" bIns="0" rtlCol="0"/>
          <a:lstStyle/>
          <a:p>
            <a:endParaRPr/>
          </a:p>
        </p:txBody>
      </p:sp>
      <p:sp>
        <p:nvSpPr>
          <p:cNvPr id="21" name="bk object 21"/>
          <p:cNvSpPr/>
          <p:nvPr/>
        </p:nvSpPr>
        <p:spPr>
          <a:xfrm>
            <a:off x="1060703" y="9454895"/>
            <a:ext cx="2275840" cy="832485"/>
          </a:xfrm>
          <a:custGeom>
            <a:avLst/>
            <a:gdLst/>
            <a:ahLst/>
            <a:cxnLst/>
            <a:rect l="l" t="t" r="r" b="b"/>
            <a:pathLst>
              <a:path w="2275840" h="832484">
                <a:moveTo>
                  <a:pt x="0" y="832103"/>
                </a:moveTo>
                <a:lnTo>
                  <a:pt x="2275331" y="832103"/>
                </a:lnTo>
                <a:lnTo>
                  <a:pt x="2275331" y="0"/>
                </a:lnTo>
                <a:lnTo>
                  <a:pt x="0" y="0"/>
                </a:lnTo>
                <a:lnTo>
                  <a:pt x="0" y="832103"/>
                </a:lnTo>
                <a:close/>
              </a:path>
            </a:pathLst>
          </a:custGeom>
          <a:solidFill>
            <a:srgbClr val="095A81"/>
          </a:solidFill>
        </p:spPr>
        <p:txBody>
          <a:bodyPr wrap="square" lIns="0" tIns="0" rIns="0" bIns="0" rtlCol="0"/>
          <a:lstStyle/>
          <a:p>
            <a:endParaRPr/>
          </a:p>
        </p:txBody>
      </p:sp>
      <p:sp>
        <p:nvSpPr>
          <p:cNvPr id="22" name="bk object 22"/>
          <p:cNvSpPr/>
          <p:nvPr/>
        </p:nvSpPr>
        <p:spPr>
          <a:xfrm>
            <a:off x="1059180" y="9453365"/>
            <a:ext cx="2276094" cy="831341"/>
          </a:xfrm>
          <a:prstGeom prst="rect">
            <a:avLst/>
          </a:prstGeom>
          <a:blipFill>
            <a:blip r:embed="rId2" cstate="print"/>
            <a:stretch>
              <a:fillRect/>
            </a:stretch>
          </a:blipFill>
        </p:spPr>
        <p:txBody>
          <a:bodyPr wrap="square" lIns="0" tIns="0" rIns="0" bIns="0" rtlCol="0"/>
          <a:lstStyle/>
          <a:p>
            <a:endParaRPr/>
          </a:p>
        </p:txBody>
      </p:sp>
      <p:sp>
        <p:nvSpPr>
          <p:cNvPr id="23" name="bk object 23"/>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95A81"/>
          </a:solidFill>
        </p:spPr>
        <p:txBody>
          <a:bodyPr wrap="square" lIns="0" tIns="0" rIns="0" bIns="0" rtlCol="0"/>
          <a:lstStyle/>
          <a:p>
            <a:endParaRPr/>
          </a:p>
        </p:txBody>
      </p:sp>
      <p:sp>
        <p:nvSpPr>
          <p:cNvPr id="24" name="bk object 24"/>
          <p:cNvSpPr/>
          <p:nvPr/>
        </p:nvSpPr>
        <p:spPr>
          <a:xfrm>
            <a:off x="1426463" y="9675876"/>
            <a:ext cx="1543812" cy="390144"/>
          </a:xfrm>
          <a:prstGeom prst="rect">
            <a:avLst/>
          </a:prstGeom>
          <a:blipFill>
            <a:blip r:embed="rId3" cstate="print"/>
            <a:stretch>
              <a:fillRect/>
            </a:stretch>
          </a:blipFill>
        </p:spPr>
        <p:txBody>
          <a:bodyPr wrap="square" lIns="0" tIns="0" rIns="0" bIns="0" rtlCol="0"/>
          <a:lstStyle/>
          <a:p>
            <a:endParaRPr/>
          </a:p>
        </p:txBody>
      </p:sp>
      <p:sp>
        <p:nvSpPr>
          <p:cNvPr id="25" name="bk object 25"/>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5517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600" b="1" i="0">
                <a:solidFill>
                  <a:srgbClr val="095A81"/>
                </a:solidFill>
                <a:latin typeface="Calibri"/>
                <a:cs typeface="Calibri"/>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19"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50" b="0" i="0">
                <a:solidFill>
                  <a:srgbClr val="9E9E9E"/>
                </a:solidFill>
                <a:latin typeface="Calibri"/>
                <a:cs typeface="Calibri"/>
              </a:defRPr>
            </a:lvl1pPr>
          </a:lstStyle>
          <a:p>
            <a:pPr marL="12700">
              <a:lnSpc>
                <a:spcPct val="100000"/>
              </a:lnSpc>
            </a:pPr>
            <a:r>
              <a:rPr dirty="0"/>
              <a:t>C</a:t>
            </a:r>
            <a:r>
              <a:rPr spc="-5" dirty="0"/>
              <a:t>op</a:t>
            </a:r>
            <a:r>
              <a:rPr spc="-10" dirty="0"/>
              <a:t>y</a:t>
            </a:r>
            <a:r>
              <a:rPr dirty="0"/>
              <a:t>rig</a:t>
            </a:r>
            <a:r>
              <a:rPr spc="-20" dirty="0"/>
              <a:t>h</a:t>
            </a:r>
            <a:r>
              <a:rPr dirty="0"/>
              <a:t>t</a:t>
            </a:r>
            <a:r>
              <a:rPr spc="-80" dirty="0">
                <a:latin typeface="Times New Roman"/>
                <a:cs typeface="Times New Roman"/>
              </a:rPr>
              <a:t> </a:t>
            </a:r>
            <a:r>
              <a:rPr dirty="0"/>
              <a:t>©</a:t>
            </a:r>
            <a:r>
              <a:rPr spc="-40" dirty="0">
                <a:latin typeface="Times New Roman"/>
                <a:cs typeface="Times New Roman"/>
              </a:rPr>
              <a:t> </a:t>
            </a:r>
            <a:r>
              <a:rPr dirty="0"/>
              <a:t>2017,</a:t>
            </a:r>
            <a:r>
              <a:rPr spc="-50" dirty="0">
                <a:latin typeface="Times New Roman"/>
                <a:cs typeface="Times New Roman"/>
              </a:rPr>
              <a:t> </a:t>
            </a:r>
            <a:r>
              <a:rPr dirty="0"/>
              <a:t>e</a:t>
            </a:r>
            <a:r>
              <a:rPr spc="5" dirty="0"/>
              <a:t>d</a:t>
            </a:r>
            <a:r>
              <a:rPr dirty="0"/>
              <a:t>u</a:t>
            </a:r>
            <a:r>
              <a:rPr spc="-30" dirty="0"/>
              <a:t>r</a:t>
            </a:r>
            <a:r>
              <a:rPr dirty="0"/>
              <a:t>e</a:t>
            </a:r>
            <a:r>
              <a:rPr spc="-30" dirty="0"/>
              <a:t>k</a:t>
            </a:r>
            <a:r>
              <a:rPr dirty="0"/>
              <a:t>a</a:t>
            </a:r>
            <a:r>
              <a:rPr spc="-80" dirty="0">
                <a:latin typeface="Times New Roman"/>
                <a:cs typeface="Times New Roman"/>
              </a:rPr>
              <a:t> </a:t>
            </a:r>
            <a:r>
              <a:rPr dirty="0"/>
              <a:t>and</a:t>
            </a:r>
            <a:r>
              <a:rPr spc="-30" dirty="0"/>
              <a:t>/</a:t>
            </a:r>
            <a:r>
              <a:rPr spc="-5" dirty="0"/>
              <a:t>o</a:t>
            </a:r>
            <a:r>
              <a:rPr dirty="0"/>
              <a:t>r</a:t>
            </a:r>
            <a:r>
              <a:rPr spc="-75" dirty="0">
                <a:latin typeface="Times New Roman"/>
                <a:cs typeface="Times New Roman"/>
              </a:rPr>
              <a:t> </a:t>
            </a:r>
            <a:r>
              <a:rPr dirty="0"/>
              <a:t>its</a:t>
            </a:r>
            <a:r>
              <a:rPr spc="-40" dirty="0">
                <a:latin typeface="Times New Roman"/>
                <a:cs typeface="Times New Roman"/>
              </a:rPr>
              <a:t> </a:t>
            </a:r>
            <a:r>
              <a:rPr spc="-15" dirty="0"/>
              <a:t>af</a:t>
            </a:r>
            <a:r>
              <a:rPr spc="-5" dirty="0"/>
              <a:t>f</a:t>
            </a:r>
            <a:r>
              <a:rPr dirty="0"/>
              <a:t>il</a:t>
            </a:r>
            <a:r>
              <a:rPr spc="-10" dirty="0"/>
              <a:t>i</a:t>
            </a:r>
            <a:r>
              <a:rPr spc="-15" dirty="0"/>
              <a:t>a</a:t>
            </a:r>
            <a:r>
              <a:rPr spc="-30" dirty="0"/>
              <a:t>t</a:t>
            </a:r>
            <a:r>
              <a:rPr dirty="0"/>
              <a:t>es.</a:t>
            </a:r>
            <a:r>
              <a:rPr spc="-45" dirty="0">
                <a:latin typeface="Times New Roman"/>
                <a:cs typeface="Times New Roman"/>
              </a:rPr>
              <a:t> </a:t>
            </a:r>
            <a:r>
              <a:rPr dirty="0"/>
              <a:t>A</a:t>
            </a:r>
            <a:r>
              <a:rPr spc="-10" dirty="0"/>
              <a:t>l</a:t>
            </a:r>
            <a:r>
              <a:rPr dirty="0"/>
              <a:t>l</a:t>
            </a:r>
            <a:r>
              <a:rPr spc="-85" dirty="0">
                <a:latin typeface="Times New Roman"/>
                <a:cs typeface="Times New Roman"/>
              </a:rPr>
              <a:t> </a:t>
            </a:r>
            <a:r>
              <a:rPr dirty="0"/>
              <a:t>righ</a:t>
            </a:r>
            <a:r>
              <a:rPr spc="-10" dirty="0"/>
              <a:t>t</a:t>
            </a:r>
            <a:r>
              <a:rPr dirty="0"/>
              <a:t>s</a:t>
            </a:r>
            <a:r>
              <a:rPr spc="-65" dirty="0">
                <a:latin typeface="Times New Roman"/>
                <a:cs typeface="Times New Roman"/>
              </a:rPr>
              <a:t> </a:t>
            </a:r>
            <a:r>
              <a:rPr spc="-30" dirty="0"/>
              <a:t>r</a:t>
            </a:r>
            <a:r>
              <a:rPr dirty="0"/>
              <a:t>ese</a:t>
            </a:r>
            <a:r>
              <a:rPr spc="5" dirty="0"/>
              <a:t>r</a:t>
            </a:r>
            <a:r>
              <a:rPr spc="-20" dirty="0"/>
              <a:t>v</a:t>
            </a:r>
            <a:r>
              <a:rPr dirty="0"/>
              <a:t>e</a:t>
            </a:r>
            <a:r>
              <a:rPr spc="5" dirty="0"/>
              <a:t>d</a:t>
            </a:r>
            <a:r>
              <a:rPr dirty="0"/>
              <a:t>.</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rgbClr val="095A8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50" b="0" i="0">
                <a:solidFill>
                  <a:srgbClr val="9E9E9E"/>
                </a:solidFill>
                <a:latin typeface="Calibri"/>
                <a:cs typeface="Calibri"/>
              </a:defRPr>
            </a:lvl1pPr>
          </a:lstStyle>
          <a:p>
            <a:pPr marL="12700">
              <a:lnSpc>
                <a:spcPct val="100000"/>
              </a:lnSpc>
            </a:pPr>
            <a:r>
              <a:rPr dirty="0"/>
              <a:t>C</a:t>
            </a:r>
            <a:r>
              <a:rPr spc="-5" dirty="0"/>
              <a:t>op</a:t>
            </a:r>
            <a:r>
              <a:rPr spc="-10" dirty="0"/>
              <a:t>y</a:t>
            </a:r>
            <a:r>
              <a:rPr dirty="0"/>
              <a:t>rig</a:t>
            </a:r>
            <a:r>
              <a:rPr spc="-20" dirty="0"/>
              <a:t>h</a:t>
            </a:r>
            <a:r>
              <a:rPr dirty="0"/>
              <a:t>t</a:t>
            </a:r>
            <a:r>
              <a:rPr spc="-80" dirty="0">
                <a:latin typeface="Times New Roman"/>
                <a:cs typeface="Times New Roman"/>
              </a:rPr>
              <a:t> </a:t>
            </a:r>
            <a:r>
              <a:rPr dirty="0"/>
              <a:t>©</a:t>
            </a:r>
            <a:r>
              <a:rPr spc="-40" dirty="0">
                <a:latin typeface="Times New Roman"/>
                <a:cs typeface="Times New Roman"/>
              </a:rPr>
              <a:t> </a:t>
            </a:r>
            <a:r>
              <a:rPr dirty="0"/>
              <a:t>2017,</a:t>
            </a:r>
            <a:r>
              <a:rPr spc="-50" dirty="0">
                <a:latin typeface="Times New Roman"/>
                <a:cs typeface="Times New Roman"/>
              </a:rPr>
              <a:t> </a:t>
            </a:r>
            <a:r>
              <a:rPr dirty="0"/>
              <a:t>e</a:t>
            </a:r>
            <a:r>
              <a:rPr spc="5" dirty="0"/>
              <a:t>d</a:t>
            </a:r>
            <a:r>
              <a:rPr dirty="0"/>
              <a:t>u</a:t>
            </a:r>
            <a:r>
              <a:rPr spc="-30" dirty="0"/>
              <a:t>r</a:t>
            </a:r>
            <a:r>
              <a:rPr dirty="0"/>
              <a:t>e</a:t>
            </a:r>
            <a:r>
              <a:rPr spc="-30" dirty="0"/>
              <a:t>k</a:t>
            </a:r>
            <a:r>
              <a:rPr dirty="0"/>
              <a:t>a</a:t>
            </a:r>
            <a:r>
              <a:rPr spc="-80" dirty="0">
                <a:latin typeface="Times New Roman"/>
                <a:cs typeface="Times New Roman"/>
              </a:rPr>
              <a:t> </a:t>
            </a:r>
            <a:r>
              <a:rPr dirty="0"/>
              <a:t>and</a:t>
            </a:r>
            <a:r>
              <a:rPr spc="-30" dirty="0"/>
              <a:t>/</a:t>
            </a:r>
            <a:r>
              <a:rPr spc="-5" dirty="0"/>
              <a:t>o</a:t>
            </a:r>
            <a:r>
              <a:rPr dirty="0"/>
              <a:t>r</a:t>
            </a:r>
            <a:r>
              <a:rPr spc="-75" dirty="0">
                <a:latin typeface="Times New Roman"/>
                <a:cs typeface="Times New Roman"/>
              </a:rPr>
              <a:t> </a:t>
            </a:r>
            <a:r>
              <a:rPr dirty="0"/>
              <a:t>its</a:t>
            </a:r>
            <a:r>
              <a:rPr spc="-40" dirty="0">
                <a:latin typeface="Times New Roman"/>
                <a:cs typeface="Times New Roman"/>
              </a:rPr>
              <a:t> </a:t>
            </a:r>
            <a:r>
              <a:rPr spc="-15" dirty="0"/>
              <a:t>af</a:t>
            </a:r>
            <a:r>
              <a:rPr spc="-5" dirty="0"/>
              <a:t>f</a:t>
            </a:r>
            <a:r>
              <a:rPr dirty="0"/>
              <a:t>il</a:t>
            </a:r>
            <a:r>
              <a:rPr spc="-10" dirty="0"/>
              <a:t>i</a:t>
            </a:r>
            <a:r>
              <a:rPr spc="-15" dirty="0"/>
              <a:t>a</a:t>
            </a:r>
            <a:r>
              <a:rPr spc="-30" dirty="0"/>
              <a:t>t</a:t>
            </a:r>
            <a:r>
              <a:rPr dirty="0"/>
              <a:t>es.</a:t>
            </a:r>
            <a:r>
              <a:rPr spc="-45" dirty="0">
                <a:latin typeface="Times New Roman"/>
                <a:cs typeface="Times New Roman"/>
              </a:rPr>
              <a:t> </a:t>
            </a:r>
            <a:r>
              <a:rPr dirty="0"/>
              <a:t>A</a:t>
            </a:r>
            <a:r>
              <a:rPr spc="-10" dirty="0"/>
              <a:t>l</a:t>
            </a:r>
            <a:r>
              <a:rPr dirty="0"/>
              <a:t>l</a:t>
            </a:r>
            <a:r>
              <a:rPr spc="-85" dirty="0">
                <a:latin typeface="Times New Roman"/>
                <a:cs typeface="Times New Roman"/>
              </a:rPr>
              <a:t> </a:t>
            </a:r>
            <a:r>
              <a:rPr dirty="0"/>
              <a:t>righ</a:t>
            </a:r>
            <a:r>
              <a:rPr spc="-10" dirty="0"/>
              <a:t>t</a:t>
            </a:r>
            <a:r>
              <a:rPr dirty="0"/>
              <a:t>s</a:t>
            </a:r>
            <a:r>
              <a:rPr spc="-65" dirty="0">
                <a:latin typeface="Times New Roman"/>
                <a:cs typeface="Times New Roman"/>
              </a:rPr>
              <a:t> </a:t>
            </a:r>
            <a:r>
              <a:rPr spc="-30" dirty="0"/>
              <a:t>r</a:t>
            </a:r>
            <a:r>
              <a:rPr dirty="0"/>
              <a:t>ese</a:t>
            </a:r>
            <a:r>
              <a:rPr spc="5" dirty="0"/>
              <a:t>r</a:t>
            </a:r>
            <a:r>
              <a:rPr spc="-20" dirty="0"/>
              <a:t>v</a:t>
            </a:r>
            <a:r>
              <a:rPr dirty="0"/>
              <a:t>e</a:t>
            </a:r>
            <a:r>
              <a:rPr spc="5" dirty="0"/>
              <a:t>d</a:t>
            </a:r>
            <a:r>
              <a:rPr dirty="0"/>
              <a:t>.</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50" b="0" i="0">
                <a:solidFill>
                  <a:srgbClr val="9E9E9E"/>
                </a:solidFill>
                <a:latin typeface="Calibri"/>
                <a:cs typeface="Calibri"/>
              </a:defRPr>
            </a:lvl1pPr>
          </a:lstStyle>
          <a:p>
            <a:pPr marL="12700">
              <a:lnSpc>
                <a:spcPct val="100000"/>
              </a:lnSpc>
            </a:pPr>
            <a:r>
              <a:rPr dirty="0"/>
              <a:t>C</a:t>
            </a:r>
            <a:r>
              <a:rPr spc="-5" dirty="0"/>
              <a:t>op</a:t>
            </a:r>
            <a:r>
              <a:rPr spc="-10" dirty="0"/>
              <a:t>y</a:t>
            </a:r>
            <a:r>
              <a:rPr dirty="0"/>
              <a:t>rig</a:t>
            </a:r>
            <a:r>
              <a:rPr spc="-20" dirty="0"/>
              <a:t>h</a:t>
            </a:r>
            <a:r>
              <a:rPr dirty="0"/>
              <a:t>t</a:t>
            </a:r>
            <a:r>
              <a:rPr spc="-80" dirty="0">
                <a:latin typeface="Times New Roman"/>
                <a:cs typeface="Times New Roman"/>
              </a:rPr>
              <a:t> </a:t>
            </a:r>
            <a:r>
              <a:rPr dirty="0"/>
              <a:t>©</a:t>
            </a:r>
            <a:r>
              <a:rPr spc="-40" dirty="0">
                <a:latin typeface="Times New Roman"/>
                <a:cs typeface="Times New Roman"/>
              </a:rPr>
              <a:t> </a:t>
            </a:r>
            <a:r>
              <a:rPr dirty="0"/>
              <a:t>2017,</a:t>
            </a:r>
            <a:r>
              <a:rPr spc="-50" dirty="0">
                <a:latin typeface="Times New Roman"/>
                <a:cs typeface="Times New Roman"/>
              </a:rPr>
              <a:t> </a:t>
            </a:r>
            <a:r>
              <a:rPr dirty="0"/>
              <a:t>e</a:t>
            </a:r>
            <a:r>
              <a:rPr spc="5" dirty="0"/>
              <a:t>d</a:t>
            </a:r>
            <a:r>
              <a:rPr dirty="0"/>
              <a:t>u</a:t>
            </a:r>
            <a:r>
              <a:rPr spc="-30" dirty="0"/>
              <a:t>r</a:t>
            </a:r>
            <a:r>
              <a:rPr dirty="0"/>
              <a:t>e</a:t>
            </a:r>
            <a:r>
              <a:rPr spc="-30" dirty="0"/>
              <a:t>k</a:t>
            </a:r>
            <a:r>
              <a:rPr dirty="0"/>
              <a:t>a</a:t>
            </a:r>
            <a:r>
              <a:rPr spc="-80" dirty="0">
                <a:latin typeface="Times New Roman"/>
                <a:cs typeface="Times New Roman"/>
              </a:rPr>
              <a:t> </a:t>
            </a:r>
            <a:r>
              <a:rPr dirty="0"/>
              <a:t>and</a:t>
            </a:r>
            <a:r>
              <a:rPr spc="-30" dirty="0"/>
              <a:t>/</a:t>
            </a:r>
            <a:r>
              <a:rPr spc="-5" dirty="0"/>
              <a:t>o</a:t>
            </a:r>
            <a:r>
              <a:rPr dirty="0"/>
              <a:t>r</a:t>
            </a:r>
            <a:r>
              <a:rPr spc="-75" dirty="0">
                <a:latin typeface="Times New Roman"/>
                <a:cs typeface="Times New Roman"/>
              </a:rPr>
              <a:t> </a:t>
            </a:r>
            <a:r>
              <a:rPr dirty="0"/>
              <a:t>its</a:t>
            </a:r>
            <a:r>
              <a:rPr spc="-40" dirty="0">
                <a:latin typeface="Times New Roman"/>
                <a:cs typeface="Times New Roman"/>
              </a:rPr>
              <a:t> </a:t>
            </a:r>
            <a:r>
              <a:rPr spc="-15" dirty="0"/>
              <a:t>af</a:t>
            </a:r>
            <a:r>
              <a:rPr spc="-5" dirty="0"/>
              <a:t>f</a:t>
            </a:r>
            <a:r>
              <a:rPr dirty="0"/>
              <a:t>il</a:t>
            </a:r>
            <a:r>
              <a:rPr spc="-10" dirty="0"/>
              <a:t>i</a:t>
            </a:r>
            <a:r>
              <a:rPr spc="-15" dirty="0"/>
              <a:t>a</a:t>
            </a:r>
            <a:r>
              <a:rPr spc="-30" dirty="0"/>
              <a:t>t</a:t>
            </a:r>
            <a:r>
              <a:rPr dirty="0"/>
              <a:t>es.</a:t>
            </a:r>
            <a:r>
              <a:rPr spc="-45" dirty="0">
                <a:latin typeface="Times New Roman"/>
                <a:cs typeface="Times New Roman"/>
              </a:rPr>
              <a:t> </a:t>
            </a:r>
            <a:r>
              <a:rPr dirty="0"/>
              <a:t>A</a:t>
            </a:r>
            <a:r>
              <a:rPr spc="-10" dirty="0"/>
              <a:t>l</a:t>
            </a:r>
            <a:r>
              <a:rPr dirty="0"/>
              <a:t>l</a:t>
            </a:r>
            <a:r>
              <a:rPr spc="-85" dirty="0">
                <a:latin typeface="Times New Roman"/>
                <a:cs typeface="Times New Roman"/>
              </a:rPr>
              <a:t> </a:t>
            </a:r>
            <a:r>
              <a:rPr dirty="0"/>
              <a:t>righ</a:t>
            </a:r>
            <a:r>
              <a:rPr spc="-10" dirty="0"/>
              <a:t>t</a:t>
            </a:r>
            <a:r>
              <a:rPr dirty="0"/>
              <a:t>s</a:t>
            </a:r>
            <a:r>
              <a:rPr spc="-65" dirty="0">
                <a:latin typeface="Times New Roman"/>
                <a:cs typeface="Times New Roman"/>
              </a:rPr>
              <a:t> </a:t>
            </a:r>
            <a:r>
              <a:rPr spc="-30" dirty="0"/>
              <a:t>r</a:t>
            </a:r>
            <a:r>
              <a:rPr dirty="0"/>
              <a:t>ese</a:t>
            </a:r>
            <a:r>
              <a:rPr spc="5" dirty="0"/>
              <a:t>r</a:t>
            </a:r>
            <a:r>
              <a:rPr spc="-20" dirty="0"/>
              <a:t>v</a:t>
            </a:r>
            <a:r>
              <a:rPr dirty="0"/>
              <a:t>e</a:t>
            </a:r>
            <a:r>
              <a:rPr spc="5" dirty="0"/>
              <a:t>d</a:t>
            </a:r>
            <a:r>
              <a:rPr dirty="0"/>
              <a:t>.</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DCDD1-0CAC-42BB-9B8A-01F68CA69077}"/>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BF9D747F-5247-48FD-AED4-8435185FF498}"/>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5B6BD2EE-B89D-44DF-8D63-03457A015591}"/>
              </a:ext>
            </a:extLst>
          </p:cNvPr>
          <p:cNvSpPr>
            <a:spLocks noGrp="1"/>
          </p:cNvSpPr>
          <p:nvPr>
            <p:ph type="dt" sz="half" idx="10"/>
          </p:nvPr>
        </p:nvSpPr>
        <p:spPr/>
        <p:txBody>
          <a:bodyPr/>
          <a:lstStyle/>
          <a:p>
            <a:fld id="{7C462C53-F186-42F2-BBF3-249487AD61B3}" type="datetimeFigureOut">
              <a:rPr lang="en-US" smtClean="0"/>
              <a:t>10/4/2018</a:t>
            </a:fld>
            <a:endParaRPr lang="en-US"/>
          </a:p>
        </p:txBody>
      </p:sp>
      <p:sp>
        <p:nvSpPr>
          <p:cNvPr id="5" name="Footer Placeholder 4">
            <a:extLst>
              <a:ext uri="{FF2B5EF4-FFF2-40B4-BE49-F238E27FC236}">
                <a16:creationId xmlns:a16="http://schemas.microsoft.com/office/drawing/2014/main" id="{B35979F3-D6CD-4B13-8BBD-F30B2EBDE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3C1B9-9CFC-447F-8024-7653A00DFE80}"/>
              </a:ext>
            </a:extLst>
          </p:cNvPr>
          <p:cNvSpPr>
            <a:spLocks noGrp="1"/>
          </p:cNvSpPr>
          <p:nvPr>
            <p:ph type="sldNum" sz="quarter" idx="12"/>
          </p:nvPr>
        </p:nvSpPr>
        <p:spPr/>
        <p:txBody>
          <a:bodyPr/>
          <a:lstStyle/>
          <a:p>
            <a:fld id="{5CD9CE2A-4182-4EBF-8AD5-701BA0DCADB1}" type="slidenum">
              <a:rPr lang="en-US" smtClean="0"/>
              <a:t>‹#›</a:t>
            </a:fld>
            <a:endParaRPr lang="en-US"/>
          </a:p>
        </p:txBody>
      </p:sp>
    </p:spTree>
    <p:extLst>
      <p:ext uri="{BB962C8B-B14F-4D97-AF65-F5344CB8AC3E}">
        <p14:creationId xmlns:p14="http://schemas.microsoft.com/office/powerpoint/2010/main" val="3693436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3C69-1C2E-40A2-B4F1-A02057418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8F585-2BC0-4D51-BD9D-937C756C52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A6322-1540-4DB9-A8AA-5DA3F308FF81}"/>
              </a:ext>
            </a:extLst>
          </p:cNvPr>
          <p:cNvSpPr>
            <a:spLocks noGrp="1"/>
          </p:cNvSpPr>
          <p:nvPr>
            <p:ph type="dt" sz="half" idx="10"/>
          </p:nvPr>
        </p:nvSpPr>
        <p:spPr/>
        <p:txBody>
          <a:bodyPr/>
          <a:lstStyle/>
          <a:p>
            <a:fld id="{7C462C53-F186-42F2-BBF3-249487AD61B3}" type="datetimeFigureOut">
              <a:rPr lang="en-US" smtClean="0"/>
              <a:t>10/4/2018</a:t>
            </a:fld>
            <a:endParaRPr lang="en-US"/>
          </a:p>
        </p:txBody>
      </p:sp>
      <p:sp>
        <p:nvSpPr>
          <p:cNvPr id="5" name="Footer Placeholder 4">
            <a:extLst>
              <a:ext uri="{FF2B5EF4-FFF2-40B4-BE49-F238E27FC236}">
                <a16:creationId xmlns:a16="http://schemas.microsoft.com/office/drawing/2014/main" id="{A148ABBB-ACE5-49F0-B819-B64694611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22645-7A7D-44E4-86B6-9F640407E080}"/>
              </a:ext>
            </a:extLst>
          </p:cNvPr>
          <p:cNvSpPr>
            <a:spLocks noGrp="1"/>
          </p:cNvSpPr>
          <p:nvPr>
            <p:ph type="sldNum" sz="quarter" idx="12"/>
          </p:nvPr>
        </p:nvSpPr>
        <p:spPr/>
        <p:txBody>
          <a:bodyPr/>
          <a:lstStyle/>
          <a:p>
            <a:fld id="{5CD9CE2A-4182-4EBF-8AD5-701BA0DCADB1}" type="slidenum">
              <a:rPr lang="en-US" smtClean="0"/>
              <a:t>‹#›</a:t>
            </a:fld>
            <a:endParaRPr lang="en-US"/>
          </a:p>
        </p:txBody>
      </p:sp>
    </p:spTree>
    <p:extLst>
      <p:ext uri="{BB962C8B-B14F-4D97-AF65-F5344CB8AC3E}">
        <p14:creationId xmlns:p14="http://schemas.microsoft.com/office/powerpoint/2010/main" val="226318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CD35-52F3-41E5-8941-25560449F74E}"/>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id="{B1F5A95E-CE6E-4673-8A48-30747D2F59F3}"/>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7CAEBC-6189-4466-93B2-B86F8E0B29EB}"/>
              </a:ext>
            </a:extLst>
          </p:cNvPr>
          <p:cNvSpPr>
            <a:spLocks noGrp="1"/>
          </p:cNvSpPr>
          <p:nvPr>
            <p:ph type="dt" sz="half" idx="10"/>
          </p:nvPr>
        </p:nvSpPr>
        <p:spPr/>
        <p:txBody>
          <a:bodyPr/>
          <a:lstStyle/>
          <a:p>
            <a:fld id="{7C462C53-F186-42F2-BBF3-249487AD61B3}" type="datetimeFigureOut">
              <a:rPr lang="en-US" smtClean="0"/>
              <a:t>10/4/2018</a:t>
            </a:fld>
            <a:endParaRPr lang="en-US"/>
          </a:p>
        </p:txBody>
      </p:sp>
      <p:sp>
        <p:nvSpPr>
          <p:cNvPr id="5" name="Footer Placeholder 4">
            <a:extLst>
              <a:ext uri="{FF2B5EF4-FFF2-40B4-BE49-F238E27FC236}">
                <a16:creationId xmlns:a16="http://schemas.microsoft.com/office/drawing/2014/main" id="{2322AADF-9D80-4DF0-97FA-9C9429D06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61927-EE1B-4DCC-BE06-57855281FBBF}"/>
              </a:ext>
            </a:extLst>
          </p:cNvPr>
          <p:cNvSpPr>
            <a:spLocks noGrp="1"/>
          </p:cNvSpPr>
          <p:nvPr>
            <p:ph type="sldNum" sz="quarter" idx="12"/>
          </p:nvPr>
        </p:nvSpPr>
        <p:spPr/>
        <p:txBody>
          <a:bodyPr/>
          <a:lstStyle/>
          <a:p>
            <a:fld id="{5CD9CE2A-4182-4EBF-8AD5-701BA0DCADB1}" type="slidenum">
              <a:rPr lang="en-US" smtClean="0"/>
              <a:t>‹#›</a:t>
            </a:fld>
            <a:endParaRPr lang="en-US"/>
          </a:p>
        </p:txBody>
      </p:sp>
    </p:spTree>
    <p:extLst>
      <p:ext uri="{BB962C8B-B14F-4D97-AF65-F5344CB8AC3E}">
        <p14:creationId xmlns:p14="http://schemas.microsoft.com/office/powerpoint/2010/main" val="261798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9973-5B66-4545-8318-E3198E4ABD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017B07-64B5-4EBA-9B48-3A3B9A65E906}"/>
              </a:ext>
            </a:extLst>
          </p:cNvPr>
          <p:cNvSpPr>
            <a:spLocks noGrp="1"/>
          </p:cNvSpPr>
          <p:nvPr>
            <p:ph sz="half" idx="1"/>
          </p:nvPr>
        </p:nvSpPr>
        <p:spPr>
          <a:xfrm>
            <a:off x="1257300" y="2738438"/>
            <a:ext cx="7772400" cy="65270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497318-5293-47E4-B541-34B23A8B89B5}"/>
              </a:ext>
            </a:extLst>
          </p:cNvPr>
          <p:cNvSpPr>
            <a:spLocks noGrp="1"/>
          </p:cNvSpPr>
          <p:nvPr>
            <p:ph sz="half" idx="2"/>
          </p:nvPr>
        </p:nvSpPr>
        <p:spPr>
          <a:xfrm>
            <a:off x="9258300" y="2738438"/>
            <a:ext cx="7772400" cy="65270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4EEFC-2D84-4715-8AED-51AA7761EABD}"/>
              </a:ext>
            </a:extLst>
          </p:cNvPr>
          <p:cNvSpPr>
            <a:spLocks noGrp="1"/>
          </p:cNvSpPr>
          <p:nvPr>
            <p:ph type="dt" sz="half" idx="10"/>
          </p:nvPr>
        </p:nvSpPr>
        <p:spPr/>
        <p:txBody>
          <a:bodyPr/>
          <a:lstStyle/>
          <a:p>
            <a:fld id="{7C462C53-F186-42F2-BBF3-249487AD61B3}" type="datetimeFigureOut">
              <a:rPr lang="en-US" smtClean="0"/>
              <a:t>10/4/2018</a:t>
            </a:fld>
            <a:endParaRPr lang="en-US"/>
          </a:p>
        </p:txBody>
      </p:sp>
      <p:sp>
        <p:nvSpPr>
          <p:cNvPr id="6" name="Footer Placeholder 5">
            <a:extLst>
              <a:ext uri="{FF2B5EF4-FFF2-40B4-BE49-F238E27FC236}">
                <a16:creationId xmlns:a16="http://schemas.microsoft.com/office/drawing/2014/main" id="{679C48CF-BE06-4023-8BB9-B443776BC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50B02-BDA0-4B7D-AF41-6F3EA37BA19D}"/>
              </a:ext>
            </a:extLst>
          </p:cNvPr>
          <p:cNvSpPr>
            <a:spLocks noGrp="1"/>
          </p:cNvSpPr>
          <p:nvPr>
            <p:ph type="sldNum" sz="quarter" idx="12"/>
          </p:nvPr>
        </p:nvSpPr>
        <p:spPr/>
        <p:txBody>
          <a:bodyPr/>
          <a:lstStyle/>
          <a:p>
            <a:fld id="{5CD9CE2A-4182-4EBF-8AD5-701BA0DCADB1}" type="slidenum">
              <a:rPr lang="en-US" smtClean="0"/>
              <a:t>‹#›</a:t>
            </a:fld>
            <a:endParaRPr lang="en-US"/>
          </a:p>
        </p:txBody>
      </p:sp>
    </p:spTree>
    <p:extLst>
      <p:ext uri="{BB962C8B-B14F-4D97-AF65-F5344CB8AC3E}">
        <p14:creationId xmlns:p14="http://schemas.microsoft.com/office/powerpoint/2010/main" val="1850790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7995391" y="248412"/>
            <a:ext cx="292735" cy="9352915"/>
          </a:xfrm>
          <a:custGeom>
            <a:avLst/>
            <a:gdLst/>
            <a:ahLst/>
            <a:cxnLst/>
            <a:rect l="l" t="t" r="r" b="b"/>
            <a:pathLst>
              <a:path w="292734"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a:p>
        </p:txBody>
      </p:sp>
      <p:sp>
        <p:nvSpPr>
          <p:cNvPr id="17" name="bk object 17"/>
          <p:cNvSpPr/>
          <p:nvPr/>
        </p:nvSpPr>
        <p:spPr>
          <a:xfrm>
            <a:off x="0" y="248412"/>
            <a:ext cx="292735" cy="9352915"/>
          </a:xfrm>
          <a:custGeom>
            <a:avLst/>
            <a:gdLst/>
            <a:ahLst/>
            <a:cxnLst/>
            <a:rect l="l" t="t" r="r" b="b"/>
            <a:pathLst>
              <a:path w="292735"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a:p>
        </p:txBody>
      </p:sp>
      <p:sp>
        <p:nvSpPr>
          <p:cNvPr id="18" name="bk object 18"/>
          <p:cNvSpPr/>
          <p:nvPr/>
        </p:nvSpPr>
        <p:spPr>
          <a:xfrm>
            <a:off x="3336035" y="9601200"/>
            <a:ext cx="14952344" cy="685800"/>
          </a:xfrm>
          <a:custGeom>
            <a:avLst/>
            <a:gdLst/>
            <a:ahLst/>
            <a:cxnLst/>
            <a:rect l="l" t="t" r="r" b="b"/>
            <a:pathLst>
              <a:path w="14952344" h="685800">
                <a:moveTo>
                  <a:pt x="0" y="685799"/>
                </a:moveTo>
                <a:lnTo>
                  <a:pt x="14951963" y="685799"/>
                </a:lnTo>
                <a:lnTo>
                  <a:pt x="14951963" y="0"/>
                </a:lnTo>
                <a:lnTo>
                  <a:pt x="0" y="0"/>
                </a:lnTo>
                <a:lnTo>
                  <a:pt x="0" y="685799"/>
                </a:lnTo>
                <a:close/>
              </a:path>
            </a:pathLst>
          </a:custGeom>
          <a:solidFill>
            <a:srgbClr val="DCE3E4"/>
          </a:solidFill>
        </p:spPr>
        <p:txBody>
          <a:bodyPr wrap="square" lIns="0" tIns="0" rIns="0" bIns="0" rtlCol="0"/>
          <a:lstStyle/>
          <a:p>
            <a:endParaRPr/>
          </a:p>
        </p:txBody>
      </p:sp>
      <p:sp>
        <p:nvSpPr>
          <p:cNvPr id="19" name="bk object 19"/>
          <p:cNvSpPr/>
          <p:nvPr/>
        </p:nvSpPr>
        <p:spPr>
          <a:xfrm>
            <a:off x="0" y="9601200"/>
            <a:ext cx="1061085" cy="685800"/>
          </a:xfrm>
          <a:custGeom>
            <a:avLst/>
            <a:gdLst/>
            <a:ahLst/>
            <a:cxnLst/>
            <a:rect l="l" t="t" r="r" b="b"/>
            <a:pathLst>
              <a:path w="1061085" h="685800">
                <a:moveTo>
                  <a:pt x="0" y="685799"/>
                </a:moveTo>
                <a:lnTo>
                  <a:pt x="1060703" y="685799"/>
                </a:lnTo>
                <a:lnTo>
                  <a:pt x="1060703" y="0"/>
                </a:lnTo>
                <a:lnTo>
                  <a:pt x="0" y="0"/>
                </a:lnTo>
                <a:lnTo>
                  <a:pt x="0" y="685799"/>
                </a:lnTo>
                <a:close/>
              </a:path>
            </a:pathLst>
          </a:custGeom>
          <a:solidFill>
            <a:srgbClr val="DCE3E4"/>
          </a:solidFill>
        </p:spPr>
        <p:txBody>
          <a:bodyPr wrap="square" lIns="0" tIns="0" rIns="0" bIns="0" rtlCol="0"/>
          <a:lstStyle/>
          <a:p>
            <a:endParaRPr/>
          </a:p>
        </p:txBody>
      </p:sp>
      <p:sp>
        <p:nvSpPr>
          <p:cNvPr id="20" name="bk object 20"/>
          <p:cNvSpPr/>
          <p:nvPr/>
        </p:nvSpPr>
        <p:spPr>
          <a:xfrm>
            <a:off x="0" y="0"/>
            <a:ext cx="18288000" cy="248920"/>
          </a:xfrm>
          <a:custGeom>
            <a:avLst/>
            <a:gdLst/>
            <a:ahLst/>
            <a:cxnLst/>
            <a:rect l="l" t="t" r="r" b="b"/>
            <a:pathLst>
              <a:path w="18288000" h="248920">
                <a:moveTo>
                  <a:pt x="0" y="248412"/>
                </a:moveTo>
                <a:lnTo>
                  <a:pt x="18287999" y="248412"/>
                </a:lnTo>
                <a:lnTo>
                  <a:pt x="18287999" y="0"/>
                </a:lnTo>
                <a:lnTo>
                  <a:pt x="0" y="0"/>
                </a:lnTo>
                <a:lnTo>
                  <a:pt x="0" y="248412"/>
                </a:lnTo>
              </a:path>
            </a:pathLst>
          </a:custGeom>
          <a:solidFill>
            <a:srgbClr val="DCE3E4"/>
          </a:solidFill>
        </p:spPr>
        <p:txBody>
          <a:bodyPr wrap="square" lIns="0" tIns="0" rIns="0" bIns="0" rtlCol="0"/>
          <a:lstStyle/>
          <a:p>
            <a:endParaRPr/>
          </a:p>
        </p:txBody>
      </p:sp>
      <p:sp>
        <p:nvSpPr>
          <p:cNvPr id="21" name="bk object 21"/>
          <p:cNvSpPr/>
          <p:nvPr/>
        </p:nvSpPr>
        <p:spPr>
          <a:xfrm>
            <a:off x="1060703" y="9454895"/>
            <a:ext cx="2275840" cy="832485"/>
          </a:xfrm>
          <a:custGeom>
            <a:avLst/>
            <a:gdLst/>
            <a:ahLst/>
            <a:cxnLst/>
            <a:rect l="l" t="t" r="r" b="b"/>
            <a:pathLst>
              <a:path w="2275840" h="832484">
                <a:moveTo>
                  <a:pt x="0" y="832103"/>
                </a:moveTo>
                <a:lnTo>
                  <a:pt x="2275331" y="832103"/>
                </a:lnTo>
                <a:lnTo>
                  <a:pt x="2275331" y="0"/>
                </a:lnTo>
                <a:lnTo>
                  <a:pt x="0" y="0"/>
                </a:lnTo>
                <a:lnTo>
                  <a:pt x="0" y="832103"/>
                </a:lnTo>
                <a:close/>
              </a:path>
            </a:pathLst>
          </a:custGeom>
          <a:solidFill>
            <a:srgbClr val="095A81"/>
          </a:solidFill>
        </p:spPr>
        <p:txBody>
          <a:bodyPr wrap="square" lIns="0" tIns="0" rIns="0" bIns="0" rtlCol="0"/>
          <a:lstStyle/>
          <a:p>
            <a:endParaRPr/>
          </a:p>
        </p:txBody>
      </p:sp>
      <p:sp>
        <p:nvSpPr>
          <p:cNvPr id="22" name="bk object 22"/>
          <p:cNvSpPr/>
          <p:nvPr/>
        </p:nvSpPr>
        <p:spPr>
          <a:xfrm>
            <a:off x="1059180" y="9453365"/>
            <a:ext cx="2276094" cy="831341"/>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937669" y="822088"/>
            <a:ext cx="16412660" cy="737869"/>
          </a:xfrm>
          <a:prstGeom prst="rect">
            <a:avLst/>
          </a:prstGeom>
        </p:spPr>
        <p:txBody>
          <a:bodyPr wrap="square" lIns="0" tIns="0" rIns="0" bIns="0">
            <a:spAutoFit/>
          </a:bodyPr>
          <a:lstStyle>
            <a:lvl1pPr>
              <a:defRPr sz="5600" b="1" i="0">
                <a:solidFill>
                  <a:srgbClr val="095A81"/>
                </a:solidFill>
                <a:latin typeface="Calibri"/>
                <a:cs typeface="Calibri"/>
              </a:defRPr>
            </a:lvl1pPr>
          </a:lstStyle>
          <a:p>
            <a:endParaRPr/>
          </a:p>
        </p:txBody>
      </p:sp>
      <p:sp>
        <p:nvSpPr>
          <p:cNvPr id="3" name="Holder 3"/>
          <p:cNvSpPr>
            <a:spLocks noGrp="1"/>
          </p:cNvSpPr>
          <p:nvPr>
            <p:ph type="body" idx="1"/>
          </p:nvPr>
        </p:nvSpPr>
        <p:spPr>
          <a:xfrm>
            <a:off x="927100" y="2173615"/>
            <a:ext cx="16433800" cy="4191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2304277" y="9805669"/>
            <a:ext cx="5665469" cy="236220"/>
          </a:xfrm>
          <a:prstGeom prst="rect">
            <a:avLst/>
          </a:prstGeom>
        </p:spPr>
        <p:txBody>
          <a:bodyPr wrap="square" lIns="0" tIns="0" rIns="0" bIns="0">
            <a:spAutoFit/>
          </a:bodyPr>
          <a:lstStyle>
            <a:lvl1pPr>
              <a:defRPr sz="1650" b="0" i="0">
                <a:solidFill>
                  <a:srgbClr val="9E9E9E"/>
                </a:solidFill>
                <a:latin typeface="Calibri"/>
                <a:cs typeface="Calibri"/>
              </a:defRPr>
            </a:lvl1pPr>
          </a:lstStyle>
          <a:p>
            <a:pPr marL="12700">
              <a:lnSpc>
                <a:spcPct val="100000"/>
              </a:lnSpc>
            </a:pPr>
            <a:r>
              <a:rPr dirty="0"/>
              <a:t>C</a:t>
            </a:r>
            <a:r>
              <a:rPr spc="-5" dirty="0"/>
              <a:t>op</a:t>
            </a:r>
            <a:r>
              <a:rPr spc="-10" dirty="0"/>
              <a:t>y</a:t>
            </a:r>
            <a:r>
              <a:rPr dirty="0"/>
              <a:t>rig</a:t>
            </a:r>
            <a:r>
              <a:rPr spc="-20" dirty="0"/>
              <a:t>h</a:t>
            </a:r>
            <a:r>
              <a:rPr dirty="0"/>
              <a:t>t</a:t>
            </a:r>
            <a:r>
              <a:rPr spc="-80" dirty="0">
                <a:latin typeface="Times New Roman"/>
                <a:cs typeface="Times New Roman"/>
              </a:rPr>
              <a:t> </a:t>
            </a:r>
            <a:r>
              <a:rPr dirty="0"/>
              <a:t>©</a:t>
            </a:r>
            <a:r>
              <a:rPr spc="-40" dirty="0">
                <a:latin typeface="Times New Roman"/>
                <a:cs typeface="Times New Roman"/>
              </a:rPr>
              <a:t> </a:t>
            </a:r>
            <a:r>
              <a:rPr dirty="0"/>
              <a:t>2017,</a:t>
            </a:r>
            <a:r>
              <a:rPr spc="-50" dirty="0">
                <a:latin typeface="Times New Roman"/>
                <a:cs typeface="Times New Roman"/>
              </a:rPr>
              <a:t> </a:t>
            </a:r>
            <a:r>
              <a:rPr dirty="0"/>
              <a:t>e</a:t>
            </a:r>
            <a:r>
              <a:rPr spc="5" dirty="0"/>
              <a:t>d</a:t>
            </a:r>
            <a:r>
              <a:rPr dirty="0"/>
              <a:t>u</a:t>
            </a:r>
            <a:r>
              <a:rPr spc="-30" dirty="0"/>
              <a:t>r</a:t>
            </a:r>
            <a:r>
              <a:rPr dirty="0"/>
              <a:t>e</a:t>
            </a:r>
            <a:r>
              <a:rPr spc="-30" dirty="0"/>
              <a:t>k</a:t>
            </a:r>
            <a:r>
              <a:rPr dirty="0"/>
              <a:t>a</a:t>
            </a:r>
            <a:r>
              <a:rPr spc="-80" dirty="0">
                <a:latin typeface="Times New Roman"/>
                <a:cs typeface="Times New Roman"/>
              </a:rPr>
              <a:t> </a:t>
            </a:r>
            <a:r>
              <a:rPr dirty="0"/>
              <a:t>and</a:t>
            </a:r>
            <a:r>
              <a:rPr spc="-30" dirty="0"/>
              <a:t>/</a:t>
            </a:r>
            <a:r>
              <a:rPr spc="-5" dirty="0"/>
              <a:t>o</a:t>
            </a:r>
            <a:r>
              <a:rPr dirty="0"/>
              <a:t>r</a:t>
            </a:r>
            <a:r>
              <a:rPr spc="-75" dirty="0">
                <a:latin typeface="Times New Roman"/>
                <a:cs typeface="Times New Roman"/>
              </a:rPr>
              <a:t> </a:t>
            </a:r>
            <a:r>
              <a:rPr dirty="0"/>
              <a:t>its</a:t>
            </a:r>
            <a:r>
              <a:rPr spc="-40" dirty="0">
                <a:latin typeface="Times New Roman"/>
                <a:cs typeface="Times New Roman"/>
              </a:rPr>
              <a:t> </a:t>
            </a:r>
            <a:r>
              <a:rPr spc="-15" dirty="0"/>
              <a:t>af</a:t>
            </a:r>
            <a:r>
              <a:rPr spc="-5" dirty="0"/>
              <a:t>f</a:t>
            </a:r>
            <a:r>
              <a:rPr dirty="0"/>
              <a:t>il</a:t>
            </a:r>
            <a:r>
              <a:rPr spc="-10" dirty="0"/>
              <a:t>i</a:t>
            </a:r>
            <a:r>
              <a:rPr spc="-15" dirty="0"/>
              <a:t>a</a:t>
            </a:r>
            <a:r>
              <a:rPr spc="-30" dirty="0"/>
              <a:t>t</a:t>
            </a:r>
            <a:r>
              <a:rPr dirty="0"/>
              <a:t>es.</a:t>
            </a:r>
            <a:r>
              <a:rPr spc="-45" dirty="0">
                <a:latin typeface="Times New Roman"/>
                <a:cs typeface="Times New Roman"/>
              </a:rPr>
              <a:t> </a:t>
            </a:r>
            <a:r>
              <a:rPr dirty="0"/>
              <a:t>A</a:t>
            </a:r>
            <a:r>
              <a:rPr spc="-10" dirty="0"/>
              <a:t>l</a:t>
            </a:r>
            <a:r>
              <a:rPr dirty="0"/>
              <a:t>l</a:t>
            </a:r>
            <a:r>
              <a:rPr spc="-85" dirty="0">
                <a:latin typeface="Times New Roman"/>
                <a:cs typeface="Times New Roman"/>
              </a:rPr>
              <a:t> </a:t>
            </a:r>
            <a:r>
              <a:rPr dirty="0"/>
              <a:t>righ</a:t>
            </a:r>
            <a:r>
              <a:rPr spc="-10" dirty="0"/>
              <a:t>t</a:t>
            </a:r>
            <a:r>
              <a:rPr dirty="0"/>
              <a:t>s</a:t>
            </a:r>
            <a:r>
              <a:rPr spc="-65" dirty="0">
                <a:latin typeface="Times New Roman"/>
                <a:cs typeface="Times New Roman"/>
              </a:rPr>
              <a:t> </a:t>
            </a:r>
            <a:r>
              <a:rPr spc="-30" dirty="0"/>
              <a:t>r</a:t>
            </a:r>
            <a:r>
              <a:rPr dirty="0"/>
              <a:t>ese</a:t>
            </a:r>
            <a:r>
              <a:rPr spc="5" dirty="0"/>
              <a:t>r</a:t>
            </a:r>
            <a:r>
              <a:rPr spc="-20" dirty="0"/>
              <a:t>v</a:t>
            </a:r>
            <a:r>
              <a:rPr dirty="0"/>
              <a:t>e</a:t>
            </a:r>
            <a:r>
              <a:rPr spc="5" dirty="0"/>
              <a:t>d</a:t>
            </a:r>
            <a:r>
              <a:rPr dirty="0"/>
              <a:t>.</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10/4/2018</a:t>
            </a:fld>
            <a:endParaRPr lang="en-US"/>
          </a:p>
        </p:txBody>
      </p:sp>
      <p:sp>
        <p:nvSpPr>
          <p:cNvPr id="6" name="Holder 6"/>
          <p:cNvSpPr>
            <a:spLocks noGrp="1"/>
          </p:cNvSpPr>
          <p:nvPr>
            <p:ph type="sldNum" sz="quarter" idx="7"/>
          </p:nvPr>
        </p:nvSpPr>
        <p:spPr>
          <a:xfrm>
            <a:off x="13167360"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AB77DC-3CB5-4153-B201-7E308B56A988}"/>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B964A8-3CC6-47D8-9BD3-AAB27447E051}"/>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DC69B-B29A-4EB1-AA79-FD24961C16AB}"/>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7C462C53-F186-42F2-BBF3-249487AD61B3}" type="datetimeFigureOut">
              <a:rPr lang="en-US" smtClean="0"/>
              <a:t>10/4/2018</a:t>
            </a:fld>
            <a:endParaRPr lang="en-US"/>
          </a:p>
        </p:txBody>
      </p:sp>
      <p:sp>
        <p:nvSpPr>
          <p:cNvPr id="5" name="Footer Placeholder 4">
            <a:extLst>
              <a:ext uri="{FF2B5EF4-FFF2-40B4-BE49-F238E27FC236}">
                <a16:creationId xmlns:a16="http://schemas.microsoft.com/office/drawing/2014/main" id="{AF79B8DB-A1D8-4EFB-9F93-D4C48C861175}"/>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96E013-AC8D-42E6-94E6-A55396984934}"/>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5CD9CE2A-4182-4EBF-8AD5-701BA0DCADB1}" type="slidenum">
              <a:rPr lang="en-US" smtClean="0"/>
              <a:t>‹#›</a:t>
            </a:fld>
            <a:endParaRPr lang="en-US"/>
          </a:p>
        </p:txBody>
      </p:sp>
    </p:spTree>
    <p:extLst>
      <p:ext uri="{BB962C8B-B14F-4D97-AF65-F5344CB8AC3E}">
        <p14:creationId xmlns:p14="http://schemas.microsoft.com/office/powerpoint/2010/main" val="24592431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wnloads.mysql.com/archives/workbench/"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3.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en.wikipedia.org/wiki/Database_transac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n.wikipedia.org/wiki/B-tree" TargetMode="External"/><Relationship Id="rId5" Type="http://schemas.openxmlformats.org/officeDocument/2006/relationships/hyperlink" Target="https://en.wikipedia.org/wiki/R-tree" TargetMode="External"/><Relationship Id="rId4" Type="http://schemas.openxmlformats.org/officeDocument/2006/relationships/hyperlink" Target="https://en.wikipedia.org/wiki/Set_operations_(SQ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JS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839E-81E7-4FDF-8B7A-2E5982C8B5D1}"/>
              </a:ext>
            </a:extLst>
          </p:cNvPr>
          <p:cNvSpPr>
            <a:spLocks noGrp="1"/>
          </p:cNvSpPr>
          <p:nvPr>
            <p:ph type="ctrTitle"/>
          </p:nvPr>
        </p:nvSpPr>
        <p:spPr>
          <a:xfrm>
            <a:off x="914402" y="827315"/>
            <a:ext cx="16263255" cy="4437630"/>
          </a:xfrm>
          <a:solidFill>
            <a:srgbClr val="002060"/>
          </a:solidFill>
        </p:spPr>
        <p:txBody>
          <a:bodyPr/>
          <a:lstStyle/>
          <a:p>
            <a:br>
              <a:rPr lang="en-US" dirty="0">
                <a:solidFill>
                  <a:schemeClr val="bg1"/>
                </a:solidFill>
              </a:rPr>
            </a:br>
            <a:endParaRPr lang="en-US" dirty="0">
              <a:solidFill>
                <a:schemeClr val="bg1"/>
              </a:solidFill>
            </a:endParaRPr>
          </a:p>
        </p:txBody>
      </p:sp>
      <p:sp>
        <p:nvSpPr>
          <p:cNvPr id="3" name="Subtitle 2">
            <a:extLst>
              <a:ext uri="{FF2B5EF4-FFF2-40B4-BE49-F238E27FC236}">
                <a16:creationId xmlns:a16="http://schemas.microsoft.com/office/drawing/2014/main" id="{25D056B0-1148-46FD-B021-C26257C1023A}"/>
              </a:ext>
            </a:extLst>
          </p:cNvPr>
          <p:cNvSpPr>
            <a:spLocks noGrp="1"/>
          </p:cNvSpPr>
          <p:nvPr>
            <p:ph type="subTitle" idx="1"/>
          </p:nvPr>
        </p:nvSpPr>
        <p:spPr>
          <a:xfrm>
            <a:off x="1012373" y="5403057"/>
            <a:ext cx="16263255" cy="4198143"/>
          </a:xfrm>
          <a:solidFill>
            <a:srgbClr val="00B0F0"/>
          </a:solidFill>
        </p:spPr>
        <p:txBody>
          <a:bodyPr/>
          <a:lstStyle/>
          <a:p>
            <a:endParaRPr lang="en-US" dirty="0"/>
          </a:p>
          <a:p>
            <a:pPr algn="l"/>
            <a:endParaRPr lang="en-US" sz="5400" b="1" dirty="0">
              <a:solidFill>
                <a:schemeClr val="bg1"/>
              </a:solidFill>
              <a:latin typeface="+mj-lt"/>
              <a:ea typeface="+mj-ea"/>
              <a:cs typeface="+mj-cs"/>
            </a:endParaRPr>
          </a:p>
        </p:txBody>
      </p:sp>
      <p:sp>
        <p:nvSpPr>
          <p:cNvPr id="6" name="object 14">
            <a:extLst>
              <a:ext uri="{FF2B5EF4-FFF2-40B4-BE49-F238E27FC236}">
                <a16:creationId xmlns:a16="http://schemas.microsoft.com/office/drawing/2014/main" id="{2AC1B605-3231-4D42-868E-D30C7D547CB3}"/>
              </a:ext>
            </a:extLst>
          </p:cNvPr>
          <p:cNvSpPr/>
          <p:nvPr/>
        </p:nvSpPr>
        <p:spPr>
          <a:xfrm>
            <a:off x="7315200" y="1459646"/>
            <a:ext cx="3172968" cy="3172967"/>
          </a:xfrm>
          <a:prstGeom prst="rect">
            <a:avLst/>
          </a:prstGeom>
          <a:blipFill>
            <a:blip r:embed="rId2" cstate="print"/>
            <a:stretch>
              <a:fillRect/>
            </a:stretch>
          </a:blipFill>
        </p:spPr>
        <p:txBody>
          <a:bodyPr wrap="square" lIns="0" tIns="0" rIns="0" bIns="0" rtlCol="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1">
            <a:extLst>
              <a:ext uri="{FF2B5EF4-FFF2-40B4-BE49-F238E27FC236}">
                <a16:creationId xmlns:a16="http://schemas.microsoft.com/office/drawing/2014/main" id="{A8313B89-057A-47C8-B0CD-9EC00A27030D}"/>
              </a:ext>
            </a:extLst>
          </p:cNvPr>
          <p:cNvSpPr txBox="1"/>
          <p:nvPr/>
        </p:nvSpPr>
        <p:spPr>
          <a:xfrm>
            <a:off x="7751604" y="6486465"/>
            <a:ext cx="2588850" cy="1015663"/>
          </a:xfrm>
          <a:prstGeom prst="rect">
            <a:avLst/>
          </a:prstGeom>
        </p:spPr>
        <p:txBody>
          <a:bodyPr vert="horz"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10" normalizeH="0" baseline="0" noProof="0" dirty="0">
                <a:ln>
                  <a:noFill/>
                </a:ln>
                <a:solidFill>
                  <a:srgbClr val="FFFFFF"/>
                </a:solidFill>
                <a:effectLst/>
                <a:uLnTx/>
                <a:uFillTx/>
                <a:latin typeface="Trebuchet MS" panose="020B0603020202020204" pitchFamily="34" charset="0"/>
                <a:cs typeface="Arial"/>
              </a:rPr>
              <a:t>MySQL</a:t>
            </a:r>
            <a:endParaRPr kumimoji="0" sz="6600" b="0" i="0" u="none" strike="noStrike" kern="1200" cap="none" spc="0" normalizeH="0" baseline="0" noProof="0" dirty="0">
              <a:ln>
                <a:noFill/>
              </a:ln>
              <a:solidFill>
                <a:prstClr val="black"/>
              </a:solidFill>
              <a:effectLst/>
              <a:uLnTx/>
              <a:uFillTx/>
              <a:latin typeface="Trebuchet MS" panose="020B0603020202020204" pitchFamily="34" charset="0"/>
              <a:cs typeface="Arial"/>
            </a:endParaRPr>
          </a:p>
        </p:txBody>
      </p:sp>
    </p:spTree>
    <p:extLst>
      <p:ext uri="{BB962C8B-B14F-4D97-AF65-F5344CB8AC3E}">
        <p14:creationId xmlns:p14="http://schemas.microsoft.com/office/powerpoint/2010/main" val="308669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95A81"/>
          </a:solidFill>
        </p:spPr>
        <p:txBody>
          <a:bodyPr wrap="square" lIns="0" tIns="0" rIns="0" bIns="0" rtlCol="0"/>
          <a:lstStyle/>
          <a:p>
            <a:endParaRPr/>
          </a:p>
        </p:txBody>
      </p:sp>
      <p:sp>
        <p:nvSpPr>
          <p:cNvPr id="4" name="object 4"/>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5517F"/>
          </a:solidFill>
        </p:spPr>
        <p:txBody>
          <a:bodyPr wrap="square" lIns="0" tIns="0" rIns="0" bIns="0" rtlCol="0"/>
          <a:lstStyle/>
          <a:p>
            <a:endParaRPr/>
          </a:p>
        </p:txBody>
      </p:sp>
      <p:sp>
        <p:nvSpPr>
          <p:cNvPr id="5" name="object 5"/>
          <p:cNvSpPr/>
          <p:nvPr/>
        </p:nvSpPr>
        <p:spPr>
          <a:xfrm>
            <a:off x="707136" y="3442716"/>
            <a:ext cx="1066799" cy="1272539"/>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937669" y="822088"/>
            <a:ext cx="16412660" cy="861774"/>
          </a:xfrm>
          <a:prstGeom prst="rect">
            <a:avLst/>
          </a:prstGeom>
        </p:spPr>
        <p:txBody>
          <a:bodyPr vert="horz" wrap="square" lIns="0" tIns="0" rIns="0" bIns="0" rtlCol="0">
            <a:spAutoFit/>
          </a:bodyPr>
          <a:lstStyle/>
          <a:p>
            <a:pPr marL="12700">
              <a:lnSpc>
                <a:spcPct val="100000"/>
              </a:lnSpc>
            </a:pPr>
            <a:r>
              <a:rPr lang="en-US" dirty="0"/>
              <a:t>MySQL Versions - Latest</a:t>
            </a:r>
            <a:endParaRPr dirty="0"/>
          </a:p>
        </p:txBody>
      </p:sp>
      <p:pic>
        <p:nvPicPr>
          <p:cNvPr id="11" name="Picture 10">
            <a:extLst>
              <a:ext uri="{FF2B5EF4-FFF2-40B4-BE49-F238E27FC236}">
                <a16:creationId xmlns:a16="http://schemas.microsoft.com/office/drawing/2014/main" id="{5239D0B1-65AE-4B8E-A81F-93F79FA3C759}"/>
              </a:ext>
            </a:extLst>
          </p:cNvPr>
          <p:cNvPicPr>
            <a:picLocks noChangeAspect="1"/>
          </p:cNvPicPr>
          <p:nvPr/>
        </p:nvPicPr>
        <p:blipFill>
          <a:blip r:embed="rId4"/>
          <a:stretch>
            <a:fillRect/>
          </a:stretch>
        </p:blipFill>
        <p:spPr>
          <a:xfrm>
            <a:off x="1447800" y="1943100"/>
            <a:ext cx="15902529" cy="4711861"/>
          </a:xfrm>
          <a:prstGeom prst="rect">
            <a:avLst/>
          </a:prstGeom>
        </p:spPr>
      </p:pic>
    </p:spTree>
    <p:extLst>
      <p:ext uri="{BB962C8B-B14F-4D97-AF65-F5344CB8AC3E}">
        <p14:creationId xmlns:p14="http://schemas.microsoft.com/office/powerpoint/2010/main" val="50586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95A81"/>
          </a:solidFill>
        </p:spPr>
        <p:txBody>
          <a:bodyPr wrap="square" lIns="0" tIns="0" rIns="0" bIns="0" rtlCol="0"/>
          <a:lstStyle/>
          <a:p>
            <a:endParaRPr/>
          </a:p>
        </p:txBody>
      </p:sp>
      <p:sp>
        <p:nvSpPr>
          <p:cNvPr id="4" name="object 4"/>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5517F"/>
          </a:solidFill>
        </p:spPr>
        <p:txBody>
          <a:bodyPr wrap="square" lIns="0" tIns="0" rIns="0" bIns="0" rtlCol="0"/>
          <a:lstStyle/>
          <a:p>
            <a:endParaRPr/>
          </a:p>
        </p:txBody>
      </p:sp>
      <p:sp>
        <p:nvSpPr>
          <p:cNvPr id="5" name="object 5"/>
          <p:cNvSpPr/>
          <p:nvPr/>
        </p:nvSpPr>
        <p:spPr>
          <a:xfrm>
            <a:off x="707136" y="3442716"/>
            <a:ext cx="1066799" cy="1272539"/>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937669" y="822088"/>
            <a:ext cx="16412660" cy="861774"/>
          </a:xfrm>
          <a:prstGeom prst="rect">
            <a:avLst/>
          </a:prstGeom>
        </p:spPr>
        <p:txBody>
          <a:bodyPr vert="horz" wrap="square" lIns="0" tIns="0" rIns="0" bIns="0" rtlCol="0">
            <a:spAutoFit/>
          </a:bodyPr>
          <a:lstStyle/>
          <a:p>
            <a:pPr marL="12700">
              <a:lnSpc>
                <a:spcPct val="100000"/>
              </a:lnSpc>
            </a:pPr>
            <a:r>
              <a:rPr lang="en-US" dirty="0"/>
              <a:t>Features of MySQL</a:t>
            </a:r>
            <a:endParaRPr dirty="0"/>
          </a:p>
        </p:txBody>
      </p:sp>
      <p:sp>
        <p:nvSpPr>
          <p:cNvPr id="7" name="object 7"/>
          <p:cNvSpPr txBox="1"/>
          <p:nvPr/>
        </p:nvSpPr>
        <p:spPr>
          <a:xfrm>
            <a:off x="937668" y="1784422"/>
            <a:ext cx="16893132" cy="7040517"/>
          </a:xfrm>
          <a:prstGeom prst="rect">
            <a:avLst/>
          </a:prstGeom>
        </p:spPr>
        <p:txBody>
          <a:bodyPr vert="horz" wrap="square" lIns="0" tIns="0" rIns="0" bIns="0" rtlCol="0">
            <a:spAutoFit/>
          </a:bodyPr>
          <a:lstStyle/>
          <a:p>
            <a:pPr marL="457200" indent="-457200">
              <a:lnSpc>
                <a:spcPct val="150000"/>
              </a:lnSpc>
              <a:buClr>
                <a:srgbClr val="095A81"/>
              </a:buClr>
              <a:buFont typeface="Wingdings" panose="05000000000000000000" pitchFamily="2" charset="2"/>
              <a:buChar char="§"/>
              <a:tabLst>
                <a:tab pos="584835" algn="l"/>
              </a:tabLst>
            </a:pPr>
            <a:r>
              <a:rPr lang="en-US" sz="2800" spc="-20" dirty="0">
                <a:solidFill>
                  <a:srgbClr val="5F5F5F"/>
                </a:solidFill>
                <a:cs typeface="Calibri"/>
              </a:rPr>
              <a:t>RDBMS</a:t>
            </a:r>
          </a:p>
          <a:p>
            <a:pPr marL="457200" indent="-457200">
              <a:lnSpc>
                <a:spcPct val="150000"/>
              </a:lnSpc>
              <a:buClr>
                <a:srgbClr val="095A81"/>
              </a:buClr>
              <a:buFont typeface="Wingdings" panose="05000000000000000000" pitchFamily="2" charset="2"/>
              <a:buChar char="§"/>
              <a:tabLst>
                <a:tab pos="584835" algn="l"/>
              </a:tabLst>
            </a:pPr>
            <a:r>
              <a:rPr lang="en-US" sz="2800" spc="-20" dirty="0">
                <a:solidFill>
                  <a:srgbClr val="5F5F5F"/>
                </a:solidFill>
                <a:cs typeface="Calibri"/>
              </a:rPr>
              <a:t>Easy to use</a:t>
            </a:r>
          </a:p>
          <a:p>
            <a:pPr marL="457200" indent="-457200">
              <a:lnSpc>
                <a:spcPct val="150000"/>
              </a:lnSpc>
              <a:buClr>
                <a:srgbClr val="095A81"/>
              </a:buClr>
              <a:buFont typeface="Wingdings" panose="05000000000000000000" pitchFamily="2" charset="2"/>
              <a:buChar char="§"/>
              <a:tabLst>
                <a:tab pos="584835" algn="l"/>
              </a:tabLst>
            </a:pPr>
            <a:r>
              <a:rPr lang="en-US" sz="2800" spc="-20" dirty="0">
                <a:solidFill>
                  <a:srgbClr val="5F5F5F"/>
                </a:solidFill>
                <a:cs typeface="Calibri"/>
              </a:rPr>
              <a:t>Secure</a:t>
            </a:r>
          </a:p>
          <a:p>
            <a:pPr marL="457200" indent="-457200">
              <a:lnSpc>
                <a:spcPct val="150000"/>
              </a:lnSpc>
              <a:buClr>
                <a:srgbClr val="095A81"/>
              </a:buClr>
              <a:buFont typeface="Wingdings" panose="05000000000000000000" pitchFamily="2" charset="2"/>
              <a:buChar char="§"/>
              <a:tabLst>
                <a:tab pos="584835" algn="l"/>
              </a:tabLst>
            </a:pPr>
            <a:r>
              <a:rPr lang="en-US" sz="2800" spc="-20" dirty="0">
                <a:solidFill>
                  <a:srgbClr val="5F5F5F"/>
                </a:solidFill>
                <a:cs typeface="Calibri"/>
              </a:rPr>
              <a:t>Client |Server Architecture</a:t>
            </a:r>
          </a:p>
          <a:p>
            <a:pPr marL="457200" indent="-457200">
              <a:lnSpc>
                <a:spcPct val="150000"/>
              </a:lnSpc>
              <a:buClr>
                <a:srgbClr val="095A81"/>
              </a:buClr>
              <a:buFont typeface="Wingdings" panose="05000000000000000000" pitchFamily="2" charset="2"/>
              <a:buChar char="§"/>
              <a:tabLst>
                <a:tab pos="584835" algn="l"/>
              </a:tabLst>
            </a:pPr>
            <a:r>
              <a:rPr lang="en-US" sz="2800" spc="-20" dirty="0">
                <a:solidFill>
                  <a:srgbClr val="5F5F5F"/>
                </a:solidFill>
                <a:cs typeface="Calibri"/>
              </a:rPr>
              <a:t>Free to download</a:t>
            </a:r>
          </a:p>
          <a:p>
            <a:pPr marL="457200" indent="-457200">
              <a:lnSpc>
                <a:spcPct val="150000"/>
              </a:lnSpc>
              <a:buClr>
                <a:srgbClr val="095A81"/>
              </a:buClr>
              <a:buFont typeface="Wingdings" panose="05000000000000000000" pitchFamily="2" charset="2"/>
              <a:buChar char="§"/>
              <a:tabLst>
                <a:tab pos="584835" algn="l"/>
              </a:tabLst>
            </a:pPr>
            <a:r>
              <a:rPr lang="en-US" sz="2800" spc="-20" dirty="0">
                <a:solidFill>
                  <a:srgbClr val="5F5F5F"/>
                </a:solidFill>
                <a:cs typeface="Calibri"/>
              </a:rPr>
              <a:t>Scalable</a:t>
            </a:r>
          </a:p>
          <a:p>
            <a:pPr marL="457200" indent="-457200">
              <a:lnSpc>
                <a:spcPct val="150000"/>
              </a:lnSpc>
              <a:buClr>
                <a:srgbClr val="095A81"/>
              </a:buClr>
              <a:buFont typeface="Wingdings" panose="05000000000000000000" pitchFamily="2" charset="2"/>
              <a:buChar char="§"/>
              <a:tabLst>
                <a:tab pos="584835" algn="l"/>
              </a:tabLst>
            </a:pPr>
            <a:r>
              <a:rPr lang="en-US" sz="2800" spc="-20" dirty="0">
                <a:solidFill>
                  <a:srgbClr val="5F5F5F"/>
                </a:solidFill>
                <a:cs typeface="Calibri"/>
              </a:rPr>
              <a:t>Compatible on Many Operating System</a:t>
            </a:r>
          </a:p>
          <a:p>
            <a:pPr marL="457200" indent="-457200">
              <a:lnSpc>
                <a:spcPct val="150000"/>
              </a:lnSpc>
              <a:buClr>
                <a:srgbClr val="095A81"/>
              </a:buClr>
              <a:buFont typeface="Wingdings" panose="05000000000000000000" pitchFamily="2" charset="2"/>
              <a:buChar char="§"/>
              <a:tabLst>
                <a:tab pos="584835" algn="l"/>
              </a:tabLst>
            </a:pPr>
            <a:r>
              <a:rPr lang="en-US" sz="2800" spc="-20" dirty="0">
                <a:solidFill>
                  <a:srgbClr val="5F5F5F"/>
                </a:solidFill>
                <a:cs typeface="Calibri"/>
              </a:rPr>
              <a:t>Allows Rollback</a:t>
            </a:r>
          </a:p>
          <a:p>
            <a:pPr marL="457200" indent="-457200">
              <a:lnSpc>
                <a:spcPct val="150000"/>
              </a:lnSpc>
              <a:buClr>
                <a:srgbClr val="095A81"/>
              </a:buClr>
              <a:buFont typeface="Wingdings" panose="05000000000000000000" pitchFamily="2" charset="2"/>
              <a:buChar char="§"/>
              <a:tabLst>
                <a:tab pos="584835" algn="l"/>
              </a:tabLst>
            </a:pPr>
            <a:r>
              <a:rPr lang="en-US" sz="2800" spc="-20" dirty="0">
                <a:solidFill>
                  <a:srgbClr val="5F5F5F"/>
                </a:solidFill>
                <a:cs typeface="Calibri"/>
              </a:rPr>
              <a:t>High Performance</a:t>
            </a:r>
          </a:p>
          <a:p>
            <a:pPr marL="457200" indent="-457200">
              <a:lnSpc>
                <a:spcPct val="150000"/>
              </a:lnSpc>
              <a:buClr>
                <a:srgbClr val="095A81"/>
              </a:buClr>
              <a:buFont typeface="Wingdings" panose="05000000000000000000" pitchFamily="2" charset="2"/>
              <a:buChar char="§"/>
              <a:tabLst>
                <a:tab pos="584835" algn="l"/>
              </a:tabLst>
            </a:pPr>
            <a:r>
              <a:rPr lang="en-US" sz="2800" spc="-20" dirty="0">
                <a:solidFill>
                  <a:srgbClr val="5F5F5F"/>
                </a:solidFill>
                <a:cs typeface="Calibri"/>
              </a:rPr>
              <a:t>High Flexibility</a:t>
            </a:r>
          </a:p>
          <a:p>
            <a:pPr marL="457200" indent="-457200">
              <a:lnSpc>
                <a:spcPct val="150000"/>
              </a:lnSpc>
              <a:buClr>
                <a:srgbClr val="095A81"/>
              </a:buClr>
              <a:buFont typeface="Wingdings" panose="05000000000000000000" pitchFamily="2" charset="2"/>
              <a:buChar char="§"/>
              <a:tabLst>
                <a:tab pos="584835" algn="l"/>
              </a:tabLst>
            </a:pPr>
            <a:r>
              <a:rPr lang="en-US" sz="2800" spc="-20" dirty="0">
                <a:solidFill>
                  <a:srgbClr val="5F5F5F"/>
                </a:solidFill>
                <a:cs typeface="Calibri"/>
              </a:rPr>
              <a:t>High Productivity</a:t>
            </a:r>
            <a:endParaRPr sz="2650" dirty="0">
              <a:latin typeface="Times New Roman"/>
              <a:cs typeface="Times New Roman"/>
            </a:endParaRPr>
          </a:p>
        </p:txBody>
      </p:sp>
    </p:spTree>
    <p:extLst>
      <p:ext uri="{BB962C8B-B14F-4D97-AF65-F5344CB8AC3E}">
        <p14:creationId xmlns:p14="http://schemas.microsoft.com/office/powerpoint/2010/main" val="111861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95A81"/>
          </a:solidFill>
        </p:spPr>
        <p:txBody>
          <a:bodyPr wrap="square" lIns="0" tIns="0" rIns="0" bIns="0" rtlCol="0"/>
          <a:lstStyle/>
          <a:p>
            <a:endParaRPr/>
          </a:p>
        </p:txBody>
      </p:sp>
      <p:sp>
        <p:nvSpPr>
          <p:cNvPr id="4" name="object 4"/>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5517F"/>
          </a:solidFill>
        </p:spPr>
        <p:txBody>
          <a:bodyPr wrap="square" lIns="0" tIns="0" rIns="0" bIns="0" rtlCol="0"/>
          <a:lstStyle/>
          <a:p>
            <a:endParaRPr/>
          </a:p>
        </p:txBody>
      </p:sp>
      <p:sp>
        <p:nvSpPr>
          <p:cNvPr id="5" name="object 5"/>
          <p:cNvSpPr/>
          <p:nvPr/>
        </p:nvSpPr>
        <p:spPr>
          <a:xfrm>
            <a:off x="707136" y="3442716"/>
            <a:ext cx="1066799" cy="1272539"/>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937669" y="822088"/>
            <a:ext cx="16412660" cy="861774"/>
          </a:xfrm>
          <a:prstGeom prst="rect">
            <a:avLst/>
          </a:prstGeom>
        </p:spPr>
        <p:txBody>
          <a:bodyPr vert="horz" wrap="square" lIns="0" tIns="0" rIns="0" bIns="0" rtlCol="0">
            <a:spAutoFit/>
          </a:bodyPr>
          <a:lstStyle/>
          <a:p>
            <a:pPr marL="12700">
              <a:lnSpc>
                <a:spcPct val="100000"/>
              </a:lnSpc>
            </a:pPr>
            <a:r>
              <a:rPr lang="en-US" dirty="0"/>
              <a:t>Download MySQL</a:t>
            </a:r>
            <a:endParaRPr dirty="0"/>
          </a:p>
        </p:txBody>
      </p:sp>
      <p:sp>
        <p:nvSpPr>
          <p:cNvPr id="7" name="object 7"/>
          <p:cNvSpPr txBox="1"/>
          <p:nvPr/>
        </p:nvSpPr>
        <p:spPr>
          <a:xfrm>
            <a:off x="937668" y="1784422"/>
            <a:ext cx="16893132" cy="1831079"/>
          </a:xfrm>
          <a:prstGeom prst="rect">
            <a:avLst/>
          </a:prstGeom>
        </p:spPr>
        <p:txBody>
          <a:bodyPr vert="horz" wrap="square" lIns="0" tIns="0" rIns="0" bIns="0" rtlCol="0">
            <a:spAutoFit/>
          </a:bodyPr>
          <a:lstStyle/>
          <a:p>
            <a:pPr>
              <a:lnSpc>
                <a:spcPct val="150000"/>
              </a:lnSpc>
              <a:buClr>
                <a:srgbClr val="095A81"/>
              </a:buClr>
              <a:tabLst>
                <a:tab pos="584835" algn="l"/>
              </a:tabLst>
            </a:pPr>
            <a:r>
              <a:rPr lang="en-US" sz="2800" spc="-20" dirty="0">
                <a:solidFill>
                  <a:srgbClr val="5F5F5F"/>
                </a:solidFill>
                <a:cs typeface="Calibri"/>
              </a:rPr>
              <a:t>For Development Purpose we can use workbench</a:t>
            </a:r>
          </a:p>
          <a:p>
            <a:pPr marL="457200" indent="-457200">
              <a:lnSpc>
                <a:spcPct val="150000"/>
              </a:lnSpc>
              <a:buClr>
                <a:srgbClr val="095A81"/>
              </a:buClr>
              <a:buFont typeface="Wingdings" panose="05000000000000000000" pitchFamily="2" charset="2"/>
              <a:buChar char="§"/>
              <a:tabLst>
                <a:tab pos="584835" algn="l"/>
              </a:tabLst>
            </a:pPr>
            <a:r>
              <a:rPr lang="en-US" sz="2800" spc="-20" dirty="0">
                <a:solidFill>
                  <a:srgbClr val="5F5F5F"/>
                </a:solidFill>
                <a:cs typeface="Calibri"/>
                <a:hlinkClick r:id="rId4"/>
              </a:rPr>
              <a:t>https://downloads.mysql.com/archives/workbench/</a:t>
            </a:r>
            <a:endParaRPr lang="en-US" sz="2800" spc="-20" dirty="0">
              <a:solidFill>
                <a:srgbClr val="5F5F5F"/>
              </a:solidFill>
              <a:cs typeface="Calibri"/>
            </a:endParaRPr>
          </a:p>
          <a:p>
            <a:pPr>
              <a:lnSpc>
                <a:spcPct val="150000"/>
              </a:lnSpc>
              <a:buClr>
                <a:srgbClr val="095A81"/>
              </a:buClr>
              <a:tabLst>
                <a:tab pos="584835" algn="l"/>
              </a:tabLst>
            </a:pPr>
            <a:endParaRPr sz="2650" dirty="0">
              <a:latin typeface="Times New Roman"/>
              <a:cs typeface="Times New Roman"/>
            </a:endParaRPr>
          </a:p>
        </p:txBody>
      </p:sp>
      <p:pic>
        <p:nvPicPr>
          <p:cNvPr id="3" name="Picture 2">
            <a:extLst>
              <a:ext uri="{FF2B5EF4-FFF2-40B4-BE49-F238E27FC236}">
                <a16:creationId xmlns:a16="http://schemas.microsoft.com/office/drawing/2014/main" id="{9D9A026C-96CE-410A-8881-F10610C5C5FF}"/>
              </a:ext>
            </a:extLst>
          </p:cNvPr>
          <p:cNvPicPr>
            <a:picLocks noChangeAspect="1"/>
          </p:cNvPicPr>
          <p:nvPr/>
        </p:nvPicPr>
        <p:blipFill>
          <a:blip r:embed="rId5"/>
          <a:stretch>
            <a:fillRect/>
          </a:stretch>
        </p:blipFill>
        <p:spPr>
          <a:xfrm>
            <a:off x="1760080" y="3238500"/>
            <a:ext cx="14622920" cy="5266730"/>
          </a:xfrm>
          <a:prstGeom prst="rect">
            <a:avLst/>
          </a:prstGeom>
        </p:spPr>
      </p:pic>
      <p:sp>
        <p:nvSpPr>
          <p:cNvPr id="8" name="Rectangle 7">
            <a:extLst>
              <a:ext uri="{FF2B5EF4-FFF2-40B4-BE49-F238E27FC236}">
                <a16:creationId xmlns:a16="http://schemas.microsoft.com/office/drawing/2014/main" id="{5CF69042-A61D-451E-BB49-BAA2A42BDA98}"/>
              </a:ext>
            </a:extLst>
          </p:cNvPr>
          <p:cNvSpPr/>
          <p:nvPr/>
        </p:nvSpPr>
        <p:spPr>
          <a:xfrm>
            <a:off x="8838692" y="8709723"/>
            <a:ext cx="9042860" cy="369332"/>
          </a:xfrm>
          <a:prstGeom prst="rect">
            <a:avLst/>
          </a:prstGeom>
        </p:spPr>
        <p:txBody>
          <a:bodyPr wrap="none">
            <a:spAutoFit/>
          </a:bodyPr>
          <a:lstStyle/>
          <a:p>
            <a:r>
              <a:rPr lang="en-US" dirty="0">
                <a:solidFill>
                  <a:srgbClr val="000000"/>
                </a:solidFill>
                <a:latin typeface="verdana" panose="020B0604030504040204" pitchFamily="34" charset="0"/>
              </a:rPr>
              <a:t>Note: Go to MySQL official website</a:t>
            </a:r>
            <a:r>
              <a:rPr lang="en-US" b="1" dirty="0">
                <a:solidFill>
                  <a:srgbClr val="2F4F4F"/>
                </a:solidFill>
                <a:latin typeface="verdana" panose="020B0604030504040204" pitchFamily="34" charset="0"/>
              </a:rPr>
              <a:t> http://www.mysql.com/downloads/</a:t>
            </a:r>
            <a:endParaRPr lang="en-US"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8773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95A81"/>
          </a:solidFill>
        </p:spPr>
        <p:txBody>
          <a:bodyPr wrap="square" lIns="0" tIns="0" rIns="0" bIns="0" rtlCol="0"/>
          <a:lstStyle/>
          <a:p>
            <a:endParaRPr/>
          </a:p>
        </p:txBody>
      </p:sp>
      <p:sp>
        <p:nvSpPr>
          <p:cNvPr id="4" name="object 4"/>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5517F"/>
          </a:solidFill>
        </p:spPr>
        <p:txBody>
          <a:bodyPr wrap="square" lIns="0" tIns="0" rIns="0" bIns="0" rtlCol="0"/>
          <a:lstStyle/>
          <a:p>
            <a:endParaRPr/>
          </a:p>
        </p:txBody>
      </p:sp>
      <p:sp>
        <p:nvSpPr>
          <p:cNvPr id="5" name="object 5"/>
          <p:cNvSpPr/>
          <p:nvPr/>
        </p:nvSpPr>
        <p:spPr>
          <a:xfrm>
            <a:off x="11350752" y="4128515"/>
            <a:ext cx="6003036" cy="4256532"/>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Summary</a:t>
            </a:r>
          </a:p>
        </p:txBody>
      </p:sp>
      <p:sp>
        <p:nvSpPr>
          <p:cNvPr id="7" name="object 7"/>
          <p:cNvSpPr txBox="1"/>
          <p:nvPr/>
        </p:nvSpPr>
        <p:spPr>
          <a:xfrm>
            <a:off x="937669" y="1980177"/>
            <a:ext cx="9939020" cy="4647426"/>
          </a:xfrm>
          <a:prstGeom prst="rect">
            <a:avLst/>
          </a:prstGeom>
        </p:spPr>
        <p:txBody>
          <a:bodyPr vert="horz" wrap="square" lIns="0" tIns="0" rIns="0" bIns="0" rtlCol="0">
            <a:spAutoFit/>
          </a:bodyPr>
          <a:lstStyle/>
          <a:p>
            <a:pPr marL="12700">
              <a:lnSpc>
                <a:spcPct val="100000"/>
              </a:lnSpc>
            </a:pPr>
            <a:r>
              <a:rPr sz="2800" spc="-15" dirty="0">
                <a:solidFill>
                  <a:srgbClr val="5F5F5F"/>
                </a:solidFill>
                <a:latin typeface="Calibri"/>
                <a:cs typeface="Calibri"/>
              </a:rPr>
              <a:t>In</a:t>
            </a:r>
            <a:r>
              <a:rPr sz="2800" spc="-70" dirty="0">
                <a:solidFill>
                  <a:srgbClr val="5F5F5F"/>
                </a:solidFill>
                <a:latin typeface="Times New Roman"/>
                <a:cs typeface="Times New Roman"/>
              </a:rPr>
              <a:t> </a:t>
            </a:r>
            <a:r>
              <a:rPr sz="2800" spc="-15" dirty="0">
                <a:solidFill>
                  <a:srgbClr val="5F5F5F"/>
                </a:solidFill>
                <a:latin typeface="Calibri"/>
                <a:cs typeface="Calibri"/>
              </a:rPr>
              <a:t>this</a:t>
            </a:r>
            <a:r>
              <a:rPr sz="2800" spc="-55" dirty="0">
                <a:solidFill>
                  <a:srgbClr val="5F5F5F"/>
                </a:solidFill>
                <a:latin typeface="Times New Roman"/>
                <a:cs typeface="Times New Roman"/>
              </a:rPr>
              <a:t> </a:t>
            </a:r>
            <a:r>
              <a:rPr sz="2800" spc="-20" dirty="0">
                <a:solidFill>
                  <a:srgbClr val="5F5F5F"/>
                </a:solidFill>
                <a:latin typeface="Calibri"/>
                <a:cs typeface="Calibri"/>
              </a:rPr>
              <a:t>modu</a:t>
            </a:r>
            <a:r>
              <a:rPr sz="2800" spc="-30" dirty="0">
                <a:solidFill>
                  <a:srgbClr val="5F5F5F"/>
                </a:solidFill>
                <a:latin typeface="Calibri"/>
                <a:cs typeface="Calibri"/>
              </a:rPr>
              <a:t>l</a:t>
            </a:r>
            <a:r>
              <a:rPr sz="2800" spc="-15" dirty="0">
                <a:solidFill>
                  <a:srgbClr val="5F5F5F"/>
                </a:solidFill>
                <a:latin typeface="Calibri"/>
                <a:cs typeface="Calibri"/>
              </a:rPr>
              <a:t>e,</a:t>
            </a:r>
            <a:r>
              <a:rPr sz="2800" spc="-35" dirty="0">
                <a:solidFill>
                  <a:srgbClr val="5F5F5F"/>
                </a:solidFill>
                <a:latin typeface="Times New Roman"/>
                <a:cs typeface="Times New Roman"/>
              </a:rPr>
              <a:t> </a:t>
            </a:r>
            <a:r>
              <a:rPr sz="2800" spc="-15" dirty="0">
                <a:solidFill>
                  <a:srgbClr val="5F5F5F"/>
                </a:solidFill>
                <a:latin typeface="Calibri"/>
                <a:cs typeface="Calibri"/>
              </a:rPr>
              <a:t>you</a:t>
            </a:r>
            <a:r>
              <a:rPr sz="2800" spc="-75" dirty="0">
                <a:solidFill>
                  <a:srgbClr val="5F5F5F"/>
                </a:solidFill>
                <a:latin typeface="Times New Roman"/>
                <a:cs typeface="Times New Roman"/>
              </a:rPr>
              <a:t> </a:t>
            </a:r>
            <a:r>
              <a:rPr sz="2800" spc="-20" dirty="0">
                <a:solidFill>
                  <a:srgbClr val="5F5F5F"/>
                </a:solidFill>
                <a:latin typeface="Calibri"/>
                <a:cs typeface="Calibri"/>
              </a:rPr>
              <a:t>shoul</a:t>
            </a:r>
            <a:r>
              <a:rPr sz="2800" spc="-15" dirty="0">
                <a:solidFill>
                  <a:srgbClr val="5F5F5F"/>
                </a:solidFill>
                <a:latin typeface="Calibri"/>
                <a:cs typeface="Calibri"/>
              </a:rPr>
              <a:t>d</a:t>
            </a:r>
            <a:r>
              <a:rPr sz="2800" spc="-30" dirty="0">
                <a:solidFill>
                  <a:srgbClr val="5F5F5F"/>
                </a:solidFill>
                <a:latin typeface="Times New Roman"/>
                <a:cs typeface="Times New Roman"/>
              </a:rPr>
              <a:t> </a:t>
            </a:r>
            <a:r>
              <a:rPr sz="2800" spc="-20" dirty="0">
                <a:solidFill>
                  <a:srgbClr val="5F5F5F"/>
                </a:solidFill>
                <a:latin typeface="Calibri"/>
                <a:cs typeface="Calibri"/>
              </a:rPr>
              <a:t>hav</a:t>
            </a:r>
            <a:r>
              <a:rPr sz="2800" spc="-15" dirty="0">
                <a:solidFill>
                  <a:srgbClr val="5F5F5F"/>
                </a:solidFill>
                <a:latin typeface="Calibri"/>
                <a:cs typeface="Calibri"/>
              </a:rPr>
              <a:t>e</a:t>
            </a:r>
            <a:r>
              <a:rPr sz="2800" spc="-65" dirty="0">
                <a:solidFill>
                  <a:srgbClr val="5F5F5F"/>
                </a:solidFill>
                <a:latin typeface="Times New Roman"/>
                <a:cs typeface="Times New Roman"/>
              </a:rPr>
              <a:t> </a:t>
            </a:r>
            <a:r>
              <a:rPr sz="2800" dirty="0">
                <a:solidFill>
                  <a:srgbClr val="5F5F5F"/>
                </a:solidFill>
                <a:latin typeface="Calibri"/>
                <a:cs typeface="Calibri"/>
              </a:rPr>
              <a:t>l</a:t>
            </a:r>
            <a:r>
              <a:rPr sz="2800" spc="-15" dirty="0">
                <a:solidFill>
                  <a:srgbClr val="5F5F5F"/>
                </a:solidFill>
                <a:latin typeface="Calibri"/>
                <a:cs typeface="Calibri"/>
              </a:rPr>
              <a:t>ear</a:t>
            </a:r>
            <a:r>
              <a:rPr sz="2800" spc="-30" dirty="0">
                <a:solidFill>
                  <a:srgbClr val="5F5F5F"/>
                </a:solidFill>
                <a:latin typeface="Calibri"/>
                <a:cs typeface="Calibri"/>
              </a:rPr>
              <a:t>n</a:t>
            </a:r>
            <a:r>
              <a:rPr sz="2800" spc="-10" dirty="0">
                <a:solidFill>
                  <a:srgbClr val="5F5F5F"/>
                </a:solidFill>
                <a:latin typeface="Calibri"/>
                <a:cs typeface="Calibri"/>
              </a:rPr>
              <a:t>t:</a:t>
            </a:r>
            <a:endParaRPr sz="2800" dirty="0">
              <a:latin typeface="Calibri"/>
              <a:cs typeface="Calibri"/>
            </a:endParaRPr>
          </a:p>
          <a:p>
            <a:pPr>
              <a:lnSpc>
                <a:spcPct val="100000"/>
              </a:lnSpc>
              <a:spcBef>
                <a:spcPts val="36"/>
              </a:spcBef>
            </a:pPr>
            <a:endParaRPr sz="2650" dirty="0">
              <a:latin typeface="Times New Roman"/>
              <a:cs typeface="Times New Roman"/>
            </a:endParaRPr>
          </a:p>
          <a:p>
            <a:pPr marL="647700" indent="-457200">
              <a:lnSpc>
                <a:spcPct val="100000"/>
              </a:lnSpc>
              <a:buClr>
                <a:srgbClr val="05517F"/>
              </a:buClr>
              <a:buFont typeface="Microsoft Sans Serif"/>
              <a:buChar char="▪"/>
              <a:tabLst>
                <a:tab pos="648335" algn="l"/>
              </a:tabLst>
            </a:pPr>
            <a:r>
              <a:rPr lang="en-US" sz="2800" spc="-15" dirty="0">
                <a:solidFill>
                  <a:srgbClr val="5F5F5F"/>
                </a:solidFill>
                <a:cs typeface="Calibri"/>
              </a:rPr>
              <a:t>What is MySQL?</a:t>
            </a:r>
            <a:endParaRPr lang="en-US" sz="2800" dirty="0">
              <a:cs typeface="Calibri"/>
            </a:endParaRPr>
          </a:p>
          <a:p>
            <a:pPr>
              <a:lnSpc>
                <a:spcPct val="100000"/>
              </a:lnSpc>
              <a:spcBef>
                <a:spcPts val="24"/>
              </a:spcBef>
              <a:buClr>
                <a:srgbClr val="05517F"/>
              </a:buClr>
              <a:buFont typeface="Microsoft Sans Serif"/>
              <a:buChar char="▪"/>
            </a:pPr>
            <a:endParaRPr lang="en-US" sz="2650" dirty="0">
              <a:latin typeface="Times New Roman"/>
              <a:cs typeface="Times New Roman"/>
            </a:endParaRPr>
          </a:p>
          <a:p>
            <a:pPr marL="647700" indent="-457200">
              <a:lnSpc>
                <a:spcPct val="100000"/>
              </a:lnSpc>
              <a:buClr>
                <a:srgbClr val="05517F"/>
              </a:buClr>
              <a:buFont typeface="Microsoft Sans Serif"/>
              <a:buChar char="▪"/>
              <a:tabLst>
                <a:tab pos="648335" algn="l"/>
              </a:tabLst>
            </a:pPr>
            <a:r>
              <a:rPr lang="en-US" sz="2800" spc="-15" dirty="0">
                <a:solidFill>
                  <a:srgbClr val="5F5F5F"/>
                </a:solidFill>
                <a:cs typeface="Calibri"/>
              </a:rPr>
              <a:t>Reason for Popularity of MySQL</a:t>
            </a:r>
            <a:endParaRPr lang="en-US" sz="2800" dirty="0">
              <a:cs typeface="Calibri"/>
            </a:endParaRPr>
          </a:p>
          <a:p>
            <a:pPr>
              <a:lnSpc>
                <a:spcPct val="100000"/>
              </a:lnSpc>
              <a:spcBef>
                <a:spcPts val="39"/>
              </a:spcBef>
              <a:buClr>
                <a:srgbClr val="05517F"/>
              </a:buClr>
              <a:buFont typeface="Microsoft Sans Serif"/>
              <a:buChar char="▪"/>
            </a:pPr>
            <a:endParaRPr lang="en-US" sz="2650" dirty="0">
              <a:latin typeface="Times New Roman"/>
              <a:cs typeface="Times New Roman"/>
            </a:endParaRPr>
          </a:p>
          <a:p>
            <a:pPr marL="647700" indent="-457200">
              <a:lnSpc>
                <a:spcPct val="100000"/>
              </a:lnSpc>
              <a:buClr>
                <a:srgbClr val="05517F"/>
              </a:buClr>
              <a:buFont typeface="Microsoft Sans Serif"/>
              <a:buChar char="▪"/>
              <a:tabLst>
                <a:tab pos="648335" algn="l"/>
              </a:tabLst>
            </a:pPr>
            <a:r>
              <a:rPr lang="en-US" sz="2800" spc="-20" dirty="0">
                <a:solidFill>
                  <a:srgbClr val="5F5F5F"/>
                </a:solidFill>
                <a:cs typeface="Calibri"/>
              </a:rPr>
              <a:t>MySQL Versions</a:t>
            </a:r>
            <a:endParaRPr lang="en-US" sz="2800" dirty="0">
              <a:cs typeface="Calibri"/>
            </a:endParaRPr>
          </a:p>
          <a:p>
            <a:pPr>
              <a:lnSpc>
                <a:spcPct val="100000"/>
              </a:lnSpc>
              <a:spcBef>
                <a:spcPts val="36"/>
              </a:spcBef>
              <a:buClr>
                <a:srgbClr val="05517F"/>
              </a:buClr>
              <a:buFont typeface="Microsoft Sans Serif"/>
              <a:buChar char="▪"/>
            </a:pPr>
            <a:endParaRPr lang="en-US" sz="2650" dirty="0">
              <a:latin typeface="Times New Roman"/>
              <a:cs typeface="Times New Roman"/>
            </a:endParaRPr>
          </a:p>
          <a:p>
            <a:pPr marL="647700" indent="-457200">
              <a:lnSpc>
                <a:spcPct val="100000"/>
              </a:lnSpc>
              <a:buClr>
                <a:srgbClr val="05517F"/>
              </a:buClr>
              <a:buFont typeface="Microsoft Sans Serif"/>
              <a:buChar char="▪"/>
              <a:tabLst>
                <a:tab pos="648335" algn="l"/>
              </a:tabLst>
            </a:pPr>
            <a:r>
              <a:rPr lang="en-US" sz="2800" spc="-25" dirty="0">
                <a:solidFill>
                  <a:srgbClr val="5F5F5F"/>
                </a:solidFill>
                <a:cs typeface="Calibri"/>
              </a:rPr>
              <a:t>Features of MySQL</a:t>
            </a:r>
          </a:p>
          <a:p>
            <a:pPr marL="647700" indent="-457200">
              <a:lnSpc>
                <a:spcPct val="100000"/>
              </a:lnSpc>
              <a:buClr>
                <a:srgbClr val="05517F"/>
              </a:buClr>
              <a:buFont typeface="Microsoft Sans Serif"/>
              <a:buChar char="▪"/>
              <a:tabLst>
                <a:tab pos="648335" algn="l"/>
              </a:tabLst>
            </a:pPr>
            <a:endParaRPr lang="en-US" sz="2800" spc="-25" dirty="0">
              <a:solidFill>
                <a:srgbClr val="5F5F5F"/>
              </a:solidFill>
              <a:cs typeface="Calibri"/>
            </a:endParaRPr>
          </a:p>
          <a:p>
            <a:pPr marL="647700" indent="-457200">
              <a:lnSpc>
                <a:spcPct val="100000"/>
              </a:lnSpc>
              <a:buClr>
                <a:srgbClr val="05517F"/>
              </a:buClr>
              <a:buFont typeface="Microsoft Sans Serif"/>
              <a:buChar char="▪"/>
              <a:tabLst>
                <a:tab pos="648335" algn="l"/>
              </a:tabLst>
            </a:pPr>
            <a:r>
              <a:rPr lang="en-US" sz="2800" spc="-25" dirty="0">
                <a:solidFill>
                  <a:srgbClr val="5F5F5F"/>
                </a:solidFill>
                <a:cs typeface="Calibri"/>
              </a:rPr>
              <a:t>Download MySQL</a:t>
            </a:r>
            <a:endParaRPr lang="en-US" sz="2800" dirty="0">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6999"/>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0" y="9601200"/>
            <a:ext cx="18288000" cy="685800"/>
          </a:xfrm>
          <a:prstGeom prst="rect">
            <a:avLst/>
          </a:prstGeom>
        </p:spPr>
        <p:txBody>
          <a:bodyPr vert="horz" wrap="square" lIns="0" tIns="0" rIns="0" bIns="0" rtlCol="0">
            <a:spAutoFit/>
          </a:bodyPr>
          <a:lstStyle/>
          <a:p>
            <a:pPr marR="323215" algn="r">
              <a:lnSpc>
                <a:spcPct val="100000"/>
              </a:lnSpc>
            </a:pPr>
            <a:r>
              <a:rPr sz="1650" dirty="0">
                <a:solidFill>
                  <a:srgbClr val="9E9E9E"/>
                </a:solidFill>
                <a:latin typeface="Calibri"/>
                <a:cs typeface="Calibri"/>
              </a:rPr>
              <a:t>C</a:t>
            </a:r>
            <a:r>
              <a:rPr sz="1650" spc="-5" dirty="0">
                <a:solidFill>
                  <a:srgbClr val="9E9E9E"/>
                </a:solidFill>
                <a:latin typeface="Calibri"/>
                <a:cs typeface="Calibri"/>
              </a:rPr>
              <a:t>op</a:t>
            </a:r>
            <a:r>
              <a:rPr sz="1650" spc="-10" dirty="0">
                <a:solidFill>
                  <a:srgbClr val="9E9E9E"/>
                </a:solidFill>
                <a:latin typeface="Calibri"/>
                <a:cs typeface="Calibri"/>
              </a:rPr>
              <a:t>y</a:t>
            </a:r>
            <a:r>
              <a:rPr sz="1650" dirty="0">
                <a:solidFill>
                  <a:srgbClr val="9E9E9E"/>
                </a:solidFill>
                <a:latin typeface="Calibri"/>
                <a:cs typeface="Calibri"/>
              </a:rPr>
              <a:t>rig</a:t>
            </a:r>
            <a:r>
              <a:rPr sz="1650" spc="-20" dirty="0">
                <a:solidFill>
                  <a:srgbClr val="9E9E9E"/>
                </a:solidFill>
                <a:latin typeface="Calibri"/>
                <a:cs typeface="Calibri"/>
              </a:rPr>
              <a:t>h</a:t>
            </a:r>
            <a:r>
              <a:rPr sz="1650" dirty="0">
                <a:solidFill>
                  <a:srgbClr val="9E9E9E"/>
                </a:solidFill>
                <a:latin typeface="Calibri"/>
                <a:cs typeface="Calibri"/>
              </a:rPr>
              <a:t>t</a:t>
            </a:r>
            <a:r>
              <a:rPr sz="1650" spc="-80" dirty="0">
                <a:solidFill>
                  <a:srgbClr val="9E9E9E"/>
                </a:solidFill>
                <a:latin typeface="Times New Roman"/>
                <a:cs typeface="Times New Roman"/>
              </a:rPr>
              <a:t> </a:t>
            </a:r>
            <a:r>
              <a:rPr sz="1650" dirty="0">
                <a:solidFill>
                  <a:srgbClr val="9E9E9E"/>
                </a:solidFill>
                <a:latin typeface="Calibri"/>
                <a:cs typeface="Calibri"/>
              </a:rPr>
              <a:t>©</a:t>
            </a:r>
            <a:r>
              <a:rPr sz="1650" spc="-40" dirty="0">
                <a:solidFill>
                  <a:srgbClr val="9E9E9E"/>
                </a:solidFill>
                <a:latin typeface="Times New Roman"/>
                <a:cs typeface="Times New Roman"/>
              </a:rPr>
              <a:t> </a:t>
            </a:r>
            <a:r>
              <a:rPr sz="1650" dirty="0">
                <a:solidFill>
                  <a:srgbClr val="9E9E9E"/>
                </a:solidFill>
                <a:latin typeface="Calibri"/>
                <a:cs typeface="Calibri"/>
              </a:rPr>
              <a:t>2017,</a:t>
            </a:r>
            <a:r>
              <a:rPr sz="1650" spc="-50" dirty="0">
                <a:solidFill>
                  <a:srgbClr val="9E9E9E"/>
                </a:solidFill>
                <a:latin typeface="Times New Roman"/>
                <a:cs typeface="Times New Roman"/>
              </a:rPr>
              <a:t> </a:t>
            </a:r>
            <a:r>
              <a:rPr sz="1650" dirty="0">
                <a:solidFill>
                  <a:srgbClr val="9E9E9E"/>
                </a:solidFill>
                <a:latin typeface="Calibri"/>
                <a:cs typeface="Calibri"/>
              </a:rPr>
              <a:t>e</a:t>
            </a:r>
            <a:r>
              <a:rPr sz="1650" spc="5" dirty="0">
                <a:solidFill>
                  <a:srgbClr val="9E9E9E"/>
                </a:solidFill>
                <a:latin typeface="Calibri"/>
                <a:cs typeface="Calibri"/>
              </a:rPr>
              <a:t>d</a:t>
            </a:r>
            <a:r>
              <a:rPr sz="1650" dirty="0">
                <a:solidFill>
                  <a:srgbClr val="9E9E9E"/>
                </a:solidFill>
                <a:latin typeface="Calibri"/>
                <a:cs typeface="Calibri"/>
              </a:rPr>
              <a:t>u</a:t>
            </a:r>
            <a:r>
              <a:rPr sz="1650" spc="-30" dirty="0">
                <a:solidFill>
                  <a:srgbClr val="9E9E9E"/>
                </a:solidFill>
                <a:latin typeface="Calibri"/>
                <a:cs typeface="Calibri"/>
              </a:rPr>
              <a:t>r</a:t>
            </a:r>
            <a:r>
              <a:rPr sz="1650" dirty="0">
                <a:solidFill>
                  <a:srgbClr val="9E9E9E"/>
                </a:solidFill>
                <a:latin typeface="Calibri"/>
                <a:cs typeface="Calibri"/>
              </a:rPr>
              <a:t>e</a:t>
            </a:r>
            <a:r>
              <a:rPr sz="1650" spc="-30" dirty="0">
                <a:solidFill>
                  <a:srgbClr val="9E9E9E"/>
                </a:solidFill>
                <a:latin typeface="Calibri"/>
                <a:cs typeface="Calibri"/>
              </a:rPr>
              <a:t>k</a:t>
            </a:r>
            <a:r>
              <a:rPr sz="1650" dirty="0">
                <a:solidFill>
                  <a:srgbClr val="9E9E9E"/>
                </a:solidFill>
                <a:latin typeface="Calibri"/>
                <a:cs typeface="Calibri"/>
              </a:rPr>
              <a:t>a</a:t>
            </a:r>
            <a:r>
              <a:rPr sz="1650" spc="-80" dirty="0">
                <a:solidFill>
                  <a:srgbClr val="9E9E9E"/>
                </a:solidFill>
                <a:latin typeface="Times New Roman"/>
                <a:cs typeface="Times New Roman"/>
              </a:rPr>
              <a:t> </a:t>
            </a:r>
            <a:r>
              <a:rPr sz="1650" dirty="0">
                <a:solidFill>
                  <a:srgbClr val="9E9E9E"/>
                </a:solidFill>
                <a:latin typeface="Calibri"/>
                <a:cs typeface="Calibri"/>
              </a:rPr>
              <a:t>and</a:t>
            </a:r>
            <a:r>
              <a:rPr sz="1650" spc="-30" dirty="0">
                <a:solidFill>
                  <a:srgbClr val="9E9E9E"/>
                </a:solidFill>
                <a:latin typeface="Calibri"/>
                <a:cs typeface="Calibri"/>
              </a:rPr>
              <a:t>/</a:t>
            </a:r>
            <a:r>
              <a:rPr sz="1650" spc="-5" dirty="0">
                <a:solidFill>
                  <a:srgbClr val="9E9E9E"/>
                </a:solidFill>
                <a:latin typeface="Calibri"/>
                <a:cs typeface="Calibri"/>
              </a:rPr>
              <a:t>o</a:t>
            </a:r>
            <a:r>
              <a:rPr sz="1650" dirty="0">
                <a:solidFill>
                  <a:srgbClr val="9E9E9E"/>
                </a:solidFill>
                <a:latin typeface="Calibri"/>
                <a:cs typeface="Calibri"/>
              </a:rPr>
              <a:t>r</a:t>
            </a:r>
            <a:r>
              <a:rPr sz="1650" spc="-75" dirty="0">
                <a:solidFill>
                  <a:srgbClr val="9E9E9E"/>
                </a:solidFill>
                <a:latin typeface="Times New Roman"/>
                <a:cs typeface="Times New Roman"/>
              </a:rPr>
              <a:t> </a:t>
            </a:r>
            <a:r>
              <a:rPr sz="1650" dirty="0">
                <a:solidFill>
                  <a:srgbClr val="9E9E9E"/>
                </a:solidFill>
                <a:latin typeface="Calibri"/>
                <a:cs typeface="Calibri"/>
              </a:rPr>
              <a:t>its</a:t>
            </a:r>
            <a:r>
              <a:rPr sz="1650" spc="-40" dirty="0">
                <a:solidFill>
                  <a:srgbClr val="9E9E9E"/>
                </a:solidFill>
                <a:latin typeface="Times New Roman"/>
                <a:cs typeface="Times New Roman"/>
              </a:rPr>
              <a:t> </a:t>
            </a:r>
            <a:r>
              <a:rPr sz="1650" spc="-15" dirty="0">
                <a:solidFill>
                  <a:srgbClr val="9E9E9E"/>
                </a:solidFill>
                <a:latin typeface="Calibri"/>
                <a:cs typeface="Calibri"/>
              </a:rPr>
              <a:t>af</a:t>
            </a:r>
            <a:r>
              <a:rPr sz="1650" spc="-5" dirty="0">
                <a:solidFill>
                  <a:srgbClr val="9E9E9E"/>
                </a:solidFill>
                <a:latin typeface="Calibri"/>
                <a:cs typeface="Calibri"/>
              </a:rPr>
              <a:t>f</a:t>
            </a:r>
            <a:r>
              <a:rPr sz="1650" dirty="0">
                <a:solidFill>
                  <a:srgbClr val="9E9E9E"/>
                </a:solidFill>
                <a:latin typeface="Calibri"/>
                <a:cs typeface="Calibri"/>
              </a:rPr>
              <a:t>il</a:t>
            </a:r>
            <a:r>
              <a:rPr sz="1650" spc="-10" dirty="0">
                <a:solidFill>
                  <a:srgbClr val="9E9E9E"/>
                </a:solidFill>
                <a:latin typeface="Calibri"/>
                <a:cs typeface="Calibri"/>
              </a:rPr>
              <a:t>i</a:t>
            </a:r>
            <a:r>
              <a:rPr sz="1650" spc="-15" dirty="0">
                <a:solidFill>
                  <a:srgbClr val="9E9E9E"/>
                </a:solidFill>
                <a:latin typeface="Calibri"/>
                <a:cs typeface="Calibri"/>
              </a:rPr>
              <a:t>a</a:t>
            </a:r>
            <a:r>
              <a:rPr sz="1650" spc="-30" dirty="0">
                <a:solidFill>
                  <a:srgbClr val="9E9E9E"/>
                </a:solidFill>
                <a:latin typeface="Calibri"/>
                <a:cs typeface="Calibri"/>
              </a:rPr>
              <a:t>t</a:t>
            </a:r>
            <a:r>
              <a:rPr sz="1650" dirty="0">
                <a:solidFill>
                  <a:srgbClr val="9E9E9E"/>
                </a:solidFill>
                <a:latin typeface="Calibri"/>
                <a:cs typeface="Calibri"/>
              </a:rPr>
              <a:t>es.</a:t>
            </a:r>
            <a:r>
              <a:rPr sz="1650" spc="-45" dirty="0">
                <a:solidFill>
                  <a:srgbClr val="9E9E9E"/>
                </a:solidFill>
                <a:latin typeface="Times New Roman"/>
                <a:cs typeface="Times New Roman"/>
              </a:rPr>
              <a:t> </a:t>
            </a:r>
            <a:r>
              <a:rPr sz="1650" dirty="0">
                <a:solidFill>
                  <a:srgbClr val="9E9E9E"/>
                </a:solidFill>
                <a:latin typeface="Calibri"/>
                <a:cs typeface="Calibri"/>
              </a:rPr>
              <a:t>A</a:t>
            </a:r>
            <a:r>
              <a:rPr sz="1650" spc="-10" dirty="0">
                <a:solidFill>
                  <a:srgbClr val="9E9E9E"/>
                </a:solidFill>
                <a:latin typeface="Calibri"/>
                <a:cs typeface="Calibri"/>
              </a:rPr>
              <a:t>l</a:t>
            </a:r>
            <a:r>
              <a:rPr sz="1650" dirty="0">
                <a:solidFill>
                  <a:srgbClr val="9E9E9E"/>
                </a:solidFill>
                <a:latin typeface="Calibri"/>
                <a:cs typeface="Calibri"/>
              </a:rPr>
              <a:t>l</a:t>
            </a:r>
            <a:r>
              <a:rPr sz="1650" spc="-85" dirty="0">
                <a:solidFill>
                  <a:srgbClr val="9E9E9E"/>
                </a:solidFill>
                <a:latin typeface="Times New Roman"/>
                <a:cs typeface="Times New Roman"/>
              </a:rPr>
              <a:t> </a:t>
            </a:r>
            <a:r>
              <a:rPr sz="1650" dirty="0">
                <a:solidFill>
                  <a:srgbClr val="9E9E9E"/>
                </a:solidFill>
                <a:latin typeface="Calibri"/>
                <a:cs typeface="Calibri"/>
              </a:rPr>
              <a:t>righ</a:t>
            </a:r>
            <a:r>
              <a:rPr sz="1650" spc="-10" dirty="0">
                <a:solidFill>
                  <a:srgbClr val="9E9E9E"/>
                </a:solidFill>
                <a:latin typeface="Calibri"/>
                <a:cs typeface="Calibri"/>
              </a:rPr>
              <a:t>t</a:t>
            </a:r>
            <a:r>
              <a:rPr sz="1650" dirty="0">
                <a:solidFill>
                  <a:srgbClr val="9E9E9E"/>
                </a:solidFill>
                <a:latin typeface="Calibri"/>
                <a:cs typeface="Calibri"/>
              </a:rPr>
              <a:t>s</a:t>
            </a:r>
            <a:r>
              <a:rPr sz="1650" spc="-65" dirty="0">
                <a:solidFill>
                  <a:srgbClr val="9E9E9E"/>
                </a:solidFill>
                <a:latin typeface="Times New Roman"/>
                <a:cs typeface="Times New Roman"/>
              </a:rPr>
              <a:t> </a:t>
            </a:r>
            <a:r>
              <a:rPr sz="1650" spc="-30" dirty="0">
                <a:solidFill>
                  <a:srgbClr val="9E9E9E"/>
                </a:solidFill>
                <a:latin typeface="Calibri"/>
                <a:cs typeface="Calibri"/>
              </a:rPr>
              <a:t>r</a:t>
            </a:r>
            <a:r>
              <a:rPr sz="1650" dirty="0">
                <a:solidFill>
                  <a:srgbClr val="9E9E9E"/>
                </a:solidFill>
                <a:latin typeface="Calibri"/>
                <a:cs typeface="Calibri"/>
              </a:rPr>
              <a:t>ese</a:t>
            </a:r>
            <a:r>
              <a:rPr sz="1650" spc="5" dirty="0">
                <a:solidFill>
                  <a:srgbClr val="9E9E9E"/>
                </a:solidFill>
                <a:latin typeface="Calibri"/>
                <a:cs typeface="Calibri"/>
              </a:rPr>
              <a:t>r</a:t>
            </a:r>
            <a:r>
              <a:rPr sz="1650" spc="-20" dirty="0">
                <a:solidFill>
                  <a:srgbClr val="9E9E9E"/>
                </a:solidFill>
                <a:latin typeface="Calibri"/>
                <a:cs typeface="Calibri"/>
              </a:rPr>
              <a:t>v</a:t>
            </a:r>
            <a:r>
              <a:rPr sz="1650" dirty="0">
                <a:solidFill>
                  <a:srgbClr val="9E9E9E"/>
                </a:solidFill>
                <a:latin typeface="Calibri"/>
                <a:cs typeface="Calibri"/>
              </a:rPr>
              <a:t>e</a:t>
            </a:r>
            <a:r>
              <a:rPr sz="1650" spc="5" dirty="0">
                <a:solidFill>
                  <a:srgbClr val="9E9E9E"/>
                </a:solidFill>
                <a:latin typeface="Calibri"/>
                <a:cs typeface="Calibri"/>
              </a:rPr>
              <a:t>d</a:t>
            </a:r>
            <a:r>
              <a:rPr sz="1650" dirty="0">
                <a:solidFill>
                  <a:srgbClr val="9E9E9E"/>
                </a:solidFill>
                <a:latin typeface="Calibri"/>
                <a:cs typeface="Calibri"/>
              </a:rPr>
              <a:t>.</a:t>
            </a:r>
            <a:endParaRPr sz="1650">
              <a:latin typeface="Calibri"/>
              <a:cs typeface="Calibri"/>
            </a:endParaRPr>
          </a:p>
        </p:txBody>
      </p:sp>
      <p:sp>
        <p:nvSpPr>
          <p:cNvPr id="4" name="object 4"/>
          <p:cNvSpPr/>
          <p:nvPr/>
        </p:nvSpPr>
        <p:spPr>
          <a:xfrm>
            <a:off x="1059180" y="9453365"/>
            <a:ext cx="2276094" cy="831341"/>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934973" y="1715262"/>
            <a:ext cx="16421100" cy="0"/>
          </a:xfrm>
          <a:custGeom>
            <a:avLst/>
            <a:gdLst/>
            <a:ahLst/>
            <a:cxnLst/>
            <a:rect l="l" t="t" r="r" b="b"/>
            <a:pathLst>
              <a:path w="16421100">
                <a:moveTo>
                  <a:pt x="0" y="0"/>
                </a:moveTo>
                <a:lnTo>
                  <a:pt x="16421099" y="0"/>
                </a:lnTo>
              </a:path>
            </a:pathLst>
          </a:custGeom>
          <a:ln w="28955">
            <a:solidFill>
              <a:srgbClr val="095A81"/>
            </a:solidFill>
          </a:ln>
        </p:spPr>
        <p:txBody>
          <a:bodyPr wrap="square" lIns="0" tIns="0" rIns="0" bIns="0" rtlCol="0"/>
          <a:lstStyle/>
          <a:p>
            <a:endParaRPr/>
          </a:p>
        </p:txBody>
      </p:sp>
      <p:sp>
        <p:nvSpPr>
          <p:cNvPr id="6" name="object 6"/>
          <p:cNvSpPr/>
          <p:nvPr/>
        </p:nvSpPr>
        <p:spPr>
          <a:xfrm>
            <a:off x="1426463" y="9675876"/>
            <a:ext cx="1543812" cy="390144"/>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7995391" y="248412"/>
            <a:ext cx="292735" cy="9352915"/>
          </a:xfrm>
          <a:custGeom>
            <a:avLst/>
            <a:gdLst/>
            <a:ahLst/>
            <a:cxnLst/>
            <a:rect l="l" t="t" r="r" b="b"/>
            <a:pathLst>
              <a:path w="292734"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a:p>
        </p:txBody>
      </p:sp>
      <p:sp>
        <p:nvSpPr>
          <p:cNvPr id="8" name="object 8"/>
          <p:cNvSpPr/>
          <p:nvPr/>
        </p:nvSpPr>
        <p:spPr>
          <a:xfrm>
            <a:off x="0" y="248412"/>
            <a:ext cx="292735" cy="9352915"/>
          </a:xfrm>
          <a:custGeom>
            <a:avLst/>
            <a:gdLst/>
            <a:ahLst/>
            <a:cxnLst/>
            <a:rect l="l" t="t" r="r" b="b"/>
            <a:pathLst>
              <a:path w="292735"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a:p>
        </p:txBody>
      </p:sp>
      <p:sp>
        <p:nvSpPr>
          <p:cNvPr id="9" name="object 9"/>
          <p:cNvSpPr/>
          <p:nvPr/>
        </p:nvSpPr>
        <p:spPr>
          <a:xfrm>
            <a:off x="3336035" y="9601200"/>
            <a:ext cx="14952344" cy="685800"/>
          </a:xfrm>
          <a:custGeom>
            <a:avLst/>
            <a:gdLst/>
            <a:ahLst/>
            <a:cxnLst/>
            <a:rect l="l" t="t" r="r" b="b"/>
            <a:pathLst>
              <a:path w="14952344" h="685800">
                <a:moveTo>
                  <a:pt x="0" y="685799"/>
                </a:moveTo>
                <a:lnTo>
                  <a:pt x="14951963" y="685799"/>
                </a:lnTo>
                <a:lnTo>
                  <a:pt x="14951963" y="0"/>
                </a:lnTo>
                <a:lnTo>
                  <a:pt x="0" y="0"/>
                </a:lnTo>
                <a:lnTo>
                  <a:pt x="0" y="685799"/>
                </a:lnTo>
                <a:close/>
              </a:path>
            </a:pathLst>
          </a:custGeom>
          <a:solidFill>
            <a:srgbClr val="DCE3E4"/>
          </a:solidFill>
        </p:spPr>
        <p:txBody>
          <a:bodyPr wrap="square" lIns="0" tIns="0" rIns="0" bIns="0" rtlCol="0"/>
          <a:lstStyle/>
          <a:p>
            <a:endParaRPr/>
          </a:p>
        </p:txBody>
      </p:sp>
      <p:sp>
        <p:nvSpPr>
          <p:cNvPr id="10" name="object 10"/>
          <p:cNvSpPr/>
          <p:nvPr/>
        </p:nvSpPr>
        <p:spPr>
          <a:xfrm>
            <a:off x="0" y="9601200"/>
            <a:ext cx="1061085" cy="685800"/>
          </a:xfrm>
          <a:custGeom>
            <a:avLst/>
            <a:gdLst/>
            <a:ahLst/>
            <a:cxnLst/>
            <a:rect l="l" t="t" r="r" b="b"/>
            <a:pathLst>
              <a:path w="1061085" h="685800">
                <a:moveTo>
                  <a:pt x="0" y="685799"/>
                </a:moveTo>
                <a:lnTo>
                  <a:pt x="1060703" y="685799"/>
                </a:lnTo>
                <a:lnTo>
                  <a:pt x="1060703" y="0"/>
                </a:lnTo>
                <a:lnTo>
                  <a:pt x="0" y="0"/>
                </a:lnTo>
                <a:lnTo>
                  <a:pt x="0" y="685799"/>
                </a:lnTo>
                <a:close/>
              </a:path>
            </a:pathLst>
          </a:custGeom>
          <a:solidFill>
            <a:srgbClr val="DCE3E4"/>
          </a:solidFill>
        </p:spPr>
        <p:txBody>
          <a:bodyPr wrap="square" lIns="0" tIns="0" rIns="0" bIns="0" rtlCol="0"/>
          <a:lstStyle/>
          <a:p>
            <a:endParaRPr/>
          </a:p>
        </p:txBody>
      </p:sp>
      <p:sp>
        <p:nvSpPr>
          <p:cNvPr id="11" name="object 11"/>
          <p:cNvSpPr/>
          <p:nvPr/>
        </p:nvSpPr>
        <p:spPr>
          <a:xfrm>
            <a:off x="0" y="0"/>
            <a:ext cx="18288000" cy="248920"/>
          </a:xfrm>
          <a:custGeom>
            <a:avLst/>
            <a:gdLst/>
            <a:ahLst/>
            <a:cxnLst/>
            <a:rect l="l" t="t" r="r" b="b"/>
            <a:pathLst>
              <a:path w="18288000" h="248920">
                <a:moveTo>
                  <a:pt x="0" y="248412"/>
                </a:moveTo>
                <a:lnTo>
                  <a:pt x="18287999" y="248412"/>
                </a:lnTo>
                <a:lnTo>
                  <a:pt x="18287999" y="0"/>
                </a:lnTo>
                <a:lnTo>
                  <a:pt x="0" y="0"/>
                </a:lnTo>
                <a:lnTo>
                  <a:pt x="0" y="248412"/>
                </a:lnTo>
              </a:path>
            </a:pathLst>
          </a:custGeom>
          <a:solidFill>
            <a:srgbClr val="DCE3E4"/>
          </a:solidFill>
        </p:spPr>
        <p:txBody>
          <a:bodyPr wrap="square" lIns="0" tIns="0" rIns="0" bIns="0" rtlCol="0"/>
          <a:lstStyle/>
          <a:p>
            <a:endParaRPr/>
          </a:p>
        </p:txBody>
      </p:sp>
      <p:sp>
        <p:nvSpPr>
          <p:cNvPr id="12" name="object 12"/>
          <p:cNvSpPr/>
          <p:nvPr/>
        </p:nvSpPr>
        <p:spPr>
          <a:xfrm>
            <a:off x="1059180" y="9453365"/>
            <a:ext cx="2276094" cy="831341"/>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060703" y="9454895"/>
            <a:ext cx="2275840" cy="832485"/>
          </a:xfrm>
          <a:custGeom>
            <a:avLst/>
            <a:gdLst/>
            <a:ahLst/>
            <a:cxnLst/>
            <a:rect l="l" t="t" r="r" b="b"/>
            <a:pathLst>
              <a:path w="2275840" h="832484">
                <a:moveTo>
                  <a:pt x="0" y="832103"/>
                </a:moveTo>
                <a:lnTo>
                  <a:pt x="2275331" y="832103"/>
                </a:lnTo>
                <a:lnTo>
                  <a:pt x="2275331" y="0"/>
                </a:lnTo>
                <a:lnTo>
                  <a:pt x="0" y="0"/>
                </a:lnTo>
                <a:lnTo>
                  <a:pt x="0" y="832103"/>
                </a:lnTo>
                <a:close/>
              </a:path>
            </a:pathLst>
          </a:custGeom>
          <a:solidFill>
            <a:srgbClr val="095A81"/>
          </a:solidFill>
        </p:spPr>
        <p:txBody>
          <a:bodyPr wrap="square" lIns="0" tIns="0" rIns="0" bIns="0" rtlCol="0"/>
          <a:lstStyle/>
          <a:p>
            <a:endParaRPr/>
          </a:p>
        </p:txBody>
      </p:sp>
      <p:sp>
        <p:nvSpPr>
          <p:cNvPr id="14" name="object 14"/>
          <p:cNvSpPr/>
          <p:nvPr/>
        </p:nvSpPr>
        <p:spPr>
          <a:xfrm>
            <a:off x="1060703" y="9454895"/>
            <a:ext cx="2275840" cy="832485"/>
          </a:xfrm>
          <a:custGeom>
            <a:avLst/>
            <a:gdLst/>
            <a:ahLst/>
            <a:cxnLst/>
            <a:rect l="l" t="t" r="r" b="b"/>
            <a:pathLst>
              <a:path w="2275840" h="832484">
                <a:moveTo>
                  <a:pt x="0" y="832103"/>
                </a:moveTo>
                <a:lnTo>
                  <a:pt x="2275331" y="832103"/>
                </a:lnTo>
                <a:lnTo>
                  <a:pt x="2275331" y="0"/>
                </a:lnTo>
                <a:lnTo>
                  <a:pt x="0" y="0"/>
                </a:lnTo>
                <a:lnTo>
                  <a:pt x="0" y="832103"/>
                </a:lnTo>
                <a:close/>
              </a:path>
            </a:pathLst>
          </a:custGeom>
          <a:ln w="9143">
            <a:solidFill>
              <a:srgbClr val="FFFFFF"/>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9601200"/>
            <a:ext cx="18288000" cy="685800"/>
          </a:xfrm>
          <a:prstGeom prst="rect">
            <a:avLst/>
          </a:prstGeom>
        </p:spPr>
        <p:txBody>
          <a:bodyPr vert="horz" wrap="square" lIns="0" tIns="0" rIns="0" bIns="0" rtlCol="0">
            <a:spAutoFit/>
          </a:bodyPr>
          <a:lstStyle/>
          <a:p>
            <a:pPr marR="323215" algn="r">
              <a:lnSpc>
                <a:spcPct val="100000"/>
              </a:lnSpc>
            </a:pPr>
            <a:r>
              <a:rPr sz="1650" dirty="0">
                <a:solidFill>
                  <a:srgbClr val="9E9E9E"/>
                </a:solidFill>
                <a:latin typeface="Calibri"/>
                <a:cs typeface="Calibri"/>
              </a:rPr>
              <a:t>C</a:t>
            </a:r>
            <a:r>
              <a:rPr sz="1650" spc="-5" dirty="0">
                <a:solidFill>
                  <a:srgbClr val="9E9E9E"/>
                </a:solidFill>
                <a:latin typeface="Calibri"/>
                <a:cs typeface="Calibri"/>
              </a:rPr>
              <a:t>op</a:t>
            </a:r>
            <a:r>
              <a:rPr sz="1650" spc="-10" dirty="0">
                <a:solidFill>
                  <a:srgbClr val="9E9E9E"/>
                </a:solidFill>
                <a:latin typeface="Calibri"/>
                <a:cs typeface="Calibri"/>
              </a:rPr>
              <a:t>y</a:t>
            </a:r>
            <a:r>
              <a:rPr sz="1650" dirty="0">
                <a:solidFill>
                  <a:srgbClr val="9E9E9E"/>
                </a:solidFill>
                <a:latin typeface="Calibri"/>
                <a:cs typeface="Calibri"/>
              </a:rPr>
              <a:t>rig</a:t>
            </a:r>
            <a:r>
              <a:rPr sz="1650" spc="-20" dirty="0">
                <a:solidFill>
                  <a:srgbClr val="9E9E9E"/>
                </a:solidFill>
                <a:latin typeface="Calibri"/>
                <a:cs typeface="Calibri"/>
              </a:rPr>
              <a:t>h</a:t>
            </a:r>
            <a:r>
              <a:rPr sz="1650" dirty="0">
                <a:solidFill>
                  <a:srgbClr val="9E9E9E"/>
                </a:solidFill>
                <a:latin typeface="Calibri"/>
                <a:cs typeface="Calibri"/>
              </a:rPr>
              <a:t>t</a:t>
            </a:r>
            <a:r>
              <a:rPr sz="1650" spc="-80" dirty="0">
                <a:solidFill>
                  <a:srgbClr val="9E9E9E"/>
                </a:solidFill>
                <a:latin typeface="Times New Roman"/>
                <a:cs typeface="Times New Roman"/>
              </a:rPr>
              <a:t> </a:t>
            </a:r>
            <a:r>
              <a:rPr sz="1650" dirty="0">
                <a:solidFill>
                  <a:srgbClr val="9E9E9E"/>
                </a:solidFill>
                <a:latin typeface="Calibri"/>
                <a:cs typeface="Calibri"/>
              </a:rPr>
              <a:t>©</a:t>
            </a:r>
            <a:r>
              <a:rPr sz="1650" spc="-40" dirty="0">
                <a:solidFill>
                  <a:srgbClr val="9E9E9E"/>
                </a:solidFill>
                <a:latin typeface="Times New Roman"/>
                <a:cs typeface="Times New Roman"/>
              </a:rPr>
              <a:t> </a:t>
            </a:r>
            <a:r>
              <a:rPr sz="1650" dirty="0">
                <a:solidFill>
                  <a:srgbClr val="9E9E9E"/>
                </a:solidFill>
                <a:latin typeface="Calibri"/>
                <a:cs typeface="Calibri"/>
              </a:rPr>
              <a:t>2017,</a:t>
            </a:r>
            <a:r>
              <a:rPr sz="1650" spc="-50" dirty="0">
                <a:solidFill>
                  <a:srgbClr val="9E9E9E"/>
                </a:solidFill>
                <a:latin typeface="Times New Roman"/>
                <a:cs typeface="Times New Roman"/>
              </a:rPr>
              <a:t> </a:t>
            </a:r>
            <a:r>
              <a:rPr sz="1650" dirty="0">
                <a:solidFill>
                  <a:srgbClr val="9E9E9E"/>
                </a:solidFill>
                <a:latin typeface="Calibri"/>
                <a:cs typeface="Calibri"/>
              </a:rPr>
              <a:t>e</a:t>
            </a:r>
            <a:r>
              <a:rPr sz="1650" spc="5" dirty="0">
                <a:solidFill>
                  <a:srgbClr val="9E9E9E"/>
                </a:solidFill>
                <a:latin typeface="Calibri"/>
                <a:cs typeface="Calibri"/>
              </a:rPr>
              <a:t>d</a:t>
            </a:r>
            <a:r>
              <a:rPr sz="1650" dirty="0">
                <a:solidFill>
                  <a:srgbClr val="9E9E9E"/>
                </a:solidFill>
                <a:latin typeface="Calibri"/>
                <a:cs typeface="Calibri"/>
              </a:rPr>
              <a:t>u</a:t>
            </a:r>
            <a:r>
              <a:rPr sz="1650" spc="-30" dirty="0">
                <a:solidFill>
                  <a:srgbClr val="9E9E9E"/>
                </a:solidFill>
                <a:latin typeface="Calibri"/>
                <a:cs typeface="Calibri"/>
              </a:rPr>
              <a:t>r</a:t>
            </a:r>
            <a:r>
              <a:rPr sz="1650" dirty="0">
                <a:solidFill>
                  <a:srgbClr val="9E9E9E"/>
                </a:solidFill>
                <a:latin typeface="Calibri"/>
                <a:cs typeface="Calibri"/>
              </a:rPr>
              <a:t>e</a:t>
            </a:r>
            <a:r>
              <a:rPr sz="1650" spc="-30" dirty="0">
                <a:solidFill>
                  <a:srgbClr val="9E9E9E"/>
                </a:solidFill>
                <a:latin typeface="Calibri"/>
                <a:cs typeface="Calibri"/>
              </a:rPr>
              <a:t>k</a:t>
            </a:r>
            <a:r>
              <a:rPr sz="1650" dirty="0">
                <a:solidFill>
                  <a:srgbClr val="9E9E9E"/>
                </a:solidFill>
                <a:latin typeface="Calibri"/>
                <a:cs typeface="Calibri"/>
              </a:rPr>
              <a:t>a</a:t>
            </a:r>
            <a:r>
              <a:rPr sz="1650" spc="-80" dirty="0">
                <a:solidFill>
                  <a:srgbClr val="9E9E9E"/>
                </a:solidFill>
                <a:latin typeface="Times New Roman"/>
                <a:cs typeface="Times New Roman"/>
              </a:rPr>
              <a:t> </a:t>
            </a:r>
            <a:r>
              <a:rPr sz="1650" dirty="0">
                <a:solidFill>
                  <a:srgbClr val="9E9E9E"/>
                </a:solidFill>
                <a:latin typeface="Calibri"/>
                <a:cs typeface="Calibri"/>
              </a:rPr>
              <a:t>and</a:t>
            </a:r>
            <a:r>
              <a:rPr sz="1650" spc="-30" dirty="0">
                <a:solidFill>
                  <a:srgbClr val="9E9E9E"/>
                </a:solidFill>
                <a:latin typeface="Calibri"/>
                <a:cs typeface="Calibri"/>
              </a:rPr>
              <a:t>/</a:t>
            </a:r>
            <a:r>
              <a:rPr sz="1650" spc="-5" dirty="0">
                <a:solidFill>
                  <a:srgbClr val="9E9E9E"/>
                </a:solidFill>
                <a:latin typeface="Calibri"/>
                <a:cs typeface="Calibri"/>
              </a:rPr>
              <a:t>o</a:t>
            </a:r>
            <a:r>
              <a:rPr sz="1650" dirty="0">
                <a:solidFill>
                  <a:srgbClr val="9E9E9E"/>
                </a:solidFill>
                <a:latin typeface="Calibri"/>
                <a:cs typeface="Calibri"/>
              </a:rPr>
              <a:t>r</a:t>
            </a:r>
            <a:r>
              <a:rPr sz="1650" spc="-75" dirty="0">
                <a:solidFill>
                  <a:srgbClr val="9E9E9E"/>
                </a:solidFill>
                <a:latin typeface="Times New Roman"/>
                <a:cs typeface="Times New Roman"/>
              </a:rPr>
              <a:t> </a:t>
            </a:r>
            <a:r>
              <a:rPr sz="1650" dirty="0">
                <a:solidFill>
                  <a:srgbClr val="9E9E9E"/>
                </a:solidFill>
                <a:latin typeface="Calibri"/>
                <a:cs typeface="Calibri"/>
              </a:rPr>
              <a:t>its</a:t>
            </a:r>
            <a:r>
              <a:rPr sz="1650" spc="-40" dirty="0">
                <a:solidFill>
                  <a:srgbClr val="9E9E9E"/>
                </a:solidFill>
                <a:latin typeface="Times New Roman"/>
                <a:cs typeface="Times New Roman"/>
              </a:rPr>
              <a:t> </a:t>
            </a:r>
            <a:r>
              <a:rPr sz="1650" spc="-15" dirty="0">
                <a:solidFill>
                  <a:srgbClr val="9E9E9E"/>
                </a:solidFill>
                <a:latin typeface="Calibri"/>
                <a:cs typeface="Calibri"/>
              </a:rPr>
              <a:t>af</a:t>
            </a:r>
            <a:r>
              <a:rPr sz="1650" spc="-5" dirty="0">
                <a:solidFill>
                  <a:srgbClr val="9E9E9E"/>
                </a:solidFill>
                <a:latin typeface="Calibri"/>
                <a:cs typeface="Calibri"/>
              </a:rPr>
              <a:t>f</a:t>
            </a:r>
            <a:r>
              <a:rPr sz="1650" dirty="0">
                <a:solidFill>
                  <a:srgbClr val="9E9E9E"/>
                </a:solidFill>
                <a:latin typeface="Calibri"/>
                <a:cs typeface="Calibri"/>
              </a:rPr>
              <a:t>il</a:t>
            </a:r>
            <a:r>
              <a:rPr sz="1650" spc="-10" dirty="0">
                <a:solidFill>
                  <a:srgbClr val="9E9E9E"/>
                </a:solidFill>
                <a:latin typeface="Calibri"/>
                <a:cs typeface="Calibri"/>
              </a:rPr>
              <a:t>i</a:t>
            </a:r>
            <a:r>
              <a:rPr sz="1650" spc="-15" dirty="0">
                <a:solidFill>
                  <a:srgbClr val="9E9E9E"/>
                </a:solidFill>
                <a:latin typeface="Calibri"/>
                <a:cs typeface="Calibri"/>
              </a:rPr>
              <a:t>a</a:t>
            </a:r>
            <a:r>
              <a:rPr sz="1650" spc="-30" dirty="0">
                <a:solidFill>
                  <a:srgbClr val="9E9E9E"/>
                </a:solidFill>
                <a:latin typeface="Calibri"/>
                <a:cs typeface="Calibri"/>
              </a:rPr>
              <a:t>t</a:t>
            </a:r>
            <a:r>
              <a:rPr sz="1650" dirty="0">
                <a:solidFill>
                  <a:srgbClr val="9E9E9E"/>
                </a:solidFill>
                <a:latin typeface="Calibri"/>
                <a:cs typeface="Calibri"/>
              </a:rPr>
              <a:t>es.</a:t>
            </a:r>
            <a:r>
              <a:rPr sz="1650" spc="-45" dirty="0">
                <a:solidFill>
                  <a:srgbClr val="9E9E9E"/>
                </a:solidFill>
                <a:latin typeface="Times New Roman"/>
                <a:cs typeface="Times New Roman"/>
              </a:rPr>
              <a:t> </a:t>
            </a:r>
            <a:r>
              <a:rPr sz="1650" dirty="0">
                <a:solidFill>
                  <a:srgbClr val="9E9E9E"/>
                </a:solidFill>
                <a:latin typeface="Calibri"/>
                <a:cs typeface="Calibri"/>
              </a:rPr>
              <a:t>A</a:t>
            </a:r>
            <a:r>
              <a:rPr sz="1650" spc="-10" dirty="0">
                <a:solidFill>
                  <a:srgbClr val="9E9E9E"/>
                </a:solidFill>
                <a:latin typeface="Calibri"/>
                <a:cs typeface="Calibri"/>
              </a:rPr>
              <a:t>l</a:t>
            </a:r>
            <a:r>
              <a:rPr sz="1650" dirty="0">
                <a:solidFill>
                  <a:srgbClr val="9E9E9E"/>
                </a:solidFill>
                <a:latin typeface="Calibri"/>
                <a:cs typeface="Calibri"/>
              </a:rPr>
              <a:t>l</a:t>
            </a:r>
            <a:r>
              <a:rPr sz="1650" spc="-85" dirty="0">
                <a:solidFill>
                  <a:srgbClr val="9E9E9E"/>
                </a:solidFill>
                <a:latin typeface="Times New Roman"/>
                <a:cs typeface="Times New Roman"/>
              </a:rPr>
              <a:t> </a:t>
            </a:r>
            <a:r>
              <a:rPr sz="1650" dirty="0">
                <a:solidFill>
                  <a:srgbClr val="9E9E9E"/>
                </a:solidFill>
                <a:latin typeface="Calibri"/>
                <a:cs typeface="Calibri"/>
              </a:rPr>
              <a:t>righ</a:t>
            </a:r>
            <a:r>
              <a:rPr sz="1650" spc="-10" dirty="0">
                <a:solidFill>
                  <a:srgbClr val="9E9E9E"/>
                </a:solidFill>
                <a:latin typeface="Calibri"/>
                <a:cs typeface="Calibri"/>
              </a:rPr>
              <a:t>t</a:t>
            </a:r>
            <a:r>
              <a:rPr sz="1650" dirty="0">
                <a:solidFill>
                  <a:srgbClr val="9E9E9E"/>
                </a:solidFill>
                <a:latin typeface="Calibri"/>
                <a:cs typeface="Calibri"/>
              </a:rPr>
              <a:t>s</a:t>
            </a:r>
            <a:r>
              <a:rPr sz="1650" spc="-65" dirty="0">
                <a:solidFill>
                  <a:srgbClr val="9E9E9E"/>
                </a:solidFill>
                <a:latin typeface="Times New Roman"/>
                <a:cs typeface="Times New Roman"/>
              </a:rPr>
              <a:t> </a:t>
            </a:r>
            <a:r>
              <a:rPr sz="1650" spc="-30" dirty="0">
                <a:solidFill>
                  <a:srgbClr val="9E9E9E"/>
                </a:solidFill>
                <a:latin typeface="Calibri"/>
                <a:cs typeface="Calibri"/>
              </a:rPr>
              <a:t>r</a:t>
            </a:r>
            <a:r>
              <a:rPr sz="1650" dirty="0">
                <a:solidFill>
                  <a:srgbClr val="9E9E9E"/>
                </a:solidFill>
                <a:latin typeface="Calibri"/>
                <a:cs typeface="Calibri"/>
              </a:rPr>
              <a:t>ese</a:t>
            </a:r>
            <a:r>
              <a:rPr sz="1650" spc="5" dirty="0">
                <a:solidFill>
                  <a:srgbClr val="9E9E9E"/>
                </a:solidFill>
                <a:latin typeface="Calibri"/>
                <a:cs typeface="Calibri"/>
              </a:rPr>
              <a:t>r</a:t>
            </a:r>
            <a:r>
              <a:rPr sz="1650" spc="-20" dirty="0">
                <a:solidFill>
                  <a:srgbClr val="9E9E9E"/>
                </a:solidFill>
                <a:latin typeface="Calibri"/>
                <a:cs typeface="Calibri"/>
              </a:rPr>
              <a:t>v</a:t>
            </a:r>
            <a:r>
              <a:rPr sz="1650" dirty="0">
                <a:solidFill>
                  <a:srgbClr val="9E9E9E"/>
                </a:solidFill>
                <a:latin typeface="Calibri"/>
                <a:cs typeface="Calibri"/>
              </a:rPr>
              <a:t>e</a:t>
            </a:r>
            <a:r>
              <a:rPr sz="1650" spc="5" dirty="0">
                <a:solidFill>
                  <a:srgbClr val="9E9E9E"/>
                </a:solidFill>
                <a:latin typeface="Calibri"/>
                <a:cs typeface="Calibri"/>
              </a:rPr>
              <a:t>d</a:t>
            </a:r>
            <a:r>
              <a:rPr sz="1650" dirty="0">
                <a:solidFill>
                  <a:srgbClr val="9E9E9E"/>
                </a:solidFill>
                <a:latin typeface="Calibri"/>
                <a:cs typeface="Calibri"/>
              </a:rPr>
              <a:t>.</a:t>
            </a:r>
            <a:endParaRPr sz="1650">
              <a:latin typeface="Calibri"/>
              <a:cs typeface="Calibri"/>
            </a:endParaRPr>
          </a:p>
        </p:txBody>
      </p:sp>
      <p:sp>
        <p:nvSpPr>
          <p:cNvPr id="3" name="object 3"/>
          <p:cNvSpPr/>
          <p:nvPr/>
        </p:nvSpPr>
        <p:spPr>
          <a:xfrm>
            <a:off x="1059180" y="9453365"/>
            <a:ext cx="2276094" cy="83134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34973" y="1715262"/>
            <a:ext cx="16421100" cy="0"/>
          </a:xfrm>
          <a:custGeom>
            <a:avLst/>
            <a:gdLst/>
            <a:ahLst/>
            <a:cxnLst/>
            <a:rect l="l" t="t" r="r" b="b"/>
            <a:pathLst>
              <a:path w="16421100">
                <a:moveTo>
                  <a:pt x="0" y="0"/>
                </a:moveTo>
                <a:lnTo>
                  <a:pt x="16421099" y="0"/>
                </a:lnTo>
              </a:path>
            </a:pathLst>
          </a:custGeom>
          <a:ln w="28955">
            <a:solidFill>
              <a:srgbClr val="095A81"/>
            </a:solidFill>
          </a:ln>
        </p:spPr>
        <p:txBody>
          <a:bodyPr wrap="square" lIns="0" tIns="0" rIns="0" bIns="0" rtlCol="0"/>
          <a:lstStyle/>
          <a:p>
            <a:endParaRPr/>
          </a:p>
        </p:txBody>
      </p:sp>
      <p:sp>
        <p:nvSpPr>
          <p:cNvPr id="5" name="object 5"/>
          <p:cNvSpPr/>
          <p:nvPr/>
        </p:nvSpPr>
        <p:spPr>
          <a:xfrm>
            <a:off x="1426463" y="9675876"/>
            <a:ext cx="1543812" cy="3901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7995391" y="248412"/>
            <a:ext cx="292735" cy="9352915"/>
          </a:xfrm>
          <a:custGeom>
            <a:avLst/>
            <a:gdLst/>
            <a:ahLst/>
            <a:cxnLst/>
            <a:rect l="l" t="t" r="r" b="b"/>
            <a:pathLst>
              <a:path w="292734"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a:p>
        </p:txBody>
      </p:sp>
      <p:sp>
        <p:nvSpPr>
          <p:cNvPr id="7" name="object 7"/>
          <p:cNvSpPr/>
          <p:nvPr/>
        </p:nvSpPr>
        <p:spPr>
          <a:xfrm>
            <a:off x="0" y="248412"/>
            <a:ext cx="292735" cy="9352915"/>
          </a:xfrm>
          <a:custGeom>
            <a:avLst/>
            <a:gdLst/>
            <a:ahLst/>
            <a:cxnLst/>
            <a:rect l="l" t="t" r="r" b="b"/>
            <a:pathLst>
              <a:path w="292735"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a:p>
        </p:txBody>
      </p:sp>
      <p:sp>
        <p:nvSpPr>
          <p:cNvPr id="8" name="object 8"/>
          <p:cNvSpPr/>
          <p:nvPr/>
        </p:nvSpPr>
        <p:spPr>
          <a:xfrm>
            <a:off x="3336035" y="9601200"/>
            <a:ext cx="14952344" cy="685800"/>
          </a:xfrm>
          <a:custGeom>
            <a:avLst/>
            <a:gdLst/>
            <a:ahLst/>
            <a:cxnLst/>
            <a:rect l="l" t="t" r="r" b="b"/>
            <a:pathLst>
              <a:path w="14952344" h="685800">
                <a:moveTo>
                  <a:pt x="0" y="685799"/>
                </a:moveTo>
                <a:lnTo>
                  <a:pt x="14951963" y="685799"/>
                </a:lnTo>
                <a:lnTo>
                  <a:pt x="14951963" y="0"/>
                </a:lnTo>
                <a:lnTo>
                  <a:pt x="0" y="0"/>
                </a:lnTo>
                <a:lnTo>
                  <a:pt x="0" y="685799"/>
                </a:lnTo>
                <a:close/>
              </a:path>
            </a:pathLst>
          </a:custGeom>
          <a:solidFill>
            <a:srgbClr val="DCE3E4"/>
          </a:solidFill>
        </p:spPr>
        <p:txBody>
          <a:bodyPr wrap="square" lIns="0" tIns="0" rIns="0" bIns="0" rtlCol="0"/>
          <a:lstStyle/>
          <a:p>
            <a:endParaRPr/>
          </a:p>
        </p:txBody>
      </p:sp>
      <p:sp>
        <p:nvSpPr>
          <p:cNvPr id="9" name="object 9"/>
          <p:cNvSpPr/>
          <p:nvPr/>
        </p:nvSpPr>
        <p:spPr>
          <a:xfrm>
            <a:off x="0" y="9601200"/>
            <a:ext cx="1061085" cy="685800"/>
          </a:xfrm>
          <a:custGeom>
            <a:avLst/>
            <a:gdLst/>
            <a:ahLst/>
            <a:cxnLst/>
            <a:rect l="l" t="t" r="r" b="b"/>
            <a:pathLst>
              <a:path w="1061085" h="685800">
                <a:moveTo>
                  <a:pt x="0" y="685799"/>
                </a:moveTo>
                <a:lnTo>
                  <a:pt x="1060703" y="685799"/>
                </a:lnTo>
                <a:lnTo>
                  <a:pt x="1060703" y="0"/>
                </a:lnTo>
                <a:lnTo>
                  <a:pt x="0" y="0"/>
                </a:lnTo>
                <a:lnTo>
                  <a:pt x="0" y="685799"/>
                </a:lnTo>
                <a:close/>
              </a:path>
            </a:pathLst>
          </a:custGeom>
          <a:solidFill>
            <a:srgbClr val="DCE3E4"/>
          </a:solidFill>
        </p:spPr>
        <p:txBody>
          <a:bodyPr wrap="square" lIns="0" tIns="0" rIns="0" bIns="0" rtlCol="0"/>
          <a:lstStyle/>
          <a:p>
            <a:endParaRPr/>
          </a:p>
        </p:txBody>
      </p:sp>
      <p:sp>
        <p:nvSpPr>
          <p:cNvPr id="10" name="object 10"/>
          <p:cNvSpPr/>
          <p:nvPr/>
        </p:nvSpPr>
        <p:spPr>
          <a:xfrm>
            <a:off x="0" y="0"/>
            <a:ext cx="18288000" cy="248920"/>
          </a:xfrm>
          <a:custGeom>
            <a:avLst/>
            <a:gdLst/>
            <a:ahLst/>
            <a:cxnLst/>
            <a:rect l="l" t="t" r="r" b="b"/>
            <a:pathLst>
              <a:path w="18288000" h="248920">
                <a:moveTo>
                  <a:pt x="0" y="248412"/>
                </a:moveTo>
                <a:lnTo>
                  <a:pt x="18287999" y="248412"/>
                </a:lnTo>
                <a:lnTo>
                  <a:pt x="18287999" y="0"/>
                </a:lnTo>
                <a:lnTo>
                  <a:pt x="0" y="0"/>
                </a:lnTo>
                <a:lnTo>
                  <a:pt x="0" y="248412"/>
                </a:lnTo>
              </a:path>
            </a:pathLst>
          </a:custGeom>
          <a:solidFill>
            <a:srgbClr val="DCE3E4"/>
          </a:solidFill>
        </p:spPr>
        <p:txBody>
          <a:bodyPr wrap="square" lIns="0" tIns="0" rIns="0" bIns="0" rtlCol="0"/>
          <a:lstStyle/>
          <a:p>
            <a:endParaRPr/>
          </a:p>
        </p:txBody>
      </p:sp>
      <p:sp>
        <p:nvSpPr>
          <p:cNvPr id="11" name="object 11"/>
          <p:cNvSpPr/>
          <p:nvPr/>
        </p:nvSpPr>
        <p:spPr>
          <a:xfrm>
            <a:off x="291084" y="252984"/>
            <a:ext cx="17704308" cy="9358884"/>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060703" y="9454895"/>
            <a:ext cx="2275840" cy="832485"/>
          </a:xfrm>
          <a:custGeom>
            <a:avLst/>
            <a:gdLst/>
            <a:ahLst/>
            <a:cxnLst/>
            <a:rect l="l" t="t" r="r" b="b"/>
            <a:pathLst>
              <a:path w="2275840" h="832484">
                <a:moveTo>
                  <a:pt x="0" y="832103"/>
                </a:moveTo>
                <a:lnTo>
                  <a:pt x="2275331" y="832103"/>
                </a:lnTo>
                <a:lnTo>
                  <a:pt x="2275331" y="0"/>
                </a:lnTo>
                <a:lnTo>
                  <a:pt x="0" y="0"/>
                </a:lnTo>
                <a:lnTo>
                  <a:pt x="0" y="832103"/>
                </a:lnTo>
                <a:close/>
              </a:path>
            </a:pathLst>
          </a:custGeom>
          <a:solidFill>
            <a:srgbClr val="095A81"/>
          </a:solidFill>
        </p:spPr>
        <p:txBody>
          <a:bodyPr wrap="square" lIns="0" tIns="0" rIns="0" bIns="0" rtlCol="0"/>
          <a:lstStyle/>
          <a:p>
            <a:endParaRPr/>
          </a:p>
        </p:txBody>
      </p:sp>
      <p:sp>
        <p:nvSpPr>
          <p:cNvPr id="13" name="object 13"/>
          <p:cNvSpPr/>
          <p:nvPr/>
        </p:nvSpPr>
        <p:spPr>
          <a:xfrm>
            <a:off x="1060703" y="9454895"/>
            <a:ext cx="2275840" cy="832485"/>
          </a:xfrm>
          <a:custGeom>
            <a:avLst/>
            <a:gdLst/>
            <a:ahLst/>
            <a:cxnLst/>
            <a:rect l="l" t="t" r="r" b="b"/>
            <a:pathLst>
              <a:path w="2275840" h="832484">
                <a:moveTo>
                  <a:pt x="0" y="832103"/>
                </a:moveTo>
                <a:lnTo>
                  <a:pt x="2275331" y="832103"/>
                </a:lnTo>
                <a:lnTo>
                  <a:pt x="2275331" y="0"/>
                </a:lnTo>
                <a:lnTo>
                  <a:pt x="0" y="0"/>
                </a:lnTo>
                <a:lnTo>
                  <a:pt x="0" y="832103"/>
                </a:lnTo>
                <a:close/>
              </a:path>
            </a:pathLst>
          </a:custGeom>
          <a:ln w="9143">
            <a:solidFill>
              <a:srgbClr val="FFFFFF"/>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5D11EE-E67A-4BE2-ABB4-045B4FC0A56A}"/>
              </a:ext>
            </a:extLst>
          </p:cNvPr>
          <p:cNvPicPr>
            <a:picLocks noChangeAspect="1"/>
          </p:cNvPicPr>
          <p:nvPr/>
        </p:nvPicPr>
        <p:blipFill>
          <a:blip r:embed="rId3"/>
          <a:stretch>
            <a:fillRect/>
          </a:stretch>
        </p:blipFill>
        <p:spPr>
          <a:xfrm>
            <a:off x="0" y="0"/>
            <a:ext cx="18288000" cy="10287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4973" y="1715262"/>
            <a:ext cx="16421100" cy="0"/>
          </a:xfrm>
          <a:custGeom>
            <a:avLst/>
            <a:gdLst/>
            <a:ahLst/>
            <a:cxnLst/>
            <a:rect l="l" t="t" r="r" b="b"/>
            <a:pathLst>
              <a:path w="16421100">
                <a:moveTo>
                  <a:pt x="0" y="0"/>
                </a:moveTo>
                <a:lnTo>
                  <a:pt x="16421099" y="0"/>
                </a:lnTo>
              </a:path>
            </a:pathLst>
          </a:custGeom>
          <a:ln w="28955">
            <a:solidFill>
              <a:srgbClr val="095A8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932688" y="2013204"/>
            <a:ext cx="5356860" cy="735634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4230623" y="1972031"/>
            <a:ext cx="7437120" cy="905280"/>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4382261" y="2059686"/>
            <a:ext cx="7138670" cy="734695"/>
          </a:xfrm>
          <a:custGeom>
            <a:avLst/>
            <a:gdLst/>
            <a:ahLst/>
            <a:cxnLst/>
            <a:rect l="l" t="t" r="r" b="b"/>
            <a:pathLst>
              <a:path w="7138670" h="734694">
                <a:moveTo>
                  <a:pt x="7015977" y="0"/>
                </a:moveTo>
                <a:lnTo>
                  <a:pt x="113095" y="351"/>
                </a:lnTo>
                <a:lnTo>
                  <a:pt x="71910" y="10895"/>
                </a:lnTo>
                <a:lnTo>
                  <a:pt x="37681" y="34113"/>
                </a:lnTo>
                <a:lnTo>
                  <a:pt x="13102" y="67309"/>
                </a:lnTo>
                <a:lnTo>
                  <a:pt x="868" y="107791"/>
                </a:lnTo>
                <a:lnTo>
                  <a:pt x="0" y="122438"/>
                </a:lnTo>
                <a:lnTo>
                  <a:pt x="351" y="621472"/>
                </a:lnTo>
                <a:lnTo>
                  <a:pt x="10895" y="662657"/>
                </a:lnTo>
                <a:lnTo>
                  <a:pt x="34113" y="696886"/>
                </a:lnTo>
                <a:lnTo>
                  <a:pt x="67309" y="721465"/>
                </a:lnTo>
                <a:lnTo>
                  <a:pt x="107791" y="733699"/>
                </a:lnTo>
                <a:lnTo>
                  <a:pt x="122438" y="734567"/>
                </a:lnTo>
                <a:lnTo>
                  <a:pt x="7025319" y="734216"/>
                </a:lnTo>
                <a:lnTo>
                  <a:pt x="7066505" y="723672"/>
                </a:lnTo>
                <a:lnTo>
                  <a:pt x="7100734" y="700454"/>
                </a:lnTo>
                <a:lnTo>
                  <a:pt x="7125313" y="667258"/>
                </a:lnTo>
                <a:lnTo>
                  <a:pt x="7137547" y="626776"/>
                </a:lnTo>
                <a:lnTo>
                  <a:pt x="7138415" y="612129"/>
                </a:lnTo>
                <a:lnTo>
                  <a:pt x="7138064" y="113095"/>
                </a:lnTo>
                <a:lnTo>
                  <a:pt x="7127520" y="71910"/>
                </a:lnTo>
                <a:lnTo>
                  <a:pt x="7104302" y="37681"/>
                </a:lnTo>
                <a:lnTo>
                  <a:pt x="7071106" y="13102"/>
                </a:lnTo>
                <a:lnTo>
                  <a:pt x="7030624" y="868"/>
                </a:lnTo>
                <a:lnTo>
                  <a:pt x="701597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4382261" y="2059686"/>
            <a:ext cx="7138670" cy="734695"/>
          </a:xfrm>
          <a:custGeom>
            <a:avLst/>
            <a:gdLst/>
            <a:ahLst/>
            <a:cxnLst/>
            <a:rect l="l" t="t" r="r" b="b"/>
            <a:pathLst>
              <a:path w="7138670" h="734694">
                <a:moveTo>
                  <a:pt x="0" y="122438"/>
                </a:moveTo>
                <a:lnTo>
                  <a:pt x="7519" y="80127"/>
                </a:lnTo>
                <a:lnTo>
                  <a:pt x="28282" y="44202"/>
                </a:lnTo>
                <a:lnTo>
                  <a:pt x="59594" y="17359"/>
                </a:lnTo>
                <a:lnTo>
                  <a:pt x="98760" y="2291"/>
                </a:lnTo>
                <a:lnTo>
                  <a:pt x="7015977" y="0"/>
                </a:lnTo>
                <a:lnTo>
                  <a:pt x="7030624" y="868"/>
                </a:lnTo>
                <a:lnTo>
                  <a:pt x="7071106" y="13102"/>
                </a:lnTo>
                <a:lnTo>
                  <a:pt x="7104302" y="37681"/>
                </a:lnTo>
                <a:lnTo>
                  <a:pt x="7127520" y="71910"/>
                </a:lnTo>
                <a:lnTo>
                  <a:pt x="7138064" y="113095"/>
                </a:lnTo>
                <a:lnTo>
                  <a:pt x="7138415" y="612129"/>
                </a:lnTo>
                <a:lnTo>
                  <a:pt x="7137547" y="626776"/>
                </a:lnTo>
                <a:lnTo>
                  <a:pt x="7125313" y="667258"/>
                </a:lnTo>
                <a:lnTo>
                  <a:pt x="7100734" y="700454"/>
                </a:lnTo>
                <a:lnTo>
                  <a:pt x="7066505" y="723672"/>
                </a:lnTo>
                <a:lnTo>
                  <a:pt x="7025319" y="734216"/>
                </a:lnTo>
                <a:lnTo>
                  <a:pt x="122438" y="734567"/>
                </a:lnTo>
                <a:lnTo>
                  <a:pt x="107791" y="733699"/>
                </a:lnTo>
                <a:lnTo>
                  <a:pt x="67309" y="721465"/>
                </a:lnTo>
                <a:lnTo>
                  <a:pt x="34113" y="696886"/>
                </a:lnTo>
                <a:lnTo>
                  <a:pt x="10895" y="662657"/>
                </a:lnTo>
                <a:lnTo>
                  <a:pt x="351" y="621472"/>
                </a:lnTo>
                <a:lnTo>
                  <a:pt x="0" y="122438"/>
                </a:lnTo>
                <a:close/>
              </a:path>
            </a:pathLst>
          </a:custGeom>
          <a:ln w="28955">
            <a:solidFill>
              <a:srgbClr val="E5E5E5"/>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Cours</a:t>
            </a:r>
            <a:r>
              <a:rPr dirty="0"/>
              <a:t>e</a:t>
            </a:r>
            <a:r>
              <a:rPr spc="-120" dirty="0">
                <a:latin typeface="Times New Roman"/>
                <a:cs typeface="Times New Roman"/>
              </a:rPr>
              <a:t> </a:t>
            </a:r>
            <a:r>
              <a:rPr spc="-5" dirty="0"/>
              <a:t>Outli</a:t>
            </a:r>
            <a:r>
              <a:rPr spc="-10" dirty="0"/>
              <a:t>n</a:t>
            </a:r>
            <a:r>
              <a:rPr dirty="0"/>
              <a:t>e</a:t>
            </a:r>
          </a:p>
        </p:txBody>
      </p:sp>
      <p:sp>
        <p:nvSpPr>
          <p:cNvPr id="9" name="object 9"/>
          <p:cNvSpPr txBox="1"/>
          <p:nvPr/>
        </p:nvSpPr>
        <p:spPr>
          <a:xfrm>
            <a:off x="4687319" y="2287263"/>
            <a:ext cx="6987540" cy="164660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sz="2400" spc="-5" dirty="0">
                <a:solidFill>
                  <a:srgbClr val="9E9E9E"/>
                </a:solidFill>
                <a:latin typeface="Calibri"/>
                <a:cs typeface="Calibri"/>
              </a:rPr>
              <a:t>DDL (Data Definitions Language) Commands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a:p>
            <a:pPr marL="0" marR="0" lvl="0" indent="0" algn="l" defTabSz="914400" rtl="0" eaLnBrk="1" fontAlgn="auto" latinLnBrk="0" hangingPunct="1">
              <a:lnSpc>
                <a:spcPct val="100000"/>
              </a:lnSpc>
              <a:spcBef>
                <a:spcPts val="27"/>
              </a:spcBef>
              <a:spcAft>
                <a:spcPts val="0"/>
              </a:spcAft>
              <a:buClrTx/>
              <a:buSzTx/>
              <a:buFontTx/>
              <a:buNone/>
              <a:tabLst/>
              <a:defRPr/>
            </a:pPr>
            <a:endParaRPr kumimoji="0" sz="3500" b="0" i="0" u="none" strike="noStrike" kern="1200" cap="none" spc="0" normalizeH="0" baseline="0" noProof="0" dirty="0">
              <a:ln>
                <a:noFill/>
              </a:ln>
              <a:solidFill>
                <a:prstClr val="black"/>
              </a:solidFill>
              <a:effectLst/>
              <a:uLnTx/>
              <a:uFillTx/>
              <a:latin typeface="Times New Roman"/>
              <a:ea typeface="+mn-ea"/>
              <a:cs typeface="Times New Roman"/>
            </a:endParaRPr>
          </a:p>
          <a:p>
            <a:pPr marL="1120775"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5" normalizeH="0" baseline="0" noProof="0" dirty="0">
                <a:ln>
                  <a:noFill/>
                </a:ln>
                <a:solidFill>
                  <a:srgbClr val="9E9E9E"/>
                </a:solidFill>
                <a:effectLst/>
                <a:uLnTx/>
                <a:uFillTx/>
                <a:latin typeface="Calibri"/>
                <a:ea typeface="+mn-ea"/>
                <a:cs typeface="Calibri"/>
              </a:rPr>
              <a:t>DM</a:t>
            </a:r>
            <a:r>
              <a:rPr kumimoji="0" sz="2400" b="0" i="0" u="none" strike="noStrike" kern="1200" cap="none" spc="0" normalizeH="0" baseline="0" noProof="0" dirty="0">
                <a:ln>
                  <a:noFill/>
                </a:ln>
                <a:solidFill>
                  <a:srgbClr val="9E9E9E"/>
                </a:solidFill>
                <a:effectLst/>
                <a:uLnTx/>
                <a:uFillTx/>
                <a:latin typeface="Calibri"/>
                <a:ea typeface="+mn-ea"/>
                <a:cs typeface="Calibri"/>
              </a:rPr>
              <a:t>L</a:t>
            </a:r>
            <a:r>
              <a:rPr kumimoji="0" sz="2400" b="0" i="0" u="none" strike="noStrike" kern="1200" cap="none" spc="-60" normalizeH="0" baseline="0" noProof="0" dirty="0">
                <a:ln>
                  <a:noFill/>
                </a:ln>
                <a:solidFill>
                  <a:srgbClr val="9E9E9E"/>
                </a:solidFill>
                <a:effectLst/>
                <a:uLnTx/>
                <a:uFillTx/>
                <a:latin typeface="Times New Roman"/>
                <a:ea typeface="+mn-ea"/>
                <a:cs typeface="Times New Roman"/>
              </a:rPr>
              <a:t> </a:t>
            </a:r>
            <a:r>
              <a:rPr kumimoji="0" sz="2400" b="0" i="0" u="none" strike="noStrike" kern="1200" cap="none" spc="-5" normalizeH="0" baseline="0" noProof="0" dirty="0">
                <a:ln>
                  <a:noFill/>
                </a:ln>
                <a:solidFill>
                  <a:srgbClr val="9E9E9E"/>
                </a:solidFill>
                <a:effectLst/>
                <a:uLnTx/>
                <a:uFillTx/>
                <a:latin typeface="Calibri"/>
                <a:ea typeface="+mn-ea"/>
                <a:cs typeface="Calibri"/>
              </a:rPr>
              <a:t>(Dat</a:t>
            </a:r>
            <a:r>
              <a:rPr kumimoji="0" sz="2400" b="0" i="0" u="none" strike="noStrike" kern="1200" cap="none" spc="0" normalizeH="0" baseline="0" noProof="0" dirty="0">
                <a:ln>
                  <a:noFill/>
                </a:ln>
                <a:solidFill>
                  <a:srgbClr val="9E9E9E"/>
                </a:solidFill>
                <a:effectLst/>
                <a:uLnTx/>
                <a:uFillTx/>
                <a:latin typeface="Calibri"/>
                <a:ea typeface="+mn-ea"/>
                <a:cs typeface="Calibri"/>
              </a:rPr>
              <a:t>a</a:t>
            </a:r>
            <a:r>
              <a:rPr kumimoji="0" sz="2400" b="0" i="0" u="none" strike="noStrike" kern="1200" cap="none" spc="-75" normalizeH="0" baseline="0" noProof="0" dirty="0">
                <a:ln>
                  <a:noFill/>
                </a:ln>
                <a:solidFill>
                  <a:srgbClr val="9E9E9E"/>
                </a:solidFill>
                <a:effectLst/>
                <a:uLnTx/>
                <a:uFillTx/>
                <a:latin typeface="Times New Roman"/>
                <a:ea typeface="+mn-ea"/>
                <a:cs typeface="Times New Roman"/>
              </a:rPr>
              <a:t> </a:t>
            </a:r>
            <a:r>
              <a:rPr kumimoji="0" sz="2400" b="0" i="0" u="none" strike="noStrike" kern="1200" cap="none" spc="0" normalizeH="0" baseline="0" noProof="0" dirty="0">
                <a:ln>
                  <a:noFill/>
                </a:ln>
                <a:solidFill>
                  <a:srgbClr val="9E9E9E"/>
                </a:solidFill>
                <a:effectLst/>
                <a:uLnTx/>
                <a:uFillTx/>
                <a:latin typeface="Calibri"/>
                <a:ea typeface="+mn-ea"/>
                <a:cs typeface="Calibri"/>
              </a:rPr>
              <a:t>Mani</a:t>
            </a:r>
            <a:r>
              <a:rPr kumimoji="0" sz="2400" b="0" i="0" u="none" strike="noStrike" kern="1200" cap="none" spc="-5" normalizeH="0" baseline="0" noProof="0" dirty="0">
                <a:ln>
                  <a:noFill/>
                </a:ln>
                <a:solidFill>
                  <a:srgbClr val="9E9E9E"/>
                </a:solidFill>
                <a:effectLst/>
                <a:uLnTx/>
                <a:uFillTx/>
                <a:latin typeface="Calibri"/>
                <a:ea typeface="+mn-ea"/>
                <a:cs typeface="Calibri"/>
              </a:rPr>
              <a:t>pu</a:t>
            </a:r>
            <a:r>
              <a:rPr kumimoji="0" sz="2400" b="0" i="0" u="none" strike="noStrike" kern="1200" cap="none" spc="0" normalizeH="0" baseline="0" noProof="0" dirty="0">
                <a:ln>
                  <a:noFill/>
                </a:ln>
                <a:solidFill>
                  <a:srgbClr val="9E9E9E"/>
                </a:solidFill>
                <a:effectLst/>
                <a:uLnTx/>
                <a:uFillTx/>
                <a:latin typeface="Calibri"/>
                <a:ea typeface="+mn-ea"/>
                <a:cs typeface="Calibri"/>
              </a:rPr>
              <a:t>lati</a:t>
            </a:r>
            <a:r>
              <a:rPr kumimoji="0" sz="2400" b="0" i="0" u="none" strike="noStrike" kern="1200" cap="none" spc="-5" normalizeH="0" baseline="0" noProof="0" dirty="0">
                <a:ln>
                  <a:noFill/>
                </a:ln>
                <a:solidFill>
                  <a:srgbClr val="9E9E9E"/>
                </a:solidFill>
                <a:effectLst/>
                <a:uLnTx/>
                <a:uFillTx/>
                <a:latin typeface="Calibri"/>
                <a:ea typeface="+mn-ea"/>
                <a:cs typeface="Calibri"/>
              </a:rPr>
              <a:t>o</a:t>
            </a:r>
            <a:r>
              <a:rPr kumimoji="0" sz="2400" b="0" i="0" u="none" strike="noStrike" kern="1200" cap="none" spc="0" normalizeH="0" baseline="0" noProof="0" dirty="0">
                <a:ln>
                  <a:noFill/>
                </a:ln>
                <a:solidFill>
                  <a:srgbClr val="9E9E9E"/>
                </a:solidFill>
                <a:effectLst/>
                <a:uLnTx/>
                <a:uFillTx/>
                <a:latin typeface="Calibri"/>
                <a:ea typeface="+mn-ea"/>
                <a:cs typeface="Calibri"/>
              </a:rPr>
              <a:t>n</a:t>
            </a:r>
            <a:r>
              <a:rPr kumimoji="0" sz="2400" b="0" i="0" u="none" strike="noStrike" kern="1200" cap="none" spc="-60" normalizeH="0" baseline="0" noProof="0" dirty="0">
                <a:ln>
                  <a:noFill/>
                </a:ln>
                <a:solidFill>
                  <a:srgbClr val="9E9E9E"/>
                </a:solidFill>
                <a:effectLst/>
                <a:uLnTx/>
                <a:uFillTx/>
                <a:latin typeface="Times New Roman"/>
                <a:ea typeface="+mn-ea"/>
                <a:cs typeface="Times New Roman"/>
              </a:rPr>
              <a:t> </a:t>
            </a:r>
            <a:r>
              <a:rPr kumimoji="0" sz="2400" b="0" i="0" u="none" strike="noStrike" kern="1200" cap="none" spc="-5" normalizeH="0" baseline="0" noProof="0" dirty="0">
                <a:ln>
                  <a:noFill/>
                </a:ln>
                <a:solidFill>
                  <a:srgbClr val="9E9E9E"/>
                </a:solidFill>
                <a:effectLst/>
                <a:uLnTx/>
                <a:uFillTx/>
                <a:latin typeface="Calibri"/>
                <a:ea typeface="+mn-ea"/>
                <a:cs typeface="Calibri"/>
              </a:rPr>
              <a:t>Language</a:t>
            </a:r>
            <a:r>
              <a:rPr kumimoji="0" sz="2400" b="0" i="0" u="none" strike="noStrike" kern="1200" cap="none" spc="0" normalizeH="0" baseline="0" noProof="0" dirty="0">
                <a:ln>
                  <a:noFill/>
                </a:ln>
                <a:solidFill>
                  <a:srgbClr val="9E9E9E"/>
                </a:solidFill>
                <a:effectLst/>
                <a:uLnTx/>
                <a:uFillTx/>
                <a:latin typeface="Calibri"/>
                <a:ea typeface="+mn-ea"/>
                <a:cs typeface="Calibri"/>
              </a:rPr>
              <a:t>)</a:t>
            </a:r>
            <a:r>
              <a:rPr kumimoji="0" sz="2400" b="0" i="0" u="none" strike="noStrike" kern="1200" cap="none" spc="-50" normalizeH="0" baseline="0" noProof="0" dirty="0">
                <a:ln>
                  <a:noFill/>
                </a:ln>
                <a:solidFill>
                  <a:srgbClr val="9E9E9E"/>
                </a:solidFill>
                <a:effectLst/>
                <a:uLnTx/>
                <a:uFillTx/>
                <a:latin typeface="Times New Roman"/>
                <a:ea typeface="+mn-ea"/>
                <a:cs typeface="Times New Roman"/>
              </a:rPr>
              <a:t> </a:t>
            </a:r>
            <a:r>
              <a:rPr kumimoji="0" sz="2400" b="0" i="0" u="none" strike="noStrike" kern="1200" cap="none" spc="-5" normalizeH="0" baseline="0" noProof="0" dirty="0">
                <a:ln>
                  <a:noFill/>
                </a:ln>
                <a:solidFill>
                  <a:srgbClr val="9E9E9E"/>
                </a:solidFill>
                <a:effectLst/>
                <a:uLnTx/>
                <a:uFillTx/>
                <a:latin typeface="Calibri"/>
                <a:ea typeface="+mn-ea"/>
                <a:cs typeface="Calibri"/>
              </a:rPr>
              <a:t>Commands</a:t>
            </a:r>
            <a:endParaRPr kumimoji="0" sz="24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10" name="object 10"/>
          <p:cNvSpPr txBox="1"/>
          <p:nvPr/>
        </p:nvSpPr>
        <p:spPr>
          <a:xfrm>
            <a:off x="6544830" y="5316470"/>
            <a:ext cx="4364990" cy="33020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15" normalizeH="0" baseline="0" noProof="0" dirty="0">
                <a:ln>
                  <a:noFill/>
                </a:ln>
                <a:solidFill>
                  <a:srgbClr val="9E9E9E"/>
                </a:solidFill>
                <a:effectLst/>
                <a:uLnTx/>
                <a:uFillTx/>
                <a:latin typeface="Calibri"/>
                <a:ea typeface="+mn-ea"/>
                <a:cs typeface="Calibri"/>
              </a:rPr>
              <a:t>Ret</a:t>
            </a:r>
            <a:r>
              <a:rPr kumimoji="0" sz="2400" b="0" i="0" u="none" strike="noStrike" kern="1200" cap="none" spc="-5" normalizeH="0" baseline="0" noProof="0" dirty="0">
                <a:ln>
                  <a:noFill/>
                </a:ln>
                <a:solidFill>
                  <a:srgbClr val="9E9E9E"/>
                </a:solidFill>
                <a:effectLst/>
                <a:uLnTx/>
                <a:uFillTx/>
                <a:latin typeface="Calibri"/>
                <a:ea typeface="+mn-ea"/>
                <a:cs typeface="Calibri"/>
              </a:rPr>
              <a:t>r</a:t>
            </a:r>
            <a:r>
              <a:rPr kumimoji="0" sz="2400" b="0" i="0" u="none" strike="noStrike" kern="1200" cap="none" spc="0" normalizeH="0" baseline="0" noProof="0" dirty="0">
                <a:ln>
                  <a:noFill/>
                </a:ln>
                <a:solidFill>
                  <a:srgbClr val="9E9E9E"/>
                </a:solidFill>
                <a:effectLst/>
                <a:uLnTx/>
                <a:uFillTx/>
                <a:latin typeface="Calibri"/>
                <a:ea typeface="+mn-ea"/>
                <a:cs typeface="Calibri"/>
              </a:rPr>
              <a:t>i</a:t>
            </a:r>
            <a:r>
              <a:rPr kumimoji="0" sz="2400" b="0" i="0" u="none" strike="noStrike" kern="1200" cap="none" spc="-10" normalizeH="0" baseline="0" noProof="0" dirty="0">
                <a:ln>
                  <a:noFill/>
                </a:ln>
                <a:solidFill>
                  <a:srgbClr val="9E9E9E"/>
                </a:solidFill>
                <a:effectLst/>
                <a:uLnTx/>
                <a:uFillTx/>
                <a:latin typeface="Calibri"/>
                <a:ea typeface="+mn-ea"/>
                <a:cs typeface="Calibri"/>
              </a:rPr>
              <a:t>e</a:t>
            </a:r>
            <a:r>
              <a:rPr kumimoji="0" sz="2400" b="0" i="0" u="none" strike="noStrike" kern="1200" cap="none" spc="-15" normalizeH="0" baseline="0" noProof="0" dirty="0">
                <a:ln>
                  <a:noFill/>
                </a:ln>
                <a:solidFill>
                  <a:srgbClr val="9E9E9E"/>
                </a:solidFill>
                <a:effectLst/>
                <a:uLnTx/>
                <a:uFillTx/>
                <a:latin typeface="Calibri"/>
                <a:ea typeface="+mn-ea"/>
                <a:cs typeface="Calibri"/>
              </a:rPr>
              <a:t>ve</a:t>
            </a:r>
            <a:r>
              <a:rPr kumimoji="0" sz="2400" b="0" i="0" u="none" strike="noStrike" kern="1200" cap="none" spc="-70" normalizeH="0" baseline="0" noProof="0" dirty="0">
                <a:ln>
                  <a:noFill/>
                </a:ln>
                <a:solidFill>
                  <a:srgbClr val="9E9E9E"/>
                </a:solidFill>
                <a:effectLst/>
                <a:uLnTx/>
                <a:uFillTx/>
                <a:latin typeface="Times New Roman"/>
                <a:ea typeface="+mn-ea"/>
                <a:cs typeface="Times New Roman"/>
              </a:rPr>
              <a:t> </a:t>
            </a:r>
            <a:r>
              <a:rPr kumimoji="0" sz="2400" b="0" i="0" u="none" strike="noStrike" kern="1200" cap="none" spc="-5" normalizeH="0" baseline="0" noProof="0" dirty="0">
                <a:ln>
                  <a:noFill/>
                </a:ln>
                <a:solidFill>
                  <a:srgbClr val="9E9E9E"/>
                </a:solidFill>
                <a:effectLst/>
                <a:uLnTx/>
                <a:uFillTx/>
                <a:latin typeface="Calibri"/>
                <a:ea typeface="+mn-ea"/>
                <a:cs typeface="Calibri"/>
              </a:rPr>
              <a:t>D</a:t>
            </a:r>
            <a:r>
              <a:rPr kumimoji="0" sz="2400" b="0" i="0" u="none" strike="noStrike" kern="1200" cap="none" spc="0" normalizeH="0" baseline="0" noProof="0" dirty="0">
                <a:ln>
                  <a:noFill/>
                </a:ln>
                <a:solidFill>
                  <a:srgbClr val="9E9E9E"/>
                </a:solidFill>
                <a:effectLst/>
                <a:uLnTx/>
                <a:uFillTx/>
                <a:latin typeface="Calibri"/>
                <a:ea typeface="+mn-ea"/>
                <a:cs typeface="Calibri"/>
              </a:rPr>
              <a:t>a</a:t>
            </a:r>
            <a:r>
              <a:rPr kumimoji="0" sz="2400" b="0" i="0" u="none" strike="noStrike" kern="1200" cap="none" spc="-10" normalizeH="0" baseline="0" noProof="0" dirty="0">
                <a:ln>
                  <a:noFill/>
                </a:ln>
                <a:solidFill>
                  <a:srgbClr val="9E9E9E"/>
                </a:solidFill>
                <a:effectLst/>
                <a:uLnTx/>
                <a:uFillTx/>
                <a:latin typeface="Calibri"/>
                <a:ea typeface="+mn-ea"/>
                <a:cs typeface="Calibri"/>
              </a:rPr>
              <a:t>ta</a:t>
            </a:r>
            <a:r>
              <a:rPr kumimoji="0" sz="2400" b="0" i="0" u="none" strike="noStrike" kern="1200" cap="none" spc="-70" normalizeH="0" baseline="0" noProof="0" dirty="0">
                <a:ln>
                  <a:noFill/>
                </a:ln>
                <a:solidFill>
                  <a:srgbClr val="9E9E9E"/>
                </a:solidFill>
                <a:effectLst/>
                <a:uLnTx/>
                <a:uFillTx/>
                <a:latin typeface="Times New Roman"/>
                <a:ea typeface="+mn-ea"/>
                <a:cs typeface="Times New Roman"/>
              </a:rPr>
              <a:t> </a:t>
            </a:r>
            <a:r>
              <a:rPr kumimoji="0" sz="2400" b="0" i="0" u="none" strike="noStrike" kern="1200" cap="none" spc="-15" normalizeH="0" baseline="0" noProof="0" dirty="0">
                <a:ln>
                  <a:noFill/>
                </a:ln>
                <a:solidFill>
                  <a:srgbClr val="9E9E9E"/>
                </a:solidFill>
                <a:effectLst/>
                <a:uLnTx/>
                <a:uFillTx/>
                <a:latin typeface="Calibri"/>
                <a:ea typeface="+mn-ea"/>
                <a:cs typeface="Calibri"/>
              </a:rPr>
              <a:t>fro</a:t>
            </a:r>
            <a:r>
              <a:rPr kumimoji="0" sz="2400" b="0" i="0" u="none" strike="noStrike" kern="1200" cap="none" spc="-20" normalizeH="0" baseline="0" noProof="0" dirty="0">
                <a:ln>
                  <a:noFill/>
                </a:ln>
                <a:solidFill>
                  <a:srgbClr val="9E9E9E"/>
                </a:solidFill>
                <a:effectLst/>
                <a:uLnTx/>
                <a:uFillTx/>
                <a:latin typeface="Calibri"/>
                <a:ea typeface="+mn-ea"/>
                <a:cs typeface="Calibri"/>
              </a:rPr>
              <a:t>m</a:t>
            </a:r>
            <a:r>
              <a:rPr kumimoji="0" sz="2400" b="0" i="0" u="none" strike="noStrike" kern="1200" cap="none" spc="-55" normalizeH="0" baseline="0" noProof="0" dirty="0">
                <a:ln>
                  <a:noFill/>
                </a:ln>
                <a:solidFill>
                  <a:srgbClr val="9E9E9E"/>
                </a:solidFill>
                <a:effectLst/>
                <a:uLnTx/>
                <a:uFillTx/>
                <a:latin typeface="Times New Roman"/>
                <a:ea typeface="+mn-ea"/>
                <a:cs typeface="Times New Roman"/>
              </a:rPr>
              <a:t> </a:t>
            </a:r>
            <a:r>
              <a:rPr kumimoji="0" sz="2400" b="0" i="0" u="none" strike="noStrike" kern="1200" cap="none" spc="0" normalizeH="0" baseline="0" noProof="0" dirty="0">
                <a:ln>
                  <a:noFill/>
                </a:ln>
                <a:solidFill>
                  <a:srgbClr val="9E9E9E"/>
                </a:solidFill>
                <a:effectLst/>
                <a:uLnTx/>
                <a:uFillTx/>
                <a:latin typeface="Calibri"/>
                <a:ea typeface="+mn-ea"/>
                <a:cs typeface="Calibri"/>
              </a:rPr>
              <a:t>Multi</a:t>
            </a:r>
            <a:r>
              <a:rPr kumimoji="0" sz="2400" b="0" i="0" u="none" strike="noStrike" kern="1200" cap="none" spc="5" normalizeH="0" baseline="0" noProof="0" dirty="0">
                <a:ln>
                  <a:noFill/>
                </a:ln>
                <a:solidFill>
                  <a:srgbClr val="9E9E9E"/>
                </a:solidFill>
                <a:effectLst/>
                <a:uLnTx/>
                <a:uFillTx/>
                <a:latin typeface="Calibri"/>
                <a:ea typeface="+mn-ea"/>
                <a:cs typeface="Calibri"/>
              </a:rPr>
              <a:t>p</a:t>
            </a:r>
            <a:r>
              <a:rPr kumimoji="0" sz="2400" b="0" i="0" u="none" strike="noStrike" kern="1200" cap="none" spc="0" normalizeH="0" baseline="0" noProof="0" dirty="0">
                <a:ln>
                  <a:noFill/>
                </a:ln>
                <a:solidFill>
                  <a:srgbClr val="9E9E9E"/>
                </a:solidFill>
                <a:effectLst/>
                <a:uLnTx/>
                <a:uFillTx/>
                <a:latin typeface="Calibri"/>
                <a:ea typeface="+mn-ea"/>
                <a:cs typeface="Calibri"/>
              </a:rPr>
              <a:t>l</a:t>
            </a:r>
            <a:r>
              <a:rPr kumimoji="0" sz="2400" b="0" i="0" u="none" strike="noStrike" kern="1200" cap="none" spc="-15" normalizeH="0" baseline="0" noProof="0" dirty="0">
                <a:ln>
                  <a:noFill/>
                </a:ln>
                <a:solidFill>
                  <a:srgbClr val="9E9E9E"/>
                </a:solidFill>
                <a:effectLst/>
                <a:uLnTx/>
                <a:uFillTx/>
                <a:latin typeface="Calibri"/>
                <a:ea typeface="+mn-ea"/>
                <a:cs typeface="Calibri"/>
              </a:rPr>
              <a:t>e</a:t>
            </a:r>
            <a:r>
              <a:rPr kumimoji="0" sz="2400" b="0" i="0" u="none" strike="noStrike" kern="1200" cap="none" spc="-70" normalizeH="0" baseline="0" noProof="0" dirty="0">
                <a:ln>
                  <a:noFill/>
                </a:ln>
                <a:solidFill>
                  <a:srgbClr val="9E9E9E"/>
                </a:solidFill>
                <a:effectLst/>
                <a:uLnTx/>
                <a:uFillTx/>
                <a:latin typeface="Times New Roman"/>
                <a:ea typeface="+mn-ea"/>
                <a:cs typeface="Times New Roman"/>
              </a:rPr>
              <a:t> </a:t>
            </a:r>
            <a:r>
              <a:rPr kumimoji="0" sz="2400" b="0" i="0" u="none" strike="noStrike" kern="1200" cap="none" spc="-5" normalizeH="0" baseline="0" noProof="0" dirty="0">
                <a:ln>
                  <a:noFill/>
                </a:ln>
                <a:solidFill>
                  <a:srgbClr val="9E9E9E"/>
                </a:solidFill>
                <a:effectLst/>
                <a:uLnTx/>
                <a:uFillTx/>
                <a:latin typeface="Calibri"/>
                <a:ea typeface="+mn-ea"/>
                <a:cs typeface="Calibri"/>
              </a:rPr>
              <a:t>Tab</a:t>
            </a:r>
            <a:r>
              <a:rPr kumimoji="0" sz="2400" b="0" i="0" u="none" strike="noStrike" kern="1200" cap="none" spc="0" normalizeH="0" baseline="0" noProof="0" dirty="0">
                <a:ln>
                  <a:noFill/>
                </a:ln>
                <a:solidFill>
                  <a:srgbClr val="9E9E9E"/>
                </a:solidFill>
                <a:effectLst/>
                <a:uLnTx/>
                <a:uFillTx/>
                <a:latin typeface="Calibri"/>
                <a:ea typeface="+mn-ea"/>
                <a:cs typeface="Calibri"/>
              </a:rPr>
              <a:t>l</a:t>
            </a:r>
            <a:r>
              <a:rPr kumimoji="0" sz="2400" b="0" i="0" u="none" strike="noStrike" kern="1200" cap="none" spc="-5" normalizeH="0" baseline="0" noProof="0" dirty="0">
                <a:ln>
                  <a:noFill/>
                </a:ln>
                <a:solidFill>
                  <a:srgbClr val="9E9E9E"/>
                </a:solidFill>
                <a:effectLst/>
                <a:uLnTx/>
                <a:uFillTx/>
                <a:latin typeface="Calibri"/>
                <a:ea typeface="+mn-ea"/>
                <a:cs typeface="Calibri"/>
              </a:rPr>
              <a:t>e</a:t>
            </a:r>
            <a:r>
              <a:rPr kumimoji="0" sz="2400" b="0" i="0" u="none" strike="noStrike" kern="1200" cap="none" spc="0" normalizeH="0" baseline="0" noProof="0" dirty="0">
                <a:ln>
                  <a:noFill/>
                </a:ln>
                <a:solidFill>
                  <a:srgbClr val="9E9E9E"/>
                </a:solidFill>
                <a:effectLst/>
                <a:uLnTx/>
                <a:uFillTx/>
                <a:latin typeface="Calibri"/>
                <a:ea typeface="+mn-ea"/>
                <a:cs typeface="Calibri"/>
              </a:rPr>
              <a:t>s</a:t>
            </a:r>
            <a:endParaRPr kumimoji="0" sz="2400" b="0" i="0" u="none" strike="noStrike" kern="1200" cap="none" spc="0" normalizeH="0" baseline="0" noProof="0">
              <a:ln>
                <a:noFill/>
              </a:ln>
              <a:solidFill>
                <a:prstClr val="black"/>
              </a:solidFill>
              <a:effectLst/>
              <a:uLnTx/>
              <a:uFillTx/>
              <a:latin typeface="Calibri"/>
              <a:ea typeface="+mn-ea"/>
              <a:cs typeface="Calibri"/>
            </a:endParaRPr>
          </a:p>
        </p:txBody>
      </p:sp>
      <p:sp>
        <p:nvSpPr>
          <p:cNvPr id="11" name="object 11"/>
          <p:cNvSpPr txBox="1"/>
          <p:nvPr/>
        </p:nvSpPr>
        <p:spPr>
          <a:xfrm>
            <a:off x="5897130" y="7186686"/>
            <a:ext cx="2933065" cy="33083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srgbClr val="9E9E9E"/>
                </a:solidFill>
                <a:effectLst/>
                <a:uLnTx/>
                <a:uFillTx/>
                <a:latin typeface="Calibri"/>
                <a:ea typeface="+mn-ea"/>
                <a:cs typeface="Calibri"/>
              </a:rPr>
              <a:t>In</a:t>
            </a:r>
            <a:r>
              <a:rPr kumimoji="0" sz="2400" b="0" i="0" u="none" strike="noStrike" kern="1200" cap="none" spc="-10" normalizeH="0" baseline="0" noProof="0" dirty="0">
                <a:ln>
                  <a:noFill/>
                </a:ln>
                <a:solidFill>
                  <a:srgbClr val="9E9E9E"/>
                </a:solidFill>
                <a:effectLst/>
                <a:uLnTx/>
                <a:uFillTx/>
                <a:latin typeface="Calibri"/>
                <a:ea typeface="+mn-ea"/>
                <a:cs typeface="Calibri"/>
              </a:rPr>
              <a:t>b</a:t>
            </a:r>
            <a:r>
              <a:rPr kumimoji="0" sz="2400" b="0" i="0" u="none" strike="noStrike" kern="1200" cap="none" spc="-5" normalizeH="0" baseline="0" noProof="0" dirty="0">
                <a:ln>
                  <a:noFill/>
                </a:ln>
                <a:solidFill>
                  <a:srgbClr val="9E9E9E"/>
                </a:solidFill>
                <a:effectLst/>
                <a:uLnTx/>
                <a:uFillTx/>
                <a:latin typeface="Calibri"/>
                <a:ea typeface="+mn-ea"/>
                <a:cs typeface="Calibri"/>
              </a:rPr>
              <a:t>u</a:t>
            </a:r>
            <a:r>
              <a:rPr kumimoji="0" sz="2400" b="0" i="0" u="none" strike="noStrike" kern="1200" cap="none" spc="0" normalizeH="0" baseline="0" noProof="0" dirty="0">
                <a:ln>
                  <a:noFill/>
                </a:ln>
                <a:solidFill>
                  <a:srgbClr val="9E9E9E"/>
                </a:solidFill>
                <a:effectLst/>
                <a:uLnTx/>
                <a:uFillTx/>
                <a:latin typeface="Calibri"/>
                <a:ea typeface="+mn-ea"/>
                <a:cs typeface="Calibri"/>
              </a:rPr>
              <a:t>ilt</a:t>
            </a:r>
            <a:r>
              <a:rPr kumimoji="0" sz="2400" b="0" i="0" u="none" strike="noStrike" kern="1200" cap="none" spc="-60" normalizeH="0" baseline="0" noProof="0" dirty="0">
                <a:ln>
                  <a:noFill/>
                </a:ln>
                <a:solidFill>
                  <a:srgbClr val="9E9E9E"/>
                </a:solidFill>
                <a:effectLst/>
                <a:uLnTx/>
                <a:uFillTx/>
                <a:latin typeface="Times New Roman"/>
                <a:ea typeface="+mn-ea"/>
                <a:cs typeface="Times New Roman"/>
              </a:rPr>
              <a:t> </a:t>
            </a:r>
            <a:r>
              <a:rPr kumimoji="0" sz="2400" b="0" i="0" u="none" strike="noStrike" kern="1200" cap="none" spc="-5" normalizeH="0" baseline="0" noProof="0" dirty="0">
                <a:ln>
                  <a:noFill/>
                </a:ln>
                <a:solidFill>
                  <a:srgbClr val="9E9E9E"/>
                </a:solidFill>
                <a:effectLst/>
                <a:uLnTx/>
                <a:uFillTx/>
                <a:latin typeface="Calibri"/>
                <a:ea typeface="+mn-ea"/>
                <a:cs typeface="Calibri"/>
              </a:rPr>
              <a:t>Fu</a:t>
            </a:r>
            <a:r>
              <a:rPr kumimoji="0" sz="2400" b="0" i="0" u="none" strike="noStrike" kern="1200" cap="none" spc="-10" normalizeH="0" baseline="0" noProof="0" dirty="0">
                <a:ln>
                  <a:noFill/>
                </a:ln>
                <a:solidFill>
                  <a:srgbClr val="9E9E9E"/>
                </a:solidFill>
                <a:effectLst/>
                <a:uLnTx/>
                <a:uFillTx/>
                <a:latin typeface="Calibri"/>
                <a:ea typeface="+mn-ea"/>
                <a:cs typeface="Calibri"/>
              </a:rPr>
              <a:t>n</a:t>
            </a:r>
            <a:r>
              <a:rPr kumimoji="0" sz="2400" b="0" i="0" u="none" strike="noStrike" kern="1200" cap="none" spc="0" normalizeH="0" baseline="0" noProof="0" dirty="0">
                <a:ln>
                  <a:noFill/>
                </a:ln>
                <a:solidFill>
                  <a:srgbClr val="9E9E9E"/>
                </a:solidFill>
                <a:effectLst/>
                <a:uLnTx/>
                <a:uFillTx/>
                <a:latin typeface="Calibri"/>
                <a:ea typeface="+mn-ea"/>
                <a:cs typeface="Calibri"/>
              </a:rPr>
              <a:t>cti</a:t>
            </a:r>
            <a:r>
              <a:rPr kumimoji="0" sz="2400" b="0" i="0" u="none" strike="noStrike" kern="1200" cap="none" spc="-5" normalizeH="0" baseline="0" noProof="0" dirty="0">
                <a:ln>
                  <a:noFill/>
                </a:ln>
                <a:solidFill>
                  <a:srgbClr val="9E9E9E"/>
                </a:solidFill>
                <a:effectLst/>
                <a:uLnTx/>
                <a:uFillTx/>
                <a:latin typeface="Calibri"/>
                <a:ea typeface="+mn-ea"/>
                <a:cs typeface="Calibri"/>
              </a:rPr>
              <a:t>on</a:t>
            </a:r>
            <a:r>
              <a:rPr kumimoji="0" sz="2400" b="0" i="0" u="none" strike="noStrike" kern="1200" cap="none" spc="0" normalizeH="0" baseline="0" noProof="0" dirty="0">
                <a:ln>
                  <a:noFill/>
                </a:ln>
                <a:solidFill>
                  <a:srgbClr val="9E9E9E"/>
                </a:solidFill>
                <a:effectLst/>
                <a:uLnTx/>
                <a:uFillTx/>
                <a:latin typeface="Calibri"/>
                <a:ea typeface="+mn-ea"/>
                <a:cs typeface="Calibri"/>
              </a:rPr>
              <a:t>s</a:t>
            </a:r>
            <a:r>
              <a:rPr kumimoji="0" sz="2400" b="0" i="0" u="none" strike="noStrike" kern="1200" cap="none" spc="-80" normalizeH="0" baseline="0" noProof="0" dirty="0">
                <a:ln>
                  <a:noFill/>
                </a:ln>
                <a:solidFill>
                  <a:srgbClr val="9E9E9E"/>
                </a:solidFill>
                <a:effectLst/>
                <a:uLnTx/>
                <a:uFillTx/>
                <a:latin typeface="Times New Roman"/>
                <a:ea typeface="+mn-ea"/>
                <a:cs typeface="Times New Roman"/>
              </a:rPr>
              <a:t> </a:t>
            </a:r>
            <a:r>
              <a:rPr kumimoji="0" sz="2400" b="0" i="0" u="none" strike="noStrike" kern="1200" cap="none" spc="0" normalizeH="0" baseline="0" noProof="0" dirty="0">
                <a:ln>
                  <a:noFill/>
                </a:ln>
                <a:solidFill>
                  <a:srgbClr val="9E9E9E"/>
                </a:solidFill>
                <a:effectLst/>
                <a:uLnTx/>
                <a:uFillTx/>
                <a:latin typeface="Calibri"/>
                <a:ea typeface="+mn-ea"/>
                <a:cs typeface="Calibri"/>
              </a:rPr>
              <a:t>in</a:t>
            </a:r>
            <a:r>
              <a:rPr kumimoji="0" sz="2400" b="0" i="0" u="none" strike="noStrike" kern="1200" cap="none" spc="-60" normalizeH="0" baseline="0" noProof="0" dirty="0">
                <a:ln>
                  <a:noFill/>
                </a:ln>
                <a:solidFill>
                  <a:srgbClr val="9E9E9E"/>
                </a:solidFill>
                <a:effectLst/>
                <a:uLnTx/>
                <a:uFillTx/>
                <a:latin typeface="Times New Roman"/>
                <a:ea typeface="+mn-ea"/>
                <a:cs typeface="Times New Roman"/>
              </a:rPr>
              <a:t> </a:t>
            </a:r>
            <a:r>
              <a:rPr kumimoji="0" sz="2400" b="0" i="0" u="none" strike="noStrike" kern="1200" cap="none" spc="-5" normalizeH="0" baseline="0" noProof="0" dirty="0">
                <a:ln>
                  <a:noFill/>
                </a:ln>
                <a:solidFill>
                  <a:srgbClr val="9E9E9E"/>
                </a:solidFill>
                <a:effectLst/>
                <a:uLnTx/>
                <a:uFillTx/>
                <a:latin typeface="Calibri"/>
                <a:ea typeface="+mn-ea"/>
                <a:cs typeface="Calibri"/>
              </a:rPr>
              <a:t>SQL</a:t>
            </a:r>
            <a:endParaRPr kumimoji="0" sz="2400" b="0" i="0" u="none" strike="noStrike" kern="1200" cap="none" spc="0" normalizeH="0" baseline="0" noProof="0">
              <a:ln>
                <a:noFill/>
              </a:ln>
              <a:solidFill>
                <a:prstClr val="black"/>
              </a:solidFill>
              <a:effectLst/>
              <a:uLnTx/>
              <a:uFillTx/>
              <a:latin typeface="Calibri"/>
              <a:ea typeface="+mn-ea"/>
              <a:cs typeface="Calibri"/>
            </a:endParaRPr>
          </a:p>
        </p:txBody>
      </p:sp>
      <p:sp>
        <p:nvSpPr>
          <p:cNvPr id="12" name="object 12"/>
          <p:cNvSpPr txBox="1"/>
          <p:nvPr/>
        </p:nvSpPr>
        <p:spPr>
          <a:xfrm>
            <a:off x="4230127" y="8482315"/>
            <a:ext cx="4206875" cy="33020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20" normalizeH="0" baseline="0" noProof="0" dirty="0">
                <a:ln>
                  <a:noFill/>
                </a:ln>
                <a:solidFill>
                  <a:srgbClr val="9E9E9E"/>
                </a:solidFill>
                <a:effectLst/>
                <a:uLnTx/>
                <a:uFillTx/>
                <a:latin typeface="Calibri"/>
                <a:ea typeface="+mn-ea"/>
                <a:cs typeface="Calibri"/>
              </a:rPr>
              <a:t>C</a:t>
            </a:r>
            <a:r>
              <a:rPr kumimoji="0" sz="2400" b="0" i="0" u="none" strike="noStrike" kern="1200" cap="none" spc="-5" normalizeH="0" baseline="0" noProof="0" dirty="0">
                <a:ln>
                  <a:noFill/>
                </a:ln>
                <a:solidFill>
                  <a:srgbClr val="9E9E9E"/>
                </a:solidFill>
                <a:effectLst/>
                <a:uLnTx/>
                <a:uFillTx/>
                <a:latin typeface="Calibri"/>
                <a:ea typeface="+mn-ea"/>
                <a:cs typeface="Calibri"/>
              </a:rPr>
              <a:t>r</a:t>
            </a:r>
            <a:r>
              <a:rPr kumimoji="0" sz="2400" b="0" i="0" u="none" strike="noStrike" kern="1200" cap="none" spc="-15" normalizeH="0" baseline="0" noProof="0" dirty="0">
                <a:ln>
                  <a:noFill/>
                </a:ln>
                <a:solidFill>
                  <a:srgbClr val="9E9E9E"/>
                </a:solidFill>
                <a:effectLst/>
                <a:uLnTx/>
                <a:uFillTx/>
                <a:latin typeface="Calibri"/>
                <a:ea typeface="+mn-ea"/>
                <a:cs typeface="Calibri"/>
              </a:rPr>
              <a:t>eate</a:t>
            </a:r>
            <a:r>
              <a:rPr kumimoji="0" sz="2400" b="0" i="0" u="none" strike="noStrike" kern="1200" cap="none" spc="-80" normalizeH="0" baseline="0" noProof="0" dirty="0">
                <a:ln>
                  <a:noFill/>
                </a:ln>
                <a:solidFill>
                  <a:srgbClr val="9E9E9E"/>
                </a:solidFill>
                <a:effectLst/>
                <a:uLnTx/>
                <a:uFillTx/>
                <a:latin typeface="Times New Roman"/>
                <a:ea typeface="+mn-ea"/>
                <a:cs typeface="Times New Roman"/>
              </a:rPr>
              <a:t> </a:t>
            </a:r>
            <a:r>
              <a:rPr kumimoji="0" sz="2400" b="0" i="0" u="none" strike="noStrike" kern="1200" cap="none" spc="-15" normalizeH="0" baseline="0" noProof="0" dirty="0">
                <a:ln>
                  <a:noFill/>
                </a:ln>
                <a:solidFill>
                  <a:srgbClr val="9E9E9E"/>
                </a:solidFill>
                <a:effectLst/>
                <a:uLnTx/>
                <a:uFillTx/>
                <a:latin typeface="Calibri"/>
                <a:ea typeface="+mn-ea"/>
                <a:cs typeface="Calibri"/>
              </a:rPr>
              <a:t>Advance</a:t>
            </a:r>
            <a:r>
              <a:rPr kumimoji="0" sz="2400" b="0" i="0" u="none" strike="noStrike" kern="1200" cap="none" spc="-55" normalizeH="0" baseline="0" noProof="0" dirty="0">
                <a:ln>
                  <a:noFill/>
                </a:ln>
                <a:solidFill>
                  <a:srgbClr val="9E9E9E"/>
                </a:solidFill>
                <a:effectLst/>
                <a:uLnTx/>
                <a:uFillTx/>
                <a:latin typeface="Times New Roman"/>
                <a:ea typeface="+mn-ea"/>
                <a:cs typeface="Times New Roman"/>
              </a:rPr>
              <a:t> </a:t>
            </a:r>
            <a:r>
              <a:rPr kumimoji="0" sz="2400" b="0" i="0" u="none" strike="noStrike" kern="1200" cap="none" spc="-5" normalizeH="0" baseline="0" noProof="0" dirty="0">
                <a:ln>
                  <a:noFill/>
                </a:ln>
                <a:solidFill>
                  <a:srgbClr val="9E9E9E"/>
                </a:solidFill>
                <a:effectLst/>
                <a:uLnTx/>
                <a:uFillTx/>
                <a:latin typeface="Calibri"/>
                <a:ea typeface="+mn-ea"/>
                <a:cs typeface="Calibri"/>
              </a:rPr>
              <a:t>Databas</a:t>
            </a:r>
            <a:r>
              <a:rPr kumimoji="0" sz="2400" b="0" i="0" u="none" strike="noStrike" kern="1200" cap="none" spc="0" normalizeH="0" baseline="0" noProof="0" dirty="0">
                <a:ln>
                  <a:noFill/>
                </a:ln>
                <a:solidFill>
                  <a:srgbClr val="9E9E9E"/>
                </a:solidFill>
                <a:effectLst/>
                <a:uLnTx/>
                <a:uFillTx/>
                <a:latin typeface="Calibri"/>
                <a:ea typeface="+mn-ea"/>
                <a:cs typeface="Calibri"/>
              </a:rPr>
              <a:t>e</a:t>
            </a:r>
            <a:r>
              <a:rPr kumimoji="0" sz="2400" b="0" i="0" u="none" strike="noStrike" kern="1200" cap="none" spc="-60" normalizeH="0" baseline="0" noProof="0" dirty="0">
                <a:ln>
                  <a:noFill/>
                </a:ln>
                <a:solidFill>
                  <a:srgbClr val="9E9E9E"/>
                </a:solidFill>
                <a:effectLst/>
                <a:uLnTx/>
                <a:uFillTx/>
                <a:latin typeface="Times New Roman"/>
                <a:ea typeface="+mn-ea"/>
                <a:cs typeface="Times New Roman"/>
              </a:rPr>
              <a:t> </a:t>
            </a:r>
            <a:r>
              <a:rPr kumimoji="0" sz="2400" b="0" i="0" u="none" strike="noStrike" kern="1200" cap="none" spc="-5" normalizeH="0" baseline="0" noProof="0" dirty="0">
                <a:ln>
                  <a:noFill/>
                </a:ln>
                <a:solidFill>
                  <a:srgbClr val="9E9E9E"/>
                </a:solidFill>
                <a:effectLst/>
                <a:uLnTx/>
                <a:uFillTx/>
                <a:latin typeface="Calibri"/>
                <a:ea typeface="+mn-ea"/>
                <a:cs typeface="Calibri"/>
              </a:rPr>
              <a:t>Objects</a:t>
            </a:r>
            <a:endParaRPr kumimoji="0" sz="2400" b="0" i="0" u="none" strike="noStrike" kern="1200" cap="none" spc="0" normalizeH="0" baseline="0" noProof="0">
              <a:ln>
                <a:noFill/>
              </a:ln>
              <a:solidFill>
                <a:prstClr val="black"/>
              </a:solidFill>
              <a:effectLst/>
              <a:uLnTx/>
              <a:uFillTx/>
              <a:latin typeface="Calibri"/>
              <a:ea typeface="+mn-ea"/>
              <a:cs typeface="Calibri"/>
            </a:endParaRPr>
          </a:p>
        </p:txBody>
      </p:sp>
      <p:sp>
        <p:nvSpPr>
          <p:cNvPr id="13" name="object 13"/>
          <p:cNvSpPr/>
          <p:nvPr/>
        </p:nvSpPr>
        <p:spPr>
          <a:xfrm>
            <a:off x="16764000" y="7038731"/>
            <a:ext cx="245745" cy="478790"/>
          </a:xfrm>
          <a:custGeom>
            <a:avLst/>
            <a:gdLst/>
            <a:ahLst/>
            <a:cxnLst/>
            <a:rect l="l" t="t" r="r" b="b"/>
            <a:pathLst>
              <a:path w="245745" h="478789">
                <a:moveTo>
                  <a:pt x="245363" y="0"/>
                </a:moveTo>
                <a:lnTo>
                  <a:pt x="0" y="240151"/>
                </a:lnTo>
                <a:lnTo>
                  <a:pt x="241553" y="478535"/>
                </a:lnTo>
                <a:lnTo>
                  <a:pt x="243839" y="478535"/>
                </a:lnTo>
                <a:lnTo>
                  <a:pt x="121919" y="240151"/>
                </a:lnTo>
                <a:lnTo>
                  <a:pt x="243839" y="1889"/>
                </a:lnTo>
                <a:lnTo>
                  <a:pt x="245363" y="0"/>
                </a:lnTo>
                <a:close/>
              </a:path>
            </a:pathLst>
          </a:custGeom>
          <a:solidFill>
            <a:srgbClr val="0070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2060"/>
              </a:solidFill>
              <a:effectLst/>
              <a:uLnTx/>
              <a:uFillTx/>
              <a:latin typeface="Calibri"/>
              <a:ea typeface="+mn-ea"/>
              <a:cs typeface="+mn-cs"/>
            </a:endParaRPr>
          </a:p>
        </p:txBody>
      </p:sp>
      <p:sp>
        <p:nvSpPr>
          <p:cNvPr id="14" name="object 5">
            <a:extLst>
              <a:ext uri="{FF2B5EF4-FFF2-40B4-BE49-F238E27FC236}">
                <a16:creationId xmlns:a16="http://schemas.microsoft.com/office/drawing/2014/main" id="{B95E0983-FBDD-4052-B782-72E21DC589CC}"/>
              </a:ext>
            </a:extLst>
          </p:cNvPr>
          <p:cNvSpPr/>
          <p:nvPr/>
        </p:nvSpPr>
        <p:spPr>
          <a:xfrm>
            <a:off x="10114523" y="6825486"/>
            <a:ext cx="7437120" cy="905280"/>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9">
            <a:extLst>
              <a:ext uri="{FF2B5EF4-FFF2-40B4-BE49-F238E27FC236}">
                <a16:creationId xmlns:a16="http://schemas.microsoft.com/office/drawing/2014/main" id="{DF44D896-69EF-4156-88E4-821FAE34FC7C}"/>
              </a:ext>
            </a:extLst>
          </p:cNvPr>
          <p:cNvSpPr txBox="1"/>
          <p:nvPr/>
        </p:nvSpPr>
        <p:spPr>
          <a:xfrm>
            <a:off x="10564103" y="7052140"/>
            <a:ext cx="6987540" cy="1277273"/>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5" normalizeH="0" baseline="0" noProof="0" dirty="0">
                <a:ln>
                  <a:noFill/>
                </a:ln>
                <a:solidFill>
                  <a:srgbClr val="0070C0"/>
                </a:solidFill>
                <a:effectLst/>
                <a:uLnTx/>
                <a:uFillTx/>
                <a:latin typeface="Calibri"/>
                <a:ea typeface="+mn-ea"/>
                <a:cs typeface="Calibri"/>
              </a:rPr>
              <a:t>Basics:  MySQL Intro</a:t>
            </a:r>
            <a:endParaRPr kumimoji="0" sz="2400" b="0" i="0" u="none" strike="noStrike" kern="1200" cap="none" spc="0" normalizeH="0" baseline="0" noProof="0" dirty="0">
              <a:ln>
                <a:noFill/>
              </a:ln>
              <a:solidFill>
                <a:srgbClr val="0070C0"/>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a:p>
            <a:pPr marL="0" marR="0" lvl="0" indent="0" algn="l" defTabSz="914400" rtl="0" eaLnBrk="1" fontAlgn="auto" latinLnBrk="0" hangingPunct="1">
              <a:lnSpc>
                <a:spcPct val="100000"/>
              </a:lnSpc>
              <a:spcBef>
                <a:spcPts val="27"/>
              </a:spcBef>
              <a:spcAft>
                <a:spcPts val="0"/>
              </a:spcAft>
              <a:buClrTx/>
              <a:buSzTx/>
              <a:buFontTx/>
              <a:buNone/>
              <a:tabLst/>
              <a:defRPr/>
            </a:pPr>
            <a:endParaRPr kumimoji="0" sz="3500" b="0" i="0" u="none" strike="noStrike" kern="1200" cap="none" spc="0" normalizeH="0" baseline="0" noProof="0" dirty="0">
              <a:ln>
                <a:noFill/>
              </a:ln>
              <a:solidFill>
                <a:prstClr val="black"/>
              </a:solidFill>
              <a:effectLst/>
              <a:uLnTx/>
              <a:uFillTx/>
              <a:latin typeface="Times New Roman"/>
              <a:ea typeface="+mn-ea"/>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699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7995391" y="248412"/>
            <a:ext cx="292735" cy="9352915"/>
          </a:xfrm>
          <a:custGeom>
            <a:avLst/>
            <a:gdLst/>
            <a:ahLst/>
            <a:cxnLst/>
            <a:rect l="l" t="t" r="r" b="b"/>
            <a:pathLst>
              <a:path w="292734"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a:p>
        </p:txBody>
      </p:sp>
      <p:sp>
        <p:nvSpPr>
          <p:cNvPr id="4" name="object 4"/>
          <p:cNvSpPr/>
          <p:nvPr/>
        </p:nvSpPr>
        <p:spPr>
          <a:xfrm>
            <a:off x="0" y="248412"/>
            <a:ext cx="292735" cy="9352915"/>
          </a:xfrm>
          <a:custGeom>
            <a:avLst/>
            <a:gdLst/>
            <a:ahLst/>
            <a:cxnLst/>
            <a:rect l="l" t="t" r="r" b="b"/>
            <a:pathLst>
              <a:path w="292735"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a:p>
        </p:txBody>
      </p:sp>
      <p:sp>
        <p:nvSpPr>
          <p:cNvPr id="5" name="object 5"/>
          <p:cNvSpPr/>
          <p:nvPr/>
        </p:nvSpPr>
        <p:spPr>
          <a:xfrm>
            <a:off x="3336035" y="9601200"/>
            <a:ext cx="14952344" cy="685800"/>
          </a:xfrm>
          <a:custGeom>
            <a:avLst/>
            <a:gdLst/>
            <a:ahLst/>
            <a:cxnLst/>
            <a:rect l="l" t="t" r="r" b="b"/>
            <a:pathLst>
              <a:path w="14952344" h="685800">
                <a:moveTo>
                  <a:pt x="0" y="685799"/>
                </a:moveTo>
                <a:lnTo>
                  <a:pt x="14951963" y="685799"/>
                </a:lnTo>
                <a:lnTo>
                  <a:pt x="14951963" y="0"/>
                </a:lnTo>
                <a:lnTo>
                  <a:pt x="0" y="0"/>
                </a:lnTo>
                <a:lnTo>
                  <a:pt x="0" y="685799"/>
                </a:lnTo>
                <a:close/>
              </a:path>
            </a:pathLst>
          </a:custGeom>
          <a:solidFill>
            <a:srgbClr val="DCE3E4"/>
          </a:solidFill>
        </p:spPr>
        <p:txBody>
          <a:bodyPr wrap="square" lIns="0" tIns="0" rIns="0" bIns="0" rtlCol="0"/>
          <a:lstStyle/>
          <a:p>
            <a:endParaRPr/>
          </a:p>
        </p:txBody>
      </p:sp>
      <p:sp>
        <p:nvSpPr>
          <p:cNvPr id="6" name="object 6"/>
          <p:cNvSpPr/>
          <p:nvPr/>
        </p:nvSpPr>
        <p:spPr>
          <a:xfrm>
            <a:off x="0" y="9601200"/>
            <a:ext cx="1061085" cy="685800"/>
          </a:xfrm>
          <a:custGeom>
            <a:avLst/>
            <a:gdLst/>
            <a:ahLst/>
            <a:cxnLst/>
            <a:rect l="l" t="t" r="r" b="b"/>
            <a:pathLst>
              <a:path w="1061085" h="685800">
                <a:moveTo>
                  <a:pt x="0" y="685799"/>
                </a:moveTo>
                <a:lnTo>
                  <a:pt x="1060703" y="685799"/>
                </a:lnTo>
                <a:lnTo>
                  <a:pt x="1060703" y="0"/>
                </a:lnTo>
                <a:lnTo>
                  <a:pt x="0" y="0"/>
                </a:lnTo>
                <a:lnTo>
                  <a:pt x="0" y="685799"/>
                </a:lnTo>
                <a:close/>
              </a:path>
            </a:pathLst>
          </a:custGeom>
          <a:solidFill>
            <a:srgbClr val="DCE3E4"/>
          </a:solidFill>
        </p:spPr>
        <p:txBody>
          <a:bodyPr wrap="square" lIns="0" tIns="0" rIns="0" bIns="0" rtlCol="0"/>
          <a:lstStyle/>
          <a:p>
            <a:endParaRPr/>
          </a:p>
        </p:txBody>
      </p:sp>
      <p:sp>
        <p:nvSpPr>
          <p:cNvPr id="7" name="object 7"/>
          <p:cNvSpPr/>
          <p:nvPr/>
        </p:nvSpPr>
        <p:spPr>
          <a:xfrm>
            <a:off x="0" y="0"/>
            <a:ext cx="18288000" cy="248920"/>
          </a:xfrm>
          <a:custGeom>
            <a:avLst/>
            <a:gdLst/>
            <a:ahLst/>
            <a:cxnLst/>
            <a:rect l="l" t="t" r="r" b="b"/>
            <a:pathLst>
              <a:path w="18288000" h="248920">
                <a:moveTo>
                  <a:pt x="0" y="248412"/>
                </a:moveTo>
                <a:lnTo>
                  <a:pt x="18287999" y="248412"/>
                </a:lnTo>
                <a:lnTo>
                  <a:pt x="18287999" y="0"/>
                </a:lnTo>
                <a:lnTo>
                  <a:pt x="0" y="0"/>
                </a:lnTo>
                <a:lnTo>
                  <a:pt x="0" y="248412"/>
                </a:lnTo>
              </a:path>
            </a:pathLst>
          </a:custGeom>
          <a:solidFill>
            <a:srgbClr val="DCE3E4"/>
          </a:solidFill>
        </p:spPr>
        <p:txBody>
          <a:bodyPr wrap="square" lIns="0" tIns="0" rIns="0" bIns="0" rtlCol="0"/>
          <a:lstStyle/>
          <a:p>
            <a:endParaRPr/>
          </a:p>
        </p:txBody>
      </p:sp>
      <p:sp>
        <p:nvSpPr>
          <p:cNvPr id="8" name="object 8"/>
          <p:cNvSpPr/>
          <p:nvPr/>
        </p:nvSpPr>
        <p:spPr>
          <a:xfrm>
            <a:off x="1060703" y="9454895"/>
            <a:ext cx="2275840" cy="832485"/>
          </a:xfrm>
          <a:custGeom>
            <a:avLst/>
            <a:gdLst/>
            <a:ahLst/>
            <a:cxnLst/>
            <a:rect l="l" t="t" r="r" b="b"/>
            <a:pathLst>
              <a:path w="2275840" h="832484">
                <a:moveTo>
                  <a:pt x="0" y="832103"/>
                </a:moveTo>
                <a:lnTo>
                  <a:pt x="2275331" y="832103"/>
                </a:lnTo>
                <a:lnTo>
                  <a:pt x="2275331" y="0"/>
                </a:lnTo>
                <a:lnTo>
                  <a:pt x="0" y="0"/>
                </a:lnTo>
                <a:lnTo>
                  <a:pt x="0" y="832103"/>
                </a:lnTo>
                <a:close/>
              </a:path>
            </a:pathLst>
          </a:custGeom>
          <a:solidFill>
            <a:srgbClr val="095A81"/>
          </a:solidFill>
        </p:spPr>
        <p:txBody>
          <a:bodyPr wrap="square" lIns="0" tIns="0" rIns="0" bIns="0" rtlCol="0"/>
          <a:lstStyle/>
          <a:p>
            <a:endParaRPr/>
          </a:p>
        </p:txBody>
      </p:sp>
      <p:sp>
        <p:nvSpPr>
          <p:cNvPr id="9" name="object 9"/>
          <p:cNvSpPr/>
          <p:nvPr/>
        </p:nvSpPr>
        <p:spPr>
          <a:xfrm>
            <a:off x="1059180" y="9453365"/>
            <a:ext cx="2276094" cy="831341"/>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34973" y="1715262"/>
            <a:ext cx="16421100" cy="0"/>
          </a:xfrm>
          <a:custGeom>
            <a:avLst/>
            <a:gdLst/>
            <a:ahLst/>
            <a:cxnLst/>
            <a:rect l="l" t="t" r="r" b="b"/>
            <a:pathLst>
              <a:path w="16421100">
                <a:moveTo>
                  <a:pt x="0" y="0"/>
                </a:moveTo>
                <a:lnTo>
                  <a:pt x="16421099" y="0"/>
                </a:lnTo>
              </a:path>
            </a:pathLst>
          </a:custGeom>
          <a:ln w="28955">
            <a:solidFill>
              <a:srgbClr val="095A81"/>
            </a:solidFill>
          </a:ln>
        </p:spPr>
        <p:txBody>
          <a:bodyPr wrap="square" lIns="0" tIns="0" rIns="0" bIns="0" rtlCol="0"/>
          <a:lstStyle/>
          <a:p>
            <a:endParaRPr/>
          </a:p>
        </p:txBody>
      </p:sp>
      <p:sp>
        <p:nvSpPr>
          <p:cNvPr id="13" name="object 13"/>
          <p:cNvSpPr txBox="1"/>
          <p:nvPr/>
        </p:nvSpPr>
        <p:spPr>
          <a:xfrm>
            <a:off x="3502535" y="4450354"/>
            <a:ext cx="11286490" cy="1015663"/>
          </a:xfrm>
          <a:prstGeom prst="rect">
            <a:avLst/>
          </a:prstGeom>
        </p:spPr>
        <p:txBody>
          <a:bodyPr vert="horz" wrap="square" lIns="0" tIns="0" rIns="0" bIns="0" rtlCol="0">
            <a:spAutoFit/>
          </a:bodyPr>
          <a:lstStyle/>
          <a:p>
            <a:pPr algn="ctr">
              <a:lnSpc>
                <a:spcPct val="100000"/>
              </a:lnSpc>
            </a:pPr>
            <a:r>
              <a:rPr lang="en-US" sz="6600" b="1" spc="-5" dirty="0">
                <a:solidFill>
                  <a:srgbClr val="FFFFFF"/>
                </a:solidFill>
                <a:latin typeface="Trebuchet MS" panose="020B0603020202020204" pitchFamily="34" charset="0"/>
                <a:cs typeface="Calibri"/>
              </a:rPr>
              <a:t>MySQL Intro</a:t>
            </a:r>
            <a:endParaRPr sz="6600" dirty="0">
              <a:latin typeface="Trebuchet MS" panose="020B0603020202020204" pitchFamily="34" charset="0"/>
              <a:cs typeface="Calibri"/>
            </a:endParaRPr>
          </a:p>
        </p:txBody>
      </p:sp>
      <p:sp>
        <p:nvSpPr>
          <p:cNvPr id="14" name="object 14"/>
          <p:cNvSpPr/>
          <p:nvPr/>
        </p:nvSpPr>
        <p:spPr>
          <a:xfrm>
            <a:off x="7560564" y="1110996"/>
            <a:ext cx="3172968" cy="3172967"/>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95A81"/>
          </a:solidFill>
        </p:spPr>
        <p:txBody>
          <a:bodyPr wrap="square" lIns="0" tIns="0" rIns="0" bIns="0" rtlCol="0"/>
          <a:lstStyle/>
          <a:p>
            <a:endParaRPr/>
          </a:p>
        </p:txBody>
      </p:sp>
      <p:sp>
        <p:nvSpPr>
          <p:cNvPr id="4" name="object 4"/>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5517F"/>
          </a:solidFill>
        </p:spPr>
        <p:txBody>
          <a:bodyPr wrap="square" lIns="0" tIns="0" rIns="0" bIns="0" rtlCol="0"/>
          <a:lstStyle/>
          <a:p>
            <a:endParaRPr/>
          </a:p>
        </p:txBody>
      </p:sp>
      <p:sp>
        <p:nvSpPr>
          <p:cNvPr id="5" name="object 5"/>
          <p:cNvSpPr/>
          <p:nvPr/>
        </p:nvSpPr>
        <p:spPr>
          <a:xfrm>
            <a:off x="10727435" y="4035552"/>
            <a:ext cx="6382512" cy="4233672"/>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Objectives</a:t>
            </a:r>
          </a:p>
        </p:txBody>
      </p:sp>
      <p:sp>
        <p:nvSpPr>
          <p:cNvPr id="7" name="object 7"/>
          <p:cNvSpPr txBox="1"/>
          <p:nvPr/>
        </p:nvSpPr>
        <p:spPr>
          <a:xfrm>
            <a:off x="946206" y="1999989"/>
            <a:ext cx="11248390" cy="5055230"/>
          </a:xfrm>
          <a:prstGeom prst="rect">
            <a:avLst/>
          </a:prstGeom>
        </p:spPr>
        <p:txBody>
          <a:bodyPr vert="horz" wrap="square" lIns="0" tIns="0" rIns="0" bIns="0" rtlCol="0">
            <a:spAutoFit/>
          </a:bodyPr>
          <a:lstStyle/>
          <a:p>
            <a:pPr marL="12700">
              <a:lnSpc>
                <a:spcPct val="100000"/>
              </a:lnSpc>
            </a:pPr>
            <a:r>
              <a:rPr sz="2800" spc="-15" dirty="0">
                <a:solidFill>
                  <a:srgbClr val="5F5F5F"/>
                </a:solidFill>
                <a:latin typeface="Calibri"/>
                <a:cs typeface="Calibri"/>
              </a:rPr>
              <a:t>After</a:t>
            </a:r>
            <a:r>
              <a:rPr sz="2800" spc="-75" dirty="0">
                <a:solidFill>
                  <a:srgbClr val="5F5F5F"/>
                </a:solidFill>
                <a:latin typeface="Times New Roman"/>
                <a:cs typeface="Times New Roman"/>
              </a:rPr>
              <a:t> </a:t>
            </a:r>
            <a:r>
              <a:rPr sz="2800" spc="-20" dirty="0">
                <a:solidFill>
                  <a:srgbClr val="5F5F5F"/>
                </a:solidFill>
                <a:latin typeface="Calibri"/>
                <a:cs typeface="Calibri"/>
              </a:rPr>
              <a:t>comp</a:t>
            </a:r>
            <a:r>
              <a:rPr sz="2800" spc="-15" dirty="0">
                <a:solidFill>
                  <a:srgbClr val="5F5F5F"/>
                </a:solidFill>
                <a:latin typeface="Calibri"/>
                <a:cs typeface="Calibri"/>
              </a:rPr>
              <a:t>let</a:t>
            </a:r>
            <a:r>
              <a:rPr sz="2800" spc="-25" dirty="0">
                <a:solidFill>
                  <a:srgbClr val="5F5F5F"/>
                </a:solidFill>
                <a:latin typeface="Calibri"/>
                <a:cs typeface="Calibri"/>
              </a:rPr>
              <a:t>i</a:t>
            </a:r>
            <a:r>
              <a:rPr sz="2800" spc="-20" dirty="0">
                <a:solidFill>
                  <a:srgbClr val="5F5F5F"/>
                </a:solidFill>
                <a:latin typeface="Calibri"/>
                <a:cs typeface="Calibri"/>
              </a:rPr>
              <a:t>n</a:t>
            </a:r>
            <a:r>
              <a:rPr sz="2800" spc="-15" dirty="0">
                <a:solidFill>
                  <a:srgbClr val="5F5F5F"/>
                </a:solidFill>
                <a:latin typeface="Calibri"/>
                <a:cs typeface="Calibri"/>
              </a:rPr>
              <a:t>g</a:t>
            </a:r>
            <a:r>
              <a:rPr sz="2800" spc="-45" dirty="0">
                <a:solidFill>
                  <a:srgbClr val="5F5F5F"/>
                </a:solidFill>
                <a:latin typeface="Times New Roman"/>
                <a:cs typeface="Times New Roman"/>
              </a:rPr>
              <a:t> </a:t>
            </a:r>
            <a:r>
              <a:rPr sz="2800" spc="-15" dirty="0">
                <a:solidFill>
                  <a:srgbClr val="5F5F5F"/>
                </a:solidFill>
                <a:latin typeface="Calibri"/>
                <a:cs typeface="Calibri"/>
              </a:rPr>
              <a:t>th</a:t>
            </a:r>
            <a:r>
              <a:rPr sz="2800" spc="-25" dirty="0">
                <a:solidFill>
                  <a:srgbClr val="5F5F5F"/>
                </a:solidFill>
                <a:latin typeface="Calibri"/>
                <a:cs typeface="Calibri"/>
              </a:rPr>
              <a:t>i</a:t>
            </a:r>
            <a:r>
              <a:rPr sz="2800" spc="-15" dirty="0">
                <a:solidFill>
                  <a:srgbClr val="5F5F5F"/>
                </a:solidFill>
                <a:latin typeface="Calibri"/>
                <a:cs typeface="Calibri"/>
              </a:rPr>
              <a:t>s</a:t>
            </a:r>
            <a:r>
              <a:rPr sz="2800" spc="-45" dirty="0">
                <a:solidFill>
                  <a:srgbClr val="5F5F5F"/>
                </a:solidFill>
                <a:latin typeface="Times New Roman"/>
                <a:cs typeface="Times New Roman"/>
              </a:rPr>
              <a:t> </a:t>
            </a:r>
            <a:r>
              <a:rPr sz="2800" spc="-20" dirty="0">
                <a:solidFill>
                  <a:srgbClr val="5F5F5F"/>
                </a:solidFill>
                <a:latin typeface="Calibri"/>
                <a:cs typeface="Calibri"/>
              </a:rPr>
              <a:t>modu</a:t>
            </a:r>
            <a:r>
              <a:rPr sz="2800" spc="-30" dirty="0">
                <a:solidFill>
                  <a:srgbClr val="5F5F5F"/>
                </a:solidFill>
                <a:latin typeface="Calibri"/>
                <a:cs typeface="Calibri"/>
              </a:rPr>
              <a:t>l</a:t>
            </a:r>
            <a:r>
              <a:rPr sz="2800" spc="-15" dirty="0">
                <a:solidFill>
                  <a:srgbClr val="5F5F5F"/>
                </a:solidFill>
                <a:latin typeface="Calibri"/>
                <a:cs typeface="Calibri"/>
              </a:rPr>
              <a:t>e,</a:t>
            </a:r>
            <a:r>
              <a:rPr sz="2800" spc="-50" dirty="0">
                <a:solidFill>
                  <a:srgbClr val="5F5F5F"/>
                </a:solidFill>
                <a:latin typeface="Times New Roman"/>
                <a:cs typeface="Times New Roman"/>
              </a:rPr>
              <a:t> </a:t>
            </a:r>
            <a:r>
              <a:rPr sz="2800" spc="-15" dirty="0">
                <a:solidFill>
                  <a:srgbClr val="5F5F5F"/>
                </a:solidFill>
                <a:latin typeface="Calibri"/>
                <a:cs typeface="Calibri"/>
              </a:rPr>
              <a:t>you</a:t>
            </a:r>
            <a:r>
              <a:rPr sz="2800" spc="-60" dirty="0">
                <a:solidFill>
                  <a:srgbClr val="5F5F5F"/>
                </a:solidFill>
                <a:latin typeface="Times New Roman"/>
                <a:cs typeface="Times New Roman"/>
              </a:rPr>
              <a:t> </a:t>
            </a:r>
            <a:r>
              <a:rPr sz="2800" spc="-20" dirty="0">
                <a:solidFill>
                  <a:srgbClr val="5F5F5F"/>
                </a:solidFill>
                <a:latin typeface="Calibri"/>
                <a:cs typeface="Calibri"/>
              </a:rPr>
              <a:t>shou</a:t>
            </a:r>
            <a:r>
              <a:rPr sz="2800" spc="-25" dirty="0">
                <a:solidFill>
                  <a:srgbClr val="5F5F5F"/>
                </a:solidFill>
                <a:latin typeface="Calibri"/>
                <a:cs typeface="Calibri"/>
              </a:rPr>
              <a:t>l</a:t>
            </a:r>
            <a:r>
              <a:rPr sz="2800" spc="-15" dirty="0">
                <a:solidFill>
                  <a:srgbClr val="5F5F5F"/>
                </a:solidFill>
                <a:latin typeface="Calibri"/>
                <a:cs typeface="Calibri"/>
              </a:rPr>
              <a:t>d</a:t>
            </a:r>
            <a:r>
              <a:rPr sz="2800" spc="-40" dirty="0">
                <a:solidFill>
                  <a:srgbClr val="5F5F5F"/>
                </a:solidFill>
                <a:latin typeface="Times New Roman"/>
                <a:cs typeface="Times New Roman"/>
              </a:rPr>
              <a:t> </a:t>
            </a:r>
            <a:r>
              <a:rPr sz="2800" spc="-20" dirty="0">
                <a:solidFill>
                  <a:srgbClr val="5F5F5F"/>
                </a:solidFill>
                <a:latin typeface="Calibri"/>
                <a:cs typeface="Calibri"/>
              </a:rPr>
              <a:t>b</a:t>
            </a:r>
            <a:r>
              <a:rPr sz="2800" spc="-15" dirty="0">
                <a:solidFill>
                  <a:srgbClr val="5F5F5F"/>
                </a:solidFill>
                <a:latin typeface="Calibri"/>
                <a:cs typeface="Calibri"/>
              </a:rPr>
              <a:t>e</a:t>
            </a:r>
            <a:r>
              <a:rPr sz="2800" spc="-60" dirty="0">
                <a:solidFill>
                  <a:srgbClr val="5F5F5F"/>
                </a:solidFill>
                <a:latin typeface="Times New Roman"/>
                <a:cs typeface="Times New Roman"/>
              </a:rPr>
              <a:t> </a:t>
            </a:r>
            <a:r>
              <a:rPr sz="2800" spc="-15" dirty="0">
                <a:solidFill>
                  <a:srgbClr val="5F5F5F"/>
                </a:solidFill>
                <a:latin typeface="Calibri"/>
                <a:cs typeface="Calibri"/>
              </a:rPr>
              <a:t>able</a:t>
            </a:r>
            <a:r>
              <a:rPr sz="2800" spc="-70" dirty="0">
                <a:solidFill>
                  <a:srgbClr val="5F5F5F"/>
                </a:solidFill>
                <a:latin typeface="Times New Roman"/>
                <a:cs typeface="Times New Roman"/>
              </a:rPr>
              <a:t> </a:t>
            </a:r>
            <a:r>
              <a:rPr sz="2800" spc="-15" dirty="0">
                <a:solidFill>
                  <a:srgbClr val="5F5F5F"/>
                </a:solidFill>
                <a:latin typeface="Calibri"/>
                <a:cs typeface="Calibri"/>
              </a:rPr>
              <a:t>to:</a:t>
            </a:r>
            <a:endParaRPr sz="2800" dirty="0">
              <a:latin typeface="Calibri"/>
              <a:cs typeface="Calibri"/>
            </a:endParaRPr>
          </a:p>
          <a:p>
            <a:pPr>
              <a:lnSpc>
                <a:spcPct val="100000"/>
              </a:lnSpc>
              <a:spcBef>
                <a:spcPts val="38"/>
              </a:spcBef>
            </a:pPr>
            <a:endParaRPr sz="2650" dirty="0">
              <a:latin typeface="Times New Roman"/>
              <a:cs typeface="Times New Roman"/>
            </a:endParaRPr>
          </a:p>
          <a:p>
            <a:pPr marL="647700" indent="-457200">
              <a:lnSpc>
                <a:spcPct val="100000"/>
              </a:lnSpc>
              <a:buClr>
                <a:srgbClr val="05517F"/>
              </a:buClr>
              <a:buFont typeface="Microsoft Sans Serif"/>
              <a:buChar char="▪"/>
              <a:tabLst>
                <a:tab pos="648335" algn="l"/>
              </a:tabLst>
            </a:pPr>
            <a:r>
              <a:rPr lang="en-US" sz="2800" spc="-15" dirty="0">
                <a:solidFill>
                  <a:srgbClr val="5F5F5F"/>
                </a:solidFill>
                <a:latin typeface="Calibri"/>
                <a:cs typeface="Calibri"/>
              </a:rPr>
              <a:t>What is MySQL?</a:t>
            </a:r>
            <a:endParaRPr sz="2800" dirty="0">
              <a:latin typeface="Calibri"/>
              <a:cs typeface="Calibri"/>
            </a:endParaRPr>
          </a:p>
          <a:p>
            <a:pPr>
              <a:lnSpc>
                <a:spcPct val="100000"/>
              </a:lnSpc>
              <a:spcBef>
                <a:spcPts val="24"/>
              </a:spcBef>
              <a:buClr>
                <a:srgbClr val="05517F"/>
              </a:buClr>
              <a:buFont typeface="Microsoft Sans Serif"/>
              <a:buChar char="▪"/>
            </a:pPr>
            <a:endParaRPr sz="2650" dirty="0">
              <a:latin typeface="Times New Roman"/>
              <a:cs typeface="Times New Roman"/>
            </a:endParaRPr>
          </a:p>
          <a:p>
            <a:pPr marL="647700" indent="-457200">
              <a:lnSpc>
                <a:spcPct val="100000"/>
              </a:lnSpc>
              <a:buClr>
                <a:srgbClr val="05517F"/>
              </a:buClr>
              <a:buFont typeface="Microsoft Sans Serif"/>
              <a:buChar char="▪"/>
              <a:tabLst>
                <a:tab pos="648335" algn="l"/>
              </a:tabLst>
            </a:pPr>
            <a:r>
              <a:rPr lang="en-US" sz="2800" spc="-15" dirty="0">
                <a:solidFill>
                  <a:srgbClr val="5F5F5F"/>
                </a:solidFill>
                <a:latin typeface="Calibri"/>
                <a:cs typeface="Calibri"/>
              </a:rPr>
              <a:t>Reason for Popularity of MySQL</a:t>
            </a:r>
            <a:endParaRPr sz="2800" dirty="0">
              <a:latin typeface="Calibri"/>
              <a:cs typeface="Calibri"/>
            </a:endParaRPr>
          </a:p>
          <a:p>
            <a:pPr>
              <a:lnSpc>
                <a:spcPct val="100000"/>
              </a:lnSpc>
              <a:spcBef>
                <a:spcPts val="39"/>
              </a:spcBef>
              <a:buClr>
                <a:srgbClr val="05517F"/>
              </a:buClr>
              <a:buFont typeface="Microsoft Sans Serif"/>
              <a:buChar char="▪"/>
            </a:pPr>
            <a:endParaRPr sz="2650" dirty="0">
              <a:latin typeface="Times New Roman"/>
              <a:cs typeface="Times New Roman"/>
            </a:endParaRPr>
          </a:p>
          <a:p>
            <a:pPr marL="647700" indent="-457200">
              <a:lnSpc>
                <a:spcPct val="100000"/>
              </a:lnSpc>
              <a:buClr>
                <a:srgbClr val="05517F"/>
              </a:buClr>
              <a:buFont typeface="Microsoft Sans Serif"/>
              <a:buChar char="▪"/>
              <a:tabLst>
                <a:tab pos="648335" algn="l"/>
              </a:tabLst>
            </a:pPr>
            <a:r>
              <a:rPr lang="en-US" sz="2800" spc="-20" dirty="0">
                <a:solidFill>
                  <a:srgbClr val="5F5F5F"/>
                </a:solidFill>
                <a:latin typeface="Calibri"/>
                <a:cs typeface="Calibri"/>
              </a:rPr>
              <a:t>MySQL Versions</a:t>
            </a:r>
            <a:endParaRPr sz="2800" dirty="0">
              <a:latin typeface="Calibri"/>
              <a:cs typeface="Calibri"/>
            </a:endParaRPr>
          </a:p>
          <a:p>
            <a:pPr>
              <a:lnSpc>
                <a:spcPct val="100000"/>
              </a:lnSpc>
              <a:spcBef>
                <a:spcPts val="36"/>
              </a:spcBef>
              <a:buClr>
                <a:srgbClr val="05517F"/>
              </a:buClr>
              <a:buFont typeface="Microsoft Sans Serif"/>
              <a:buChar char="▪"/>
            </a:pPr>
            <a:endParaRPr sz="2650" dirty="0">
              <a:latin typeface="Times New Roman"/>
              <a:cs typeface="Times New Roman"/>
            </a:endParaRPr>
          </a:p>
          <a:p>
            <a:pPr marL="647700" indent="-457200">
              <a:lnSpc>
                <a:spcPct val="100000"/>
              </a:lnSpc>
              <a:buClr>
                <a:srgbClr val="05517F"/>
              </a:buClr>
              <a:buFont typeface="Microsoft Sans Serif"/>
              <a:buChar char="▪"/>
              <a:tabLst>
                <a:tab pos="648335" algn="l"/>
              </a:tabLst>
            </a:pPr>
            <a:r>
              <a:rPr lang="en-US" sz="2800" spc="-25" dirty="0">
                <a:solidFill>
                  <a:srgbClr val="5F5F5F"/>
                </a:solidFill>
                <a:latin typeface="Calibri"/>
                <a:cs typeface="Calibri"/>
              </a:rPr>
              <a:t>Features of MySQL</a:t>
            </a:r>
          </a:p>
          <a:p>
            <a:pPr marL="647700" indent="-457200">
              <a:lnSpc>
                <a:spcPct val="100000"/>
              </a:lnSpc>
              <a:buClr>
                <a:srgbClr val="05517F"/>
              </a:buClr>
              <a:buFont typeface="Microsoft Sans Serif"/>
              <a:buChar char="▪"/>
              <a:tabLst>
                <a:tab pos="648335" algn="l"/>
              </a:tabLst>
            </a:pPr>
            <a:endParaRPr lang="en-US" sz="2800" spc="-25" dirty="0">
              <a:solidFill>
                <a:srgbClr val="5F5F5F"/>
              </a:solidFill>
              <a:latin typeface="Calibri"/>
              <a:cs typeface="Calibri"/>
            </a:endParaRPr>
          </a:p>
          <a:p>
            <a:pPr marL="647700" indent="-457200">
              <a:buClr>
                <a:srgbClr val="05517F"/>
              </a:buClr>
              <a:buFont typeface="Microsoft Sans Serif"/>
              <a:buChar char="▪"/>
              <a:tabLst>
                <a:tab pos="648335" algn="l"/>
              </a:tabLst>
            </a:pPr>
            <a:r>
              <a:rPr lang="en-US" sz="2800" spc="-25" dirty="0">
                <a:solidFill>
                  <a:srgbClr val="5F5F5F"/>
                </a:solidFill>
                <a:cs typeface="Calibri"/>
              </a:rPr>
              <a:t>Download MySQL</a:t>
            </a:r>
            <a:endParaRPr sz="2800" dirty="0">
              <a:latin typeface="Calibri"/>
              <a:cs typeface="Calibri"/>
            </a:endParaRPr>
          </a:p>
          <a:p>
            <a:pPr>
              <a:lnSpc>
                <a:spcPct val="100000"/>
              </a:lnSpc>
              <a:spcBef>
                <a:spcPts val="24"/>
              </a:spcBef>
              <a:buClr>
                <a:srgbClr val="05517F"/>
              </a:buClr>
              <a:buFont typeface="Microsoft Sans Serif"/>
              <a:buChar char="▪"/>
            </a:pPr>
            <a:endParaRPr sz="265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95A81"/>
          </a:solidFill>
        </p:spPr>
        <p:txBody>
          <a:bodyPr wrap="square" lIns="0" tIns="0" rIns="0" bIns="0" rtlCol="0"/>
          <a:lstStyle/>
          <a:p>
            <a:endParaRPr/>
          </a:p>
        </p:txBody>
      </p:sp>
      <p:sp>
        <p:nvSpPr>
          <p:cNvPr id="4" name="object 4"/>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5517F"/>
          </a:solidFill>
        </p:spPr>
        <p:txBody>
          <a:bodyPr wrap="square" lIns="0" tIns="0" rIns="0" bIns="0" rtlCol="0"/>
          <a:lstStyle/>
          <a:p>
            <a:endParaRPr/>
          </a:p>
        </p:txBody>
      </p:sp>
      <p:sp>
        <p:nvSpPr>
          <p:cNvPr id="5" name="object 5"/>
          <p:cNvSpPr/>
          <p:nvPr/>
        </p:nvSpPr>
        <p:spPr>
          <a:xfrm>
            <a:off x="707136" y="3442716"/>
            <a:ext cx="1066799" cy="1272539"/>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937669" y="822088"/>
            <a:ext cx="16412660" cy="861774"/>
          </a:xfrm>
          <a:prstGeom prst="rect">
            <a:avLst/>
          </a:prstGeom>
        </p:spPr>
        <p:txBody>
          <a:bodyPr vert="horz" wrap="square" lIns="0" tIns="0" rIns="0" bIns="0" rtlCol="0">
            <a:spAutoFit/>
          </a:bodyPr>
          <a:lstStyle/>
          <a:p>
            <a:pPr marL="12700">
              <a:lnSpc>
                <a:spcPct val="100000"/>
              </a:lnSpc>
            </a:pPr>
            <a:r>
              <a:rPr lang="en-US" dirty="0"/>
              <a:t>What is MySQL?</a:t>
            </a:r>
            <a:endParaRPr dirty="0"/>
          </a:p>
        </p:txBody>
      </p:sp>
      <p:sp>
        <p:nvSpPr>
          <p:cNvPr id="7" name="object 7"/>
          <p:cNvSpPr txBox="1"/>
          <p:nvPr/>
        </p:nvSpPr>
        <p:spPr>
          <a:xfrm>
            <a:off x="937669" y="1971460"/>
            <a:ext cx="16271240" cy="4239622"/>
          </a:xfrm>
          <a:prstGeom prst="rect">
            <a:avLst/>
          </a:prstGeom>
        </p:spPr>
        <p:txBody>
          <a:bodyPr vert="horz" wrap="square" lIns="0" tIns="0" rIns="0" bIns="0" rtlCol="0">
            <a:spAutoFit/>
          </a:bodyPr>
          <a:lstStyle/>
          <a:p>
            <a:pPr marL="584200" indent="-571500">
              <a:lnSpc>
                <a:spcPct val="100000"/>
              </a:lnSpc>
              <a:buClr>
                <a:srgbClr val="095A81"/>
              </a:buClr>
              <a:buFont typeface="Arial"/>
              <a:buChar char="•"/>
              <a:tabLst>
                <a:tab pos="584835" algn="l"/>
              </a:tabLst>
            </a:pPr>
            <a:r>
              <a:rPr lang="en-US" sz="2800" spc="-20" dirty="0">
                <a:solidFill>
                  <a:srgbClr val="5F5F5F"/>
                </a:solidFill>
                <a:latin typeface="Calibri"/>
                <a:cs typeface="Calibri"/>
              </a:rPr>
              <a:t>MySQL is a relational database management system. It is open-source and free.</a:t>
            </a:r>
            <a:endParaRPr sz="2800" spc="-20" dirty="0">
              <a:solidFill>
                <a:srgbClr val="5F5F5F"/>
              </a:solidFill>
              <a:latin typeface="Calibri"/>
              <a:cs typeface="Calibri"/>
            </a:endParaRPr>
          </a:p>
          <a:p>
            <a:pPr>
              <a:lnSpc>
                <a:spcPct val="100000"/>
              </a:lnSpc>
              <a:spcBef>
                <a:spcPts val="36"/>
              </a:spcBef>
              <a:buClr>
                <a:srgbClr val="095A81"/>
              </a:buClr>
              <a:buFont typeface="Arial"/>
              <a:buChar char="•"/>
            </a:pPr>
            <a:endParaRPr sz="2650" dirty="0">
              <a:latin typeface="Times New Roman"/>
              <a:cs typeface="Times New Roman"/>
            </a:endParaRPr>
          </a:p>
          <a:p>
            <a:pPr marL="584200" indent="-571500">
              <a:buClr>
                <a:srgbClr val="095A81"/>
              </a:buClr>
              <a:buFont typeface="Arial"/>
              <a:buChar char="•"/>
              <a:tabLst>
                <a:tab pos="584835" algn="l"/>
              </a:tabLst>
            </a:pPr>
            <a:r>
              <a:rPr lang="en-US" sz="2800" spc="-20" dirty="0">
                <a:solidFill>
                  <a:srgbClr val="5F5F5F"/>
                </a:solidFill>
                <a:latin typeface="Calibri"/>
                <a:cs typeface="Calibri"/>
              </a:rPr>
              <a:t>MySQL is a fast, easy to use relational database. It is currently the most popular open-source database. It is very commonly used in conjunction with PHP scripts to create powerful and dynamic server-side applications.</a:t>
            </a:r>
          </a:p>
          <a:p>
            <a:pPr marL="12700">
              <a:buClr>
                <a:srgbClr val="095A81"/>
              </a:buClr>
              <a:tabLst>
                <a:tab pos="584835" algn="l"/>
              </a:tabLst>
            </a:pPr>
            <a:endParaRPr lang="en-US" sz="2800" spc="-20" dirty="0">
              <a:solidFill>
                <a:srgbClr val="5F5F5F"/>
              </a:solidFill>
              <a:latin typeface="Calibri"/>
              <a:cs typeface="Calibri"/>
            </a:endParaRPr>
          </a:p>
          <a:p>
            <a:pPr marL="584200" indent="-571500">
              <a:buClr>
                <a:srgbClr val="095A81"/>
              </a:buClr>
              <a:buFont typeface="Arial"/>
              <a:buChar char="•"/>
              <a:tabLst>
                <a:tab pos="584835" algn="l"/>
              </a:tabLst>
            </a:pPr>
            <a:r>
              <a:rPr lang="en-US" sz="2800" spc="-20" dirty="0">
                <a:solidFill>
                  <a:srgbClr val="5F5F5F"/>
                </a:solidFill>
                <a:latin typeface="Calibri"/>
                <a:cs typeface="Calibri"/>
              </a:rPr>
              <a:t>MySQL is used for many small and big businesses. It is developed, marketed and supported by MySQL AB, a Swedish company. It is written in C and C++.</a:t>
            </a:r>
          </a:p>
          <a:p>
            <a:pPr marL="584200" indent="-571500">
              <a:lnSpc>
                <a:spcPct val="100000"/>
              </a:lnSpc>
              <a:buClr>
                <a:srgbClr val="095A81"/>
              </a:buClr>
              <a:buFont typeface="Arial"/>
              <a:buChar char="•"/>
              <a:tabLst>
                <a:tab pos="584835" algn="l"/>
              </a:tabLst>
            </a:pPr>
            <a:endParaRPr sz="2800" dirty="0">
              <a:latin typeface="Calibri"/>
              <a:cs typeface="Calibri"/>
            </a:endParaRPr>
          </a:p>
          <a:p>
            <a:pPr>
              <a:lnSpc>
                <a:spcPct val="100000"/>
              </a:lnSpc>
              <a:spcBef>
                <a:spcPts val="26"/>
              </a:spcBef>
              <a:buClr>
                <a:srgbClr val="095A81"/>
              </a:buClr>
              <a:buFont typeface="Arial"/>
              <a:buChar char="•"/>
            </a:pPr>
            <a:endParaRPr sz="2650" dirty="0">
              <a:latin typeface="Times New Roman"/>
              <a:cs typeface="Times New Roman"/>
            </a:endParaRPr>
          </a:p>
          <a:p>
            <a:pPr>
              <a:lnSpc>
                <a:spcPct val="100000"/>
              </a:lnSpc>
              <a:spcBef>
                <a:spcPts val="36"/>
              </a:spcBef>
            </a:pPr>
            <a:endParaRPr sz="2650" dirty="0">
              <a:latin typeface="Times New Roman"/>
              <a:cs typeface="Times New Roman"/>
            </a:endParaRPr>
          </a:p>
        </p:txBody>
      </p:sp>
    </p:spTree>
    <p:extLst>
      <p:ext uri="{BB962C8B-B14F-4D97-AF65-F5344CB8AC3E}">
        <p14:creationId xmlns:p14="http://schemas.microsoft.com/office/powerpoint/2010/main" val="282740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95A81"/>
          </a:solidFill>
        </p:spPr>
        <p:txBody>
          <a:bodyPr wrap="square" lIns="0" tIns="0" rIns="0" bIns="0" rtlCol="0"/>
          <a:lstStyle/>
          <a:p>
            <a:endParaRPr/>
          </a:p>
        </p:txBody>
      </p:sp>
      <p:sp>
        <p:nvSpPr>
          <p:cNvPr id="4" name="object 4"/>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5517F"/>
          </a:solidFill>
        </p:spPr>
        <p:txBody>
          <a:bodyPr wrap="square" lIns="0" tIns="0" rIns="0" bIns="0" rtlCol="0"/>
          <a:lstStyle/>
          <a:p>
            <a:endParaRPr/>
          </a:p>
        </p:txBody>
      </p:sp>
      <p:sp>
        <p:nvSpPr>
          <p:cNvPr id="5" name="object 5"/>
          <p:cNvSpPr/>
          <p:nvPr/>
        </p:nvSpPr>
        <p:spPr>
          <a:xfrm>
            <a:off x="707136" y="3442716"/>
            <a:ext cx="1066799" cy="1272539"/>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937669" y="822088"/>
            <a:ext cx="16412660" cy="861774"/>
          </a:xfrm>
          <a:prstGeom prst="rect">
            <a:avLst/>
          </a:prstGeom>
        </p:spPr>
        <p:txBody>
          <a:bodyPr vert="horz" wrap="square" lIns="0" tIns="0" rIns="0" bIns="0" rtlCol="0">
            <a:spAutoFit/>
          </a:bodyPr>
          <a:lstStyle/>
          <a:p>
            <a:pPr marL="12700">
              <a:lnSpc>
                <a:spcPct val="100000"/>
              </a:lnSpc>
            </a:pPr>
            <a:r>
              <a:rPr lang="en-US" dirty="0"/>
              <a:t>Reasons for Popularity MySQL</a:t>
            </a:r>
            <a:endParaRPr dirty="0"/>
          </a:p>
        </p:txBody>
      </p:sp>
      <p:sp>
        <p:nvSpPr>
          <p:cNvPr id="7" name="object 7"/>
          <p:cNvSpPr txBox="1"/>
          <p:nvPr/>
        </p:nvSpPr>
        <p:spPr>
          <a:xfrm>
            <a:off x="937668" y="1784422"/>
            <a:ext cx="16893132" cy="7755969"/>
          </a:xfrm>
          <a:prstGeom prst="rect">
            <a:avLst/>
          </a:prstGeom>
        </p:spPr>
        <p:txBody>
          <a:bodyPr vert="horz" wrap="square" lIns="0" tIns="0" rIns="0" bIns="0" rtlCol="0">
            <a:spAutoFit/>
          </a:bodyPr>
          <a:lstStyle/>
          <a:p>
            <a:pPr marL="457200" indent="-457200">
              <a:buClr>
                <a:srgbClr val="095A81"/>
              </a:buClr>
              <a:buFont typeface="Wingdings" panose="05000000000000000000" pitchFamily="2" charset="2"/>
              <a:buChar char="§"/>
              <a:tabLst>
                <a:tab pos="584835" algn="l"/>
              </a:tabLst>
            </a:pPr>
            <a:r>
              <a:rPr lang="en-US" sz="2800" spc="-20" dirty="0">
                <a:solidFill>
                  <a:srgbClr val="5F5F5F"/>
                </a:solidFill>
                <a:latin typeface="Calibri"/>
                <a:cs typeface="Calibri"/>
              </a:rPr>
              <a:t>MySQL is an open-source database so you don't have to pay a single penny to use it.</a:t>
            </a:r>
          </a:p>
          <a:p>
            <a:pPr>
              <a:buClr>
                <a:srgbClr val="095A81"/>
              </a:buClr>
              <a:tabLst>
                <a:tab pos="584835" algn="l"/>
              </a:tabLst>
            </a:pPr>
            <a:endParaRPr lang="en-US" sz="2800" spc="-20" dirty="0">
              <a:solidFill>
                <a:srgbClr val="5F5F5F"/>
              </a:solidFill>
              <a:latin typeface="Calibri"/>
              <a:cs typeface="Calibri"/>
            </a:endParaRPr>
          </a:p>
          <a:p>
            <a:pPr marL="457200" indent="-457200">
              <a:buClr>
                <a:srgbClr val="095A81"/>
              </a:buClr>
              <a:buFont typeface="Wingdings" panose="05000000000000000000" pitchFamily="2" charset="2"/>
              <a:buChar char="§"/>
              <a:tabLst>
                <a:tab pos="584835" algn="l"/>
              </a:tabLst>
            </a:pPr>
            <a:r>
              <a:rPr lang="en-US" sz="2800" spc="-20" dirty="0">
                <a:solidFill>
                  <a:srgbClr val="5F5F5F"/>
                </a:solidFill>
                <a:latin typeface="Calibri"/>
                <a:cs typeface="Calibri"/>
              </a:rPr>
              <a:t>MySQL is a very powerful program so it can handle a large set of functionality of the most expensive and powerful database packages.</a:t>
            </a:r>
          </a:p>
          <a:p>
            <a:pPr>
              <a:buClr>
                <a:srgbClr val="095A81"/>
              </a:buClr>
              <a:tabLst>
                <a:tab pos="584835" algn="l"/>
              </a:tabLst>
            </a:pPr>
            <a:endParaRPr lang="en-US" sz="2800" spc="-20" dirty="0">
              <a:solidFill>
                <a:srgbClr val="5F5F5F"/>
              </a:solidFill>
              <a:latin typeface="Calibri"/>
              <a:cs typeface="Calibri"/>
            </a:endParaRPr>
          </a:p>
          <a:p>
            <a:pPr marL="457200" indent="-457200">
              <a:buClr>
                <a:srgbClr val="095A81"/>
              </a:buClr>
              <a:buFont typeface="Wingdings" panose="05000000000000000000" pitchFamily="2" charset="2"/>
              <a:buChar char="§"/>
              <a:tabLst>
                <a:tab pos="584835" algn="l"/>
              </a:tabLst>
            </a:pPr>
            <a:r>
              <a:rPr lang="en-US" sz="2800" spc="-20" dirty="0">
                <a:solidFill>
                  <a:srgbClr val="5F5F5F"/>
                </a:solidFill>
                <a:latin typeface="Calibri"/>
                <a:cs typeface="Calibri"/>
              </a:rPr>
              <a:t>MySQL is customizable because it is an open source database and the open-source GPL license facilitates programmers to modify the SQL software according to their own specific environment.</a:t>
            </a:r>
          </a:p>
          <a:p>
            <a:pPr>
              <a:buClr>
                <a:srgbClr val="095A81"/>
              </a:buClr>
              <a:tabLst>
                <a:tab pos="584835" algn="l"/>
              </a:tabLst>
            </a:pPr>
            <a:endParaRPr lang="en-US" sz="2800" spc="-20" dirty="0">
              <a:solidFill>
                <a:srgbClr val="5F5F5F"/>
              </a:solidFill>
              <a:latin typeface="Calibri"/>
              <a:cs typeface="Calibri"/>
            </a:endParaRPr>
          </a:p>
          <a:p>
            <a:pPr marL="457200" indent="-457200">
              <a:buClr>
                <a:srgbClr val="095A81"/>
              </a:buClr>
              <a:buFont typeface="Wingdings" panose="05000000000000000000" pitchFamily="2" charset="2"/>
              <a:buChar char="§"/>
              <a:tabLst>
                <a:tab pos="584835" algn="l"/>
              </a:tabLst>
            </a:pPr>
            <a:r>
              <a:rPr lang="en-US" sz="2800" spc="-20" dirty="0">
                <a:solidFill>
                  <a:srgbClr val="5F5F5F"/>
                </a:solidFill>
                <a:latin typeface="Calibri"/>
                <a:cs typeface="Calibri"/>
              </a:rPr>
              <a:t>MySQL is quicker than other databases so it can work well even with the large data set.</a:t>
            </a:r>
          </a:p>
          <a:p>
            <a:pPr>
              <a:buClr>
                <a:srgbClr val="095A81"/>
              </a:buClr>
              <a:tabLst>
                <a:tab pos="584835" algn="l"/>
              </a:tabLst>
            </a:pPr>
            <a:endParaRPr lang="en-US" sz="2800" spc="-20" dirty="0">
              <a:solidFill>
                <a:srgbClr val="5F5F5F"/>
              </a:solidFill>
              <a:latin typeface="Calibri"/>
              <a:cs typeface="Calibri"/>
            </a:endParaRPr>
          </a:p>
          <a:p>
            <a:pPr marL="457200" indent="-457200">
              <a:buClr>
                <a:srgbClr val="095A81"/>
              </a:buClr>
              <a:buFont typeface="Wingdings" panose="05000000000000000000" pitchFamily="2" charset="2"/>
              <a:buChar char="§"/>
              <a:tabLst>
                <a:tab pos="584835" algn="l"/>
              </a:tabLst>
            </a:pPr>
            <a:r>
              <a:rPr lang="en-US" sz="2800" spc="-20" dirty="0">
                <a:solidFill>
                  <a:srgbClr val="5F5F5F"/>
                </a:solidFill>
                <a:latin typeface="Calibri"/>
                <a:cs typeface="Calibri"/>
              </a:rPr>
              <a:t>MySQL supports many operating systems with many languages like PHP, PERL, C, C++, JAVA, etc.</a:t>
            </a:r>
          </a:p>
          <a:p>
            <a:pPr>
              <a:buClr>
                <a:srgbClr val="095A81"/>
              </a:buClr>
              <a:tabLst>
                <a:tab pos="584835" algn="l"/>
              </a:tabLst>
            </a:pPr>
            <a:endParaRPr lang="en-US" sz="2800" spc="-20" dirty="0">
              <a:solidFill>
                <a:srgbClr val="5F5F5F"/>
              </a:solidFill>
              <a:latin typeface="Calibri"/>
              <a:cs typeface="Calibri"/>
            </a:endParaRPr>
          </a:p>
          <a:p>
            <a:pPr marL="457200" indent="-457200">
              <a:buClr>
                <a:srgbClr val="095A81"/>
              </a:buClr>
              <a:buFont typeface="Wingdings" panose="05000000000000000000" pitchFamily="2" charset="2"/>
              <a:buChar char="§"/>
              <a:tabLst>
                <a:tab pos="584835" algn="l"/>
              </a:tabLst>
            </a:pPr>
            <a:r>
              <a:rPr lang="en-US" sz="2800" spc="-20" dirty="0">
                <a:solidFill>
                  <a:srgbClr val="5F5F5F"/>
                </a:solidFill>
                <a:latin typeface="Calibri"/>
                <a:cs typeface="Calibri"/>
              </a:rPr>
              <a:t>MySQL uses a standard form of the well-known SQL data language.</a:t>
            </a:r>
          </a:p>
          <a:p>
            <a:pPr>
              <a:buClr>
                <a:srgbClr val="095A81"/>
              </a:buClr>
              <a:tabLst>
                <a:tab pos="584835" algn="l"/>
              </a:tabLst>
            </a:pPr>
            <a:endParaRPr lang="en-US" sz="2800" spc="-20" dirty="0">
              <a:solidFill>
                <a:srgbClr val="5F5F5F"/>
              </a:solidFill>
              <a:latin typeface="Calibri"/>
              <a:cs typeface="Calibri"/>
            </a:endParaRPr>
          </a:p>
          <a:p>
            <a:pPr marL="457200" indent="-457200">
              <a:buClr>
                <a:srgbClr val="095A81"/>
              </a:buClr>
              <a:buFont typeface="Wingdings" panose="05000000000000000000" pitchFamily="2" charset="2"/>
              <a:buChar char="§"/>
              <a:tabLst>
                <a:tab pos="584835" algn="l"/>
              </a:tabLst>
            </a:pPr>
            <a:r>
              <a:rPr lang="en-US" sz="2800" spc="-20" dirty="0">
                <a:solidFill>
                  <a:srgbClr val="5F5F5F"/>
                </a:solidFill>
                <a:latin typeface="Calibri"/>
                <a:cs typeface="Calibri"/>
              </a:rPr>
              <a:t>MySQL is very friendly with PHP, the most popular language for web development.</a:t>
            </a:r>
          </a:p>
          <a:p>
            <a:pPr>
              <a:buClr>
                <a:srgbClr val="095A81"/>
              </a:buClr>
              <a:tabLst>
                <a:tab pos="584835" algn="l"/>
              </a:tabLst>
            </a:pPr>
            <a:endParaRPr lang="en-US" sz="2800" spc="-20" dirty="0">
              <a:solidFill>
                <a:srgbClr val="5F5F5F"/>
              </a:solidFill>
              <a:latin typeface="Calibri"/>
              <a:cs typeface="Calibri"/>
            </a:endParaRPr>
          </a:p>
          <a:p>
            <a:pPr marL="457200" indent="-457200">
              <a:buClr>
                <a:srgbClr val="095A81"/>
              </a:buClr>
              <a:buFont typeface="Wingdings" panose="05000000000000000000" pitchFamily="2" charset="2"/>
              <a:buChar char="§"/>
              <a:tabLst>
                <a:tab pos="584835" algn="l"/>
              </a:tabLst>
            </a:pPr>
            <a:r>
              <a:rPr lang="en-US" sz="2800" spc="-20" dirty="0">
                <a:solidFill>
                  <a:srgbClr val="5F5F5F"/>
                </a:solidFill>
                <a:latin typeface="Calibri"/>
                <a:cs typeface="Calibri"/>
              </a:rPr>
              <a:t>MySQL supports large databases, up to 50 million rows or more in a table. The default file size limit for a table is 4GB, but you can increase this (if your operating system can handle it) to a theoretical limit of 8 million terabytes.</a:t>
            </a:r>
            <a:endParaRPr sz="2650" dirty="0">
              <a:latin typeface="Times New Roman"/>
              <a:cs typeface="Times New Roman"/>
            </a:endParaRPr>
          </a:p>
        </p:txBody>
      </p:sp>
    </p:spTree>
    <p:extLst>
      <p:ext uri="{BB962C8B-B14F-4D97-AF65-F5344CB8AC3E}">
        <p14:creationId xmlns:p14="http://schemas.microsoft.com/office/powerpoint/2010/main" val="13194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95A81"/>
          </a:solidFill>
        </p:spPr>
        <p:txBody>
          <a:bodyPr wrap="square" lIns="0" tIns="0" rIns="0" bIns="0" rtlCol="0"/>
          <a:lstStyle/>
          <a:p>
            <a:endParaRPr/>
          </a:p>
        </p:txBody>
      </p:sp>
      <p:sp>
        <p:nvSpPr>
          <p:cNvPr id="4" name="object 4"/>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5517F"/>
          </a:solidFill>
        </p:spPr>
        <p:txBody>
          <a:bodyPr wrap="square" lIns="0" tIns="0" rIns="0" bIns="0" rtlCol="0"/>
          <a:lstStyle/>
          <a:p>
            <a:endParaRPr/>
          </a:p>
        </p:txBody>
      </p:sp>
      <p:sp>
        <p:nvSpPr>
          <p:cNvPr id="5" name="object 5"/>
          <p:cNvSpPr/>
          <p:nvPr/>
        </p:nvSpPr>
        <p:spPr>
          <a:xfrm>
            <a:off x="707136" y="3442716"/>
            <a:ext cx="1066799" cy="1272539"/>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937669" y="822088"/>
            <a:ext cx="16412660" cy="861774"/>
          </a:xfrm>
          <a:prstGeom prst="rect">
            <a:avLst/>
          </a:prstGeom>
        </p:spPr>
        <p:txBody>
          <a:bodyPr vert="horz" wrap="square" lIns="0" tIns="0" rIns="0" bIns="0" rtlCol="0">
            <a:spAutoFit/>
          </a:bodyPr>
          <a:lstStyle/>
          <a:p>
            <a:pPr marL="12700">
              <a:lnSpc>
                <a:spcPct val="100000"/>
              </a:lnSpc>
            </a:pPr>
            <a:r>
              <a:rPr lang="en-US" dirty="0"/>
              <a:t>MySQL Versions</a:t>
            </a:r>
            <a:endParaRPr dirty="0"/>
          </a:p>
        </p:txBody>
      </p:sp>
      <p:sp>
        <p:nvSpPr>
          <p:cNvPr id="7" name="object 7"/>
          <p:cNvSpPr txBox="1"/>
          <p:nvPr/>
        </p:nvSpPr>
        <p:spPr>
          <a:xfrm>
            <a:off x="937669" y="1971460"/>
            <a:ext cx="16271240" cy="8140690"/>
          </a:xfrm>
          <a:prstGeom prst="rect">
            <a:avLst/>
          </a:prstGeom>
        </p:spPr>
        <p:txBody>
          <a:bodyPr vert="horz" wrap="square" lIns="0" tIns="0" rIns="0" bIns="0" rtlCol="0">
            <a:spAutoFit/>
          </a:bodyPr>
          <a:lstStyle/>
          <a:p>
            <a:pPr>
              <a:lnSpc>
                <a:spcPct val="100000"/>
              </a:lnSpc>
              <a:spcBef>
                <a:spcPts val="36"/>
              </a:spcBef>
              <a:buClr>
                <a:srgbClr val="095A81"/>
              </a:buClr>
            </a:pPr>
            <a:r>
              <a:rPr lang="en-US" sz="2800" spc="-20" dirty="0">
                <a:solidFill>
                  <a:srgbClr val="5F5F5F"/>
                </a:solidFill>
                <a:latin typeface="Calibri"/>
                <a:cs typeface="Calibri"/>
              </a:rPr>
              <a:t>Milestones in MySQL development included:</a:t>
            </a:r>
            <a:endParaRPr sz="2800" spc="-20" dirty="0">
              <a:solidFill>
                <a:srgbClr val="5F5F5F"/>
              </a:solidFill>
              <a:latin typeface="Calibri"/>
              <a:cs typeface="Calibri"/>
            </a:endParaRPr>
          </a:p>
          <a:p>
            <a:pPr marL="457200" indent="-457200">
              <a:buFont typeface="Wingdings" panose="05000000000000000000" pitchFamily="2" charset="2"/>
              <a:buChar char="§"/>
            </a:pPr>
            <a:r>
              <a:rPr lang="en-US" sz="2800" spc="-20" dirty="0">
                <a:solidFill>
                  <a:srgbClr val="5F5F5F"/>
                </a:solidFill>
                <a:latin typeface="Calibri"/>
                <a:cs typeface="Calibri"/>
              </a:rPr>
              <a:t>First internal release on 23 May 1995</a:t>
            </a:r>
          </a:p>
          <a:p>
            <a:pPr marL="457200" indent="-457200">
              <a:buFont typeface="Wingdings" panose="05000000000000000000" pitchFamily="2" charset="2"/>
              <a:buChar char="§"/>
            </a:pPr>
            <a:r>
              <a:rPr lang="en-US" sz="2800" spc="-20" dirty="0">
                <a:solidFill>
                  <a:srgbClr val="5F5F5F"/>
                </a:solidFill>
                <a:latin typeface="Calibri"/>
                <a:cs typeface="Calibri"/>
              </a:rPr>
              <a:t>Version </a:t>
            </a:r>
            <a:r>
              <a:rPr lang="en-US" sz="2800" b="1" spc="-20" dirty="0">
                <a:solidFill>
                  <a:srgbClr val="5F5F5F"/>
                </a:solidFill>
                <a:latin typeface="Calibri"/>
                <a:cs typeface="Calibri"/>
              </a:rPr>
              <a:t>3.19</a:t>
            </a:r>
            <a:r>
              <a:rPr lang="en-US" sz="2800" spc="-20" dirty="0">
                <a:solidFill>
                  <a:srgbClr val="5F5F5F"/>
                </a:solidFill>
                <a:latin typeface="Calibri"/>
                <a:cs typeface="Calibri"/>
              </a:rPr>
              <a:t>: End of 1996, from www.tcx.se</a:t>
            </a:r>
          </a:p>
          <a:p>
            <a:pPr marL="457200" indent="-457200">
              <a:buFont typeface="Wingdings" panose="05000000000000000000" pitchFamily="2" charset="2"/>
              <a:buChar char="§"/>
            </a:pPr>
            <a:r>
              <a:rPr lang="en-US" sz="2800" spc="-20" dirty="0">
                <a:solidFill>
                  <a:srgbClr val="5F5F5F"/>
                </a:solidFill>
                <a:latin typeface="Calibri"/>
                <a:cs typeface="Calibri"/>
              </a:rPr>
              <a:t>Version </a:t>
            </a:r>
            <a:r>
              <a:rPr lang="en-US" sz="2800" b="1" spc="-20" dirty="0">
                <a:solidFill>
                  <a:srgbClr val="5F5F5F"/>
                </a:solidFill>
                <a:latin typeface="Calibri"/>
                <a:cs typeface="Calibri"/>
              </a:rPr>
              <a:t>3.20</a:t>
            </a:r>
            <a:r>
              <a:rPr lang="en-US" sz="2800" spc="-20" dirty="0">
                <a:solidFill>
                  <a:srgbClr val="5F5F5F"/>
                </a:solidFill>
                <a:latin typeface="Calibri"/>
                <a:cs typeface="Calibri"/>
              </a:rPr>
              <a:t>: January 1997</a:t>
            </a:r>
          </a:p>
          <a:p>
            <a:pPr marL="457200" indent="-457200">
              <a:buFont typeface="Wingdings" panose="05000000000000000000" pitchFamily="2" charset="2"/>
              <a:buChar char="§"/>
            </a:pPr>
            <a:r>
              <a:rPr lang="en-US" sz="2800" spc="-20" dirty="0">
                <a:solidFill>
                  <a:srgbClr val="5F5F5F"/>
                </a:solidFill>
                <a:latin typeface="Calibri"/>
                <a:cs typeface="Calibri"/>
              </a:rPr>
              <a:t>Windows version was released on 8 January 1998 for Windows 95 and NT</a:t>
            </a:r>
          </a:p>
          <a:p>
            <a:pPr marL="457200" indent="-457200">
              <a:buFont typeface="Wingdings" panose="05000000000000000000" pitchFamily="2" charset="2"/>
              <a:buChar char="§"/>
            </a:pPr>
            <a:r>
              <a:rPr lang="en-US" sz="2800" spc="-20" dirty="0">
                <a:solidFill>
                  <a:srgbClr val="5F5F5F"/>
                </a:solidFill>
                <a:latin typeface="Calibri"/>
                <a:cs typeface="Calibri"/>
              </a:rPr>
              <a:t>Version </a:t>
            </a:r>
            <a:r>
              <a:rPr lang="en-US" sz="2800" b="1" spc="-20" dirty="0">
                <a:solidFill>
                  <a:srgbClr val="5F5F5F"/>
                </a:solidFill>
                <a:latin typeface="Calibri"/>
                <a:cs typeface="Calibri"/>
              </a:rPr>
              <a:t>3.21</a:t>
            </a:r>
            <a:r>
              <a:rPr lang="en-US" sz="2800" spc="-20" dirty="0">
                <a:solidFill>
                  <a:srgbClr val="5F5F5F"/>
                </a:solidFill>
                <a:latin typeface="Calibri"/>
                <a:cs typeface="Calibri"/>
              </a:rPr>
              <a:t>: production release 1998, from www.mysql.com</a:t>
            </a:r>
          </a:p>
          <a:p>
            <a:pPr marL="457200" indent="-457200">
              <a:buFont typeface="Wingdings" panose="05000000000000000000" pitchFamily="2" charset="2"/>
              <a:buChar char="§"/>
            </a:pPr>
            <a:r>
              <a:rPr lang="en-US" sz="2800" spc="-20" dirty="0">
                <a:solidFill>
                  <a:srgbClr val="5F5F5F"/>
                </a:solidFill>
                <a:latin typeface="Calibri"/>
                <a:cs typeface="Calibri"/>
              </a:rPr>
              <a:t>Version </a:t>
            </a:r>
            <a:r>
              <a:rPr lang="en-US" sz="2800" b="1" spc="-20" dirty="0">
                <a:solidFill>
                  <a:srgbClr val="5F5F5F"/>
                </a:solidFill>
                <a:latin typeface="Calibri"/>
                <a:cs typeface="Calibri"/>
              </a:rPr>
              <a:t>3.22</a:t>
            </a:r>
            <a:r>
              <a:rPr lang="en-US" sz="2800" spc="-20" dirty="0">
                <a:solidFill>
                  <a:srgbClr val="5F5F5F"/>
                </a:solidFill>
                <a:latin typeface="Calibri"/>
                <a:cs typeface="Calibri"/>
              </a:rPr>
              <a:t>: alpha, beta from 1998</a:t>
            </a:r>
          </a:p>
          <a:p>
            <a:pPr marL="457200" indent="-457200">
              <a:buFont typeface="Wingdings" panose="05000000000000000000" pitchFamily="2" charset="2"/>
              <a:buChar char="§"/>
            </a:pPr>
            <a:r>
              <a:rPr lang="en-US" sz="2800" spc="-20" dirty="0">
                <a:solidFill>
                  <a:srgbClr val="5F5F5F"/>
                </a:solidFill>
                <a:latin typeface="Calibri"/>
                <a:cs typeface="Calibri"/>
              </a:rPr>
              <a:t>Version </a:t>
            </a:r>
            <a:r>
              <a:rPr lang="en-US" sz="2800" b="1" spc="-20" dirty="0">
                <a:solidFill>
                  <a:srgbClr val="5F5F5F"/>
                </a:solidFill>
                <a:latin typeface="Calibri"/>
                <a:cs typeface="Calibri"/>
              </a:rPr>
              <a:t>3.23</a:t>
            </a:r>
            <a:r>
              <a:rPr lang="en-US" sz="2800" spc="-20" dirty="0">
                <a:solidFill>
                  <a:srgbClr val="5F5F5F"/>
                </a:solidFill>
                <a:latin typeface="Calibri"/>
                <a:cs typeface="Calibri"/>
              </a:rPr>
              <a:t>: beta from June 2000, production release 22 January 2001</a:t>
            </a:r>
          </a:p>
          <a:p>
            <a:endParaRPr lang="en-US" sz="2800" spc="-20" dirty="0">
              <a:solidFill>
                <a:srgbClr val="5F5F5F"/>
              </a:solidFill>
              <a:latin typeface="Calibri"/>
              <a:cs typeface="Calibri"/>
            </a:endParaRPr>
          </a:p>
          <a:p>
            <a:pPr marL="457200" indent="-457200">
              <a:buFont typeface="Wingdings" panose="05000000000000000000" pitchFamily="2" charset="2"/>
              <a:buChar char="§"/>
            </a:pPr>
            <a:r>
              <a:rPr lang="en-US" sz="2800" spc="-20" dirty="0">
                <a:solidFill>
                  <a:srgbClr val="5F5F5F"/>
                </a:solidFill>
                <a:latin typeface="Calibri"/>
                <a:cs typeface="Calibri"/>
              </a:rPr>
              <a:t>Version </a:t>
            </a:r>
            <a:r>
              <a:rPr lang="en-US" sz="2800" b="1" spc="-20" dirty="0">
                <a:solidFill>
                  <a:srgbClr val="5F5F5F"/>
                </a:solidFill>
                <a:latin typeface="Calibri"/>
                <a:cs typeface="Calibri"/>
              </a:rPr>
              <a:t>4.0</a:t>
            </a:r>
            <a:r>
              <a:rPr lang="en-US" sz="2800" spc="-20" dirty="0">
                <a:solidFill>
                  <a:srgbClr val="5F5F5F"/>
                </a:solidFill>
                <a:latin typeface="Calibri"/>
                <a:cs typeface="Calibri"/>
              </a:rPr>
              <a:t>: beta from August 2002, production release March 2003 (</a:t>
            </a:r>
            <a:r>
              <a:rPr lang="en-US" sz="2800" spc="-20" dirty="0">
                <a:solidFill>
                  <a:srgbClr val="5F5F5F"/>
                </a:solidFill>
                <a:latin typeface="Calibri"/>
                <a:cs typeface="Calibri"/>
                <a:hlinkClick r:id="rId4" tooltip="Set operations (SQL)">
                  <a:extLst>
                    <a:ext uri="{A12FA001-AC4F-418D-AE19-62706E023703}">
                      <ahyp:hlinkClr xmlns:ahyp="http://schemas.microsoft.com/office/drawing/2018/hyperlinkcolor" val="tx"/>
                    </a:ext>
                  </a:extLst>
                </a:hlinkClick>
              </a:rPr>
              <a:t>unions</a:t>
            </a:r>
            <a:r>
              <a:rPr lang="en-US" sz="2800" spc="-20" dirty="0">
                <a:solidFill>
                  <a:srgbClr val="5F5F5F"/>
                </a:solidFill>
                <a:latin typeface="Calibri"/>
                <a:cs typeface="Calibri"/>
              </a:rPr>
              <a:t>).</a:t>
            </a:r>
          </a:p>
          <a:p>
            <a:pPr marL="457200" indent="-457200">
              <a:buFont typeface="Wingdings" panose="05000000000000000000" pitchFamily="2" charset="2"/>
              <a:buChar char="§"/>
            </a:pPr>
            <a:r>
              <a:rPr lang="en-US" sz="2800" spc="-20" dirty="0">
                <a:solidFill>
                  <a:srgbClr val="5F5F5F"/>
                </a:solidFill>
                <a:latin typeface="Calibri"/>
                <a:cs typeface="Calibri"/>
              </a:rPr>
              <a:t>Version </a:t>
            </a:r>
            <a:r>
              <a:rPr lang="en-US" sz="2800" b="1" spc="-20" dirty="0">
                <a:solidFill>
                  <a:srgbClr val="5F5F5F"/>
                </a:solidFill>
                <a:latin typeface="Calibri"/>
                <a:cs typeface="Calibri"/>
              </a:rPr>
              <a:t>4.01</a:t>
            </a:r>
            <a:r>
              <a:rPr lang="en-US" sz="2800" spc="-20" dirty="0">
                <a:solidFill>
                  <a:srgbClr val="5F5F5F"/>
                </a:solidFill>
                <a:latin typeface="Calibri"/>
                <a:cs typeface="Calibri"/>
              </a:rPr>
              <a:t>: beta from August 2003, adopts MySQL for database tracking</a:t>
            </a:r>
          </a:p>
          <a:p>
            <a:pPr marL="457200" indent="-457200">
              <a:buFont typeface="Wingdings" panose="05000000000000000000" pitchFamily="2" charset="2"/>
              <a:buChar char="§"/>
            </a:pPr>
            <a:r>
              <a:rPr lang="en-US" sz="2800" spc="-20" dirty="0">
                <a:solidFill>
                  <a:srgbClr val="5F5F5F"/>
                </a:solidFill>
                <a:latin typeface="Calibri"/>
                <a:cs typeface="Calibri"/>
              </a:rPr>
              <a:t>Version </a:t>
            </a:r>
            <a:r>
              <a:rPr lang="en-US" sz="2800" b="1" spc="-20" dirty="0">
                <a:solidFill>
                  <a:srgbClr val="5F5F5F"/>
                </a:solidFill>
                <a:latin typeface="Calibri"/>
                <a:cs typeface="Calibri"/>
              </a:rPr>
              <a:t>4.1</a:t>
            </a:r>
            <a:r>
              <a:rPr lang="en-US" sz="2800" spc="-20" dirty="0">
                <a:solidFill>
                  <a:srgbClr val="5F5F5F"/>
                </a:solidFill>
                <a:latin typeface="Calibri"/>
                <a:cs typeface="Calibri"/>
              </a:rPr>
              <a:t>: beta from June 2004, production release October 2004 (</a:t>
            </a:r>
            <a:r>
              <a:rPr lang="en-US" sz="2800" spc="-20" dirty="0">
                <a:solidFill>
                  <a:srgbClr val="5F5F5F"/>
                </a:solidFill>
                <a:latin typeface="Calibri"/>
                <a:cs typeface="Calibri"/>
                <a:hlinkClick r:id="rId5" tooltip="R-tree">
                  <a:extLst>
                    <a:ext uri="{A12FA001-AC4F-418D-AE19-62706E023703}">
                      <ahyp:hlinkClr xmlns:ahyp="http://schemas.microsoft.com/office/drawing/2018/hyperlinkcolor" val="tx"/>
                    </a:ext>
                  </a:extLst>
                </a:hlinkClick>
              </a:rPr>
              <a:t>R-trees</a:t>
            </a:r>
            <a:r>
              <a:rPr lang="en-US" sz="2800" spc="-20" dirty="0">
                <a:solidFill>
                  <a:srgbClr val="5F5F5F"/>
                </a:solidFill>
                <a:latin typeface="Calibri"/>
                <a:cs typeface="Calibri"/>
              </a:rPr>
              <a:t> and </a:t>
            </a:r>
            <a:r>
              <a:rPr lang="en-US" sz="2800" spc="-20" dirty="0">
                <a:solidFill>
                  <a:srgbClr val="5F5F5F"/>
                </a:solidFill>
                <a:latin typeface="Calibri"/>
                <a:cs typeface="Calibri"/>
                <a:hlinkClick r:id="rId6" tooltip="B-tree">
                  <a:extLst>
                    <a:ext uri="{A12FA001-AC4F-418D-AE19-62706E023703}">
                      <ahyp:hlinkClr xmlns:ahyp="http://schemas.microsoft.com/office/drawing/2018/hyperlinkcolor" val="tx"/>
                    </a:ext>
                  </a:extLst>
                </a:hlinkClick>
              </a:rPr>
              <a:t>B-trees</a:t>
            </a:r>
            <a:r>
              <a:rPr lang="en-US" sz="2800" spc="-20" dirty="0">
                <a:solidFill>
                  <a:srgbClr val="5F5F5F"/>
                </a:solidFill>
                <a:latin typeface="Calibri"/>
                <a:cs typeface="Calibri"/>
              </a:rPr>
              <a:t>, subqueries, prepared statements).</a:t>
            </a:r>
          </a:p>
          <a:p>
            <a:endParaRPr lang="en-US" sz="2800" spc="-20" dirty="0">
              <a:solidFill>
                <a:srgbClr val="5F5F5F"/>
              </a:solidFill>
              <a:latin typeface="Calibri"/>
              <a:cs typeface="Calibri"/>
            </a:endParaRPr>
          </a:p>
          <a:p>
            <a:pPr marL="457200" indent="-457200">
              <a:buFont typeface="Wingdings" panose="05000000000000000000" pitchFamily="2" charset="2"/>
              <a:buChar char="§"/>
            </a:pPr>
            <a:r>
              <a:rPr lang="en-US" sz="2800" spc="-20" dirty="0">
                <a:solidFill>
                  <a:srgbClr val="5F5F5F"/>
                </a:solidFill>
                <a:latin typeface="Calibri"/>
                <a:cs typeface="Calibri"/>
              </a:rPr>
              <a:t>Version </a:t>
            </a:r>
            <a:r>
              <a:rPr lang="en-US" sz="2800" b="1" spc="-20" dirty="0">
                <a:solidFill>
                  <a:srgbClr val="5F5F5F"/>
                </a:solidFill>
                <a:latin typeface="Calibri"/>
                <a:cs typeface="Calibri"/>
              </a:rPr>
              <a:t>5.0</a:t>
            </a:r>
            <a:r>
              <a:rPr lang="en-US" sz="2800" spc="-20" dirty="0">
                <a:solidFill>
                  <a:srgbClr val="5F5F5F"/>
                </a:solidFill>
                <a:latin typeface="Calibri"/>
                <a:cs typeface="Calibri"/>
              </a:rPr>
              <a:t>: beta from March 2005, production release October 2005 (cursors, stored procedures, triggers, views, </a:t>
            </a:r>
            <a:r>
              <a:rPr lang="en-US" sz="2800" spc="-20" dirty="0">
                <a:solidFill>
                  <a:srgbClr val="5F5F5F"/>
                </a:solidFill>
                <a:latin typeface="Calibri"/>
                <a:cs typeface="Calibri"/>
                <a:hlinkClick r:id="rId7" tooltip="Database transaction">
                  <a:extLst>
                    <a:ext uri="{A12FA001-AC4F-418D-AE19-62706E023703}">
                      <ahyp:hlinkClr xmlns:ahyp="http://schemas.microsoft.com/office/drawing/2018/hyperlinkcolor" val="tx"/>
                    </a:ext>
                  </a:extLst>
                </a:hlinkClick>
              </a:rPr>
              <a:t>XA transactions</a:t>
            </a:r>
            <a:r>
              <a:rPr lang="en-US" sz="2800" spc="-20" dirty="0">
                <a:solidFill>
                  <a:srgbClr val="5F5F5F"/>
                </a:solidFill>
                <a:latin typeface="Calibri"/>
                <a:cs typeface="Calibri"/>
              </a:rPr>
              <a:t>).</a:t>
            </a:r>
          </a:p>
          <a:p>
            <a:pPr marL="584200" indent="-571500">
              <a:lnSpc>
                <a:spcPct val="100000"/>
              </a:lnSpc>
              <a:buClr>
                <a:srgbClr val="095A81"/>
              </a:buClr>
              <a:buFont typeface="Arial"/>
              <a:buChar char="•"/>
              <a:tabLst>
                <a:tab pos="584835" algn="l"/>
              </a:tabLst>
            </a:pPr>
            <a:endParaRPr sz="2800" dirty="0">
              <a:latin typeface="Calibri"/>
              <a:cs typeface="Calibri"/>
            </a:endParaRPr>
          </a:p>
          <a:p>
            <a:pPr>
              <a:lnSpc>
                <a:spcPct val="100000"/>
              </a:lnSpc>
              <a:spcBef>
                <a:spcPts val="26"/>
              </a:spcBef>
              <a:buClr>
                <a:srgbClr val="095A81"/>
              </a:buClr>
              <a:buFont typeface="Arial"/>
              <a:buChar char="•"/>
            </a:pPr>
            <a:endParaRPr sz="2650" dirty="0">
              <a:latin typeface="Times New Roman"/>
              <a:cs typeface="Times New Roman"/>
            </a:endParaRPr>
          </a:p>
          <a:p>
            <a:pPr>
              <a:lnSpc>
                <a:spcPct val="100000"/>
              </a:lnSpc>
              <a:spcBef>
                <a:spcPts val="36"/>
              </a:spcBef>
            </a:pPr>
            <a:endParaRPr sz="2650" dirty="0">
              <a:latin typeface="Times New Roman"/>
              <a:cs typeface="Times New Roman"/>
            </a:endParaRPr>
          </a:p>
        </p:txBody>
      </p:sp>
    </p:spTree>
    <p:extLst>
      <p:ext uri="{BB962C8B-B14F-4D97-AF65-F5344CB8AC3E}">
        <p14:creationId xmlns:p14="http://schemas.microsoft.com/office/powerpoint/2010/main" val="401792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95A81"/>
          </a:solidFill>
        </p:spPr>
        <p:txBody>
          <a:bodyPr wrap="square" lIns="0" tIns="0" rIns="0" bIns="0" rtlCol="0"/>
          <a:lstStyle/>
          <a:p>
            <a:endParaRPr/>
          </a:p>
        </p:txBody>
      </p:sp>
      <p:sp>
        <p:nvSpPr>
          <p:cNvPr id="4" name="object 4"/>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5517F"/>
          </a:solidFill>
        </p:spPr>
        <p:txBody>
          <a:bodyPr wrap="square" lIns="0" tIns="0" rIns="0" bIns="0" rtlCol="0"/>
          <a:lstStyle/>
          <a:p>
            <a:endParaRPr/>
          </a:p>
        </p:txBody>
      </p:sp>
      <p:sp>
        <p:nvSpPr>
          <p:cNvPr id="5" name="object 5"/>
          <p:cNvSpPr/>
          <p:nvPr/>
        </p:nvSpPr>
        <p:spPr>
          <a:xfrm>
            <a:off x="707136" y="3442716"/>
            <a:ext cx="1066799" cy="1272539"/>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937669" y="822088"/>
            <a:ext cx="16412660" cy="861774"/>
          </a:xfrm>
          <a:prstGeom prst="rect">
            <a:avLst/>
          </a:prstGeom>
        </p:spPr>
        <p:txBody>
          <a:bodyPr vert="horz" wrap="square" lIns="0" tIns="0" rIns="0" bIns="0" rtlCol="0">
            <a:spAutoFit/>
          </a:bodyPr>
          <a:lstStyle/>
          <a:p>
            <a:pPr marL="12700">
              <a:lnSpc>
                <a:spcPct val="100000"/>
              </a:lnSpc>
            </a:pPr>
            <a:r>
              <a:rPr lang="en-US" dirty="0"/>
              <a:t>MySQL Versions..</a:t>
            </a:r>
            <a:endParaRPr dirty="0"/>
          </a:p>
        </p:txBody>
      </p:sp>
      <p:sp>
        <p:nvSpPr>
          <p:cNvPr id="7" name="object 7"/>
          <p:cNvSpPr txBox="1"/>
          <p:nvPr/>
        </p:nvSpPr>
        <p:spPr>
          <a:xfrm>
            <a:off x="937668" y="1971460"/>
            <a:ext cx="16816931" cy="9002464"/>
          </a:xfrm>
          <a:prstGeom prst="rect">
            <a:avLst/>
          </a:prstGeom>
        </p:spPr>
        <p:txBody>
          <a:bodyPr vert="horz" wrap="square" lIns="0" tIns="0" rIns="0" bIns="0" rtlCol="0">
            <a:spAutoFit/>
          </a:bodyPr>
          <a:lstStyle/>
          <a:p>
            <a:pPr marL="457200" indent="-457200">
              <a:buFont typeface="Wingdings" panose="05000000000000000000" pitchFamily="2" charset="2"/>
              <a:buChar char="§"/>
            </a:pPr>
            <a:r>
              <a:rPr lang="en-US" sz="2800" b="1" spc="-20" dirty="0">
                <a:solidFill>
                  <a:srgbClr val="5F5F5F"/>
                </a:solidFill>
                <a:cs typeface="Calibri"/>
              </a:rPr>
              <a:t>Sun Microsystems acquired MySQL AB in 2008.</a:t>
            </a:r>
          </a:p>
          <a:p>
            <a:pPr marL="457200" indent="-457200">
              <a:buFont typeface="Wingdings" panose="05000000000000000000" pitchFamily="2" charset="2"/>
              <a:buChar char="§"/>
            </a:pPr>
            <a:r>
              <a:rPr lang="en-US" sz="2800" spc="-20" dirty="0">
                <a:solidFill>
                  <a:srgbClr val="5F5F5F"/>
                </a:solidFill>
                <a:cs typeface="Calibri"/>
              </a:rPr>
              <a:t>Version </a:t>
            </a:r>
            <a:r>
              <a:rPr lang="en-US" sz="2800" b="1" spc="-20" dirty="0">
                <a:solidFill>
                  <a:srgbClr val="5F5F5F"/>
                </a:solidFill>
                <a:cs typeface="Calibri"/>
              </a:rPr>
              <a:t>5.1</a:t>
            </a:r>
            <a:r>
              <a:rPr lang="en-US" sz="2800" spc="-20" dirty="0">
                <a:solidFill>
                  <a:srgbClr val="5F5F5F"/>
                </a:solidFill>
                <a:cs typeface="Calibri"/>
              </a:rPr>
              <a:t>: production release 27 November 2008 (event scheduler, partitioning, plugin API, row-based replication, server log tables)</a:t>
            </a:r>
          </a:p>
          <a:p>
            <a:pPr marL="457200" indent="-457200">
              <a:buFont typeface="Wingdings" panose="05000000000000000000" pitchFamily="2" charset="2"/>
              <a:buChar char="§"/>
            </a:pPr>
            <a:r>
              <a:rPr lang="en-US" sz="2800" spc="-20" dirty="0">
                <a:solidFill>
                  <a:srgbClr val="5F5F5F"/>
                </a:solidFill>
                <a:cs typeface="Calibri"/>
              </a:rPr>
              <a:t>Version 5.1 contained 20 known crashing and wrong result bugs in addition to the 35 present in version 5.0 (almost all fixed as of release 5.1.51).</a:t>
            </a:r>
          </a:p>
          <a:p>
            <a:pPr marL="457200" indent="-457200">
              <a:buFont typeface="Wingdings" panose="05000000000000000000" pitchFamily="2" charset="2"/>
              <a:buChar char="§"/>
            </a:pPr>
            <a:r>
              <a:rPr lang="en-US" sz="2800" spc="-20" dirty="0">
                <a:solidFill>
                  <a:srgbClr val="5F5F5F"/>
                </a:solidFill>
                <a:cs typeface="Calibri"/>
              </a:rPr>
              <a:t>MySQL 5.1 and 6.0-alpha showed poor performance when used for data warehousing – partly due to its inability to utilize multiple CPU cores for processing a single query.</a:t>
            </a:r>
          </a:p>
          <a:p>
            <a:pPr marL="457200" indent="-457200">
              <a:buFont typeface="Wingdings" panose="05000000000000000000" pitchFamily="2" charset="2"/>
              <a:buChar char="§"/>
            </a:pPr>
            <a:r>
              <a:rPr lang="en-US" sz="2800" b="1" spc="-20" dirty="0">
                <a:solidFill>
                  <a:srgbClr val="5F5F5F"/>
                </a:solidFill>
                <a:cs typeface="Calibri"/>
              </a:rPr>
              <a:t>Oracle acquired Sun Microsystems on 27 January 2010.</a:t>
            </a:r>
          </a:p>
          <a:p>
            <a:pPr marL="457200" indent="-457200">
              <a:buFont typeface="Wingdings" panose="05000000000000000000" pitchFamily="2" charset="2"/>
              <a:buChar char="§"/>
            </a:pPr>
            <a:r>
              <a:rPr lang="en-US" sz="2800" spc="-20" dirty="0">
                <a:solidFill>
                  <a:srgbClr val="5F5F5F"/>
                </a:solidFill>
                <a:cs typeface="Calibri"/>
              </a:rPr>
              <a:t>The day Oracle announced the purchase of Sun, Michael "Monty" Widenius forked MySQL, launching MariaDB, and took a swath of MySQL developers with him.</a:t>
            </a:r>
          </a:p>
          <a:p>
            <a:pPr marL="457200" indent="-457200">
              <a:buFont typeface="Wingdings" panose="05000000000000000000" pitchFamily="2" charset="2"/>
              <a:buChar char="§"/>
            </a:pPr>
            <a:r>
              <a:rPr lang="en-US" sz="2800" spc="-20" dirty="0">
                <a:solidFill>
                  <a:srgbClr val="5F5F5F"/>
                </a:solidFill>
                <a:cs typeface="Calibri"/>
              </a:rPr>
              <a:t>MySQL Server </a:t>
            </a:r>
            <a:r>
              <a:rPr lang="en-US" sz="2800" b="1" spc="-20" dirty="0">
                <a:solidFill>
                  <a:srgbClr val="5F5F5F"/>
                </a:solidFill>
                <a:cs typeface="Calibri"/>
              </a:rPr>
              <a:t>5.5</a:t>
            </a:r>
            <a:r>
              <a:rPr lang="en-US" sz="2800" spc="-20" dirty="0">
                <a:solidFill>
                  <a:srgbClr val="5F5F5F"/>
                </a:solidFill>
                <a:cs typeface="Calibri"/>
              </a:rPr>
              <a:t> was generally available (as of December 2010). Enhancements and features include:</a:t>
            </a:r>
          </a:p>
          <a:p>
            <a:pPr marL="914400" lvl="1" indent="-457200">
              <a:buFont typeface="Courier New" panose="02070309020205020404" pitchFamily="49" charset="0"/>
              <a:buChar char="o"/>
            </a:pPr>
            <a:r>
              <a:rPr lang="en-US" sz="2800" spc="-20" dirty="0">
                <a:solidFill>
                  <a:srgbClr val="5F5F5F"/>
                </a:solidFill>
                <a:cs typeface="Calibri"/>
              </a:rPr>
              <a:t>The default storage engine is InnoDB, which supports transactions and referential integrity constraints.</a:t>
            </a:r>
          </a:p>
          <a:p>
            <a:pPr marL="914400" lvl="1" indent="-457200">
              <a:buFont typeface="Courier New" panose="02070309020205020404" pitchFamily="49" charset="0"/>
              <a:buChar char="o"/>
            </a:pPr>
            <a:r>
              <a:rPr lang="en-US" sz="2800" spc="-20" dirty="0">
                <a:solidFill>
                  <a:srgbClr val="5F5F5F"/>
                </a:solidFill>
                <a:cs typeface="Calibri"/>
              </a:rPr>
              <a:t>Improved InnoDB I/O subsystem</a:t>
            </a:r>
          </a:p>
          <a:p>
            <a:pPr marL="914400" lvl="1" indent="-457200">
              <a:buFont typeface="Courier New" panose="02070309020205020404" pitchFamily="49" charset="0"/>
              <a:buChar char="o"/>
            </a:pPr>
            <a:r>
              <a:rPr lang="en-US" sz="2800" spc="-20" dirty="0">
                <a:solidFill>
                  <a:srgbClr val="5F5F5F"/>
                </a:solidFill>
                <a:cs typeface="Calibri"/>
              </a:rPr>
              <a:t>Improved SMP support</a:t>
            </a:r>
          </a:p>
          <a:p>
            <a:pPr marL="914400" lvl="1" indent="-457200">
              <a:buFont typeface="Courier New" panose="02070309020205020404" pitchFamily="49" charset="0"/>
              <a:buChar char="o"/>
            </a:pPr>
            <a:r>
              <a:rPr lang="en-US" sz="2800" spc="-20" dirty="0">
                <a:solidFill>
                  <a:srgbClr val="5F5F5F"/>
                </a:solidFill>
                <a:cs typeface="Calibri"/>
              </a:rPr>
              <a:t>Semi synchronous replication.</a:t>
            </a:r>
          </a:p>
          <a:p>
            <a:pPr marL="914400" lvl="1" indent="-457200">
              <a:buFont typeface="Courier New" panose="02070309020205020404" pitchFamily="49" charset="0"/>
              <a:buChar char="o"/>
            </a:pPr>
            <a:r>
              <a:rPr lang="en-US" sz="2800" spc="-20" dirty="0">
                <a:solidFill>
                  <a:srgbClr val="5F5F5F"/>
                </a:solidFill>
                <a:cs typeface="Calibri"/>
              </a:rPr>
              <a:t>SIGNAL and RESIGNAL statement in compliance with the SQL standard.</a:t>
            </a:r>
          </a:p>
          <a:p>
            <a:pPr marL="914400" lvl="1" indent="-457200">
              <a:buFont typeface="Courier New" panose="02070309020205020404" pitchFamily="49" charset="0"/>
              <a:buChar char="o"/>
            </a:pPr>
            <a:r>
              <a:rPr lang="en-US" sz="2800" spc="-20" dirty="0">
                <a:solidFill>
                  <a:srgbClr val="5F5F5F"/>
                </a:solidFill>
                <a:cs typeface="Calibri"/>
              </a:rPr>
              <a:t>Support for supplementary Unicode character sets utf16, utf32, and utf8mb4.</a:t>
            </a:r>
          </a:p>
          <a:p>
            <a:pPr marL="914400" lvl="1" indent="-457200">
              <a:buFont typeface="Courier New" panose="02070309020205020404" pitchFamily="49" charset="0"/>
              <a:buChar char="o"/>
            </a:pPr>
            <a:r>
              <a:rPr lang="en-US" sz="2800" spc="-20" dirty="0">
                <a:solidFill>
                  <a:srgbClr val="5F5F5F"/>
                </a:solidFill>
                <a:cs typeface="Calibri"/>
              </a:rPr>
              <a:t>New options for user-defined partitioning.</a:t>
            </a:r>
            <a:endParaRPr lang="en-US" sz="2800" spc="-20" dirty="0">
              <a:solidFill>
                <a:srgbClr val="5F5F5F"/>
              </a:solidFill>
              <a:latin typeface="Calibri"/>
              <a:cs typeface="Calibri"/>
            </a:endParaRPr>
          </a:p>
          <a:p>
            <a:pPr marL="584200" indent="-571500">
              <a:lnSpc>
                <a:spcPct val="100000"/>
              </a:lnSpc>
              <a:buClr>
                <a:srgbClr val="095A81"/>
              </a:buClr>
              <a:buFont typeface="Arial"/>
              <a:buChar char="•"/>
              <a:tabLst>
                <a:tab pos="584835" algn="l"/>
              </a:tabLst>
            </a:pPr>
            <a:endParaRPr sz="2800" dirty="0">
              <a:latin typeface="Calibri"/>
              <a:cs typeface="Calibri"/>
            </a:endParaRPr>
          </a:p>
          <a:p>
            <a:pPr>
              <a:lnSpc>
                <a:spcPct val="100000"/>
              </a:lnSpc>
              <a:spcBef>
                <a:spcPts val="26"/>
              </a:spcBef>
              <a:buClr>
                <a:srgbClr val="095A81"/>
              </a:buClr>
              <a:buFont typeface="Arial"/>
              <a:buChar char="•"/>
            </a:pPr>
            <a:endParaRPr sz="2650" dirty="0">
              <a:latin typeface="Times New Roman"/>
              <a:cs typeface="Times New Roman"/>
            </a:endParaRPr>
          </a:p>
          <a:p>
            <a:pPr>
              <a:lnSpc>
                <a:spcPct val="100000"/>
              </a:lnSpc>
              <a:spcBef>
                <a:spcPts val="36"/>
              </a:spcBef>
            </a:pPr>
            <a:endParaRPr sz="2650" dirty="0">
              <a:latin typeface="Times New Roman"/>
              <a:cs typeface="Times New Roman"/>
            </a:endParaRPr>
          </a:p>
        </p:txBody>
      </p:sp>
    </p:spTree>
    <p:extLst>
      <p:ext uri="{BB962C8B-B14F-4D97-AF65-F5344CB8AC3E}">
        <p14:creationId xmlns:p14="http://schemas.microsoft.com/office/powerpoint/2010/main" val="80068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95A81"/>
          </a:solidFill>
        </p:spPr>
        <p:txBody>
          <a:bodyPr wrap="square" lIns="0" tIns="0" rIns="0" bIns="0" rtlCol="0"/>
          <a:lstStyle/>
          <a:p>
            <a:endParaRPr/>
          </a:p>
        </p:txBody>
      </p:sp>
      <p:sp>
        <p:nvSpPr>
          <p:cNvPr id="4" name="object 4"/>
          <p:cNvSpPr/>
          <p:nvPr/>
        </p:nvSpPr>
        <p:spPr>
          <a:xfrm>
            <a:off x="934974" y="1700783"/>
            <a:ext cx="16421100" cy="29209"/>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5517F"/>
          </a:solidFill>
        </p:spPr>
        <p:txBody>
          <a:bodyPr wrap="square" lIns="0" tIns="0" rIns="0" bIns="0" rtlCol="0"/>
          <a:lstStyle/>
          <a:p>
            <a:endParaRPr/>
          </a:p>
        </p:txBody>
      </p:sp>
      <p:sp>
        <p:nvSpPr>
          <p:cNvPr id="5" name="object 5"/>
          <p:cNvSpPr/>
          <p:nvPr/>
        </p:nvSpPr>
        <p:spPr>
          <a:xfrm>
            <a:off x="707136" y="3442716"/>
            <a:ext cx="1066799" cy="1272539"/>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937669" y="822088"/>
            <a:ext cx="16412660" cy="861774"/>
          </a:xfrm>
          <a:prstGeom prst="rect">
            <a:avLst/>
          </a:prstGeom>
        </p:spPr>
        <p:txBody>
          <a:bodyPr vert="horz" wrap="square" lIns="0" tIns="0" rIns="0" bIns="0" rtlCol="0">
            <a:spAutoFit/>
          </a:bodyPr>
          <a:lstStyle/>
          <a:p>
            <a:pPr marL="12700">
              <a:lnSpc>
                <a:spcPct val="100000"/>
              </a:lnSpc>
            </a:pPr>
            <a:r>
              <a:rPr lang="en-US" dirty="0"/>
              <a:t>MySQL Versions..</a:t>
            </a:r>
            <a:endParaRPr dirty="0"/>
          </a:p>
        </p:txBody>
      </p:sp>
      <p:sp>
        <p:nvSpPr>
          <p:cNvPr id="7" name="object 7"/>
          <p:cNvSpPr txBox="1"/>
          <p:nvPr/>
        </p:nvSpPr>
        <p:spPr>
          <a:xfrm>
            <a:off x="937669" y="1971460"/>
            <a:ext cx="16271240" cy="7325082"/>
          </a:xfrm>
          <a:prstGeom prst="rect">
            <a:avLst/>
          </a:prstGeom>
        </p:spPr>
        <p:txBody>
          <a:bodyPr vert="horz" wrap="square" lIns="0" tIns="0" rIns="0" bIns="0" rtlCol="0">
            <a:spAutoFit/>
          </a:bodyPr>
          <a:lstStyle/>
          <a:p>
            <a:pPr marL="457200" indent="-457200">
              <a:buFont typeface="Wingdings" panose="05000000000000000000" pitchFamily="2" charset="2"/>
              <a:buChar char="§"/>
            </a:pPr>
            <a:r>
              <a:rPr lang="en-US" sz="2800" spc="-20" dirty="0">
                <a:solidFill>
                  <a:srgbClr val="5F5F5F"/>
                </a:solidFill>
                <a:cs typeface="Calibri"/>
              </a:rPr>
              <a:t>MySQL Server </a:t>
            </a:r>
            <a:r>
              <a:rPr lang="en-US" sz="2800" b="1" spc="-20" dirty="0">
                <a:solidFill>
                  <a:srgbClr val="5F5F5F"/>
                </a:solidFill>
                <a:cs typeface="Calibri"/>
              </a:rPr>
              <a:t>6.0.11</a:t>
            </a:r>
            <a:r>
              <a:rPr lang="en-US" sz="2800" spc="-20" dirty="0">
                <a:solidFill>
                  <a:srgbClr val="5F5F5F"/>
                </a:solidFill>
                <a:cs typeface="Calibri"/>
              </a:rPr>
              <a:t>-alpha was announced[39] on 22 May 2009 as the last release of the 6.0 line. Future MySQL Server development uses a New Release Model. Features developed for 6.0 are being incorporated into future releases.</a:t>
            </a:r>
          </a:p>
          <a:p>
            <a:pPr marL="457200" indent="-457200">
              <a:buFont typeface="Wingdings" panose="05000000000000000000" pitchFamily="2" charset="2"/>
              <a:buChar char="§"/>
            </a:pPr>
            <a:endParaRPr lang="en-US" sz="2800" spc="-20" dirty="0">
              <a:solidFill>
                <a:srgbClr val="5F5F5F"/>
              </a:solidFill>
              <a:cs typeface="Calibri"/>
            </a:endParaRPr>
          </a:p>
          <a:p>
            <a:pPr marL="457200" indent="-457200">
              <a:buFont typeface="Wingdings" panose="05000000000000000000" pitchFamily="2" charset="2"/>
              <a:buChar char="§"/>
            </a:pPr>
            <a:r>
              <a:rPr lang="en-US" sz="2800" spc="-20" dirty="0">
                <a:solidFill>
                  <a:srgbClr val="5F5F5F"/>
                </a:solidFill>
                <a:cs typeface="Calibri"/>
              </a:rPr>
              <a:t>The general availability of MySQL </a:t>
            </a:r>
            <a:r>
              <a:rPr lang="en-US" sz="2800" b="1" spc="-20" dirty="0">
                <a:solidFill>
                  <a:srgbClr val="5F5F5F"/>
                </a:solidFill>
                <a:cs typeface="Calibri"/>
              </a:rPr>
              <a:t>5.6</a:t>
            </a:r>
            <a:r>
              <a:rPr lang="en-US" sz="2800" spc="-20" dirty="0">
                <a:solidFill>
                  <a:srgbClr val="5F5F5F"/>
                </a:solidFill>
                <a:cs typeface="Calibri"/>
              </a:rPr>
              <a:t> was announced in February 2013. New features included performance improvements to the query optimizer, higher transactional throughput in InnoDB, new NoSQL-style memcached APIs, improvements to partitioning for querying and managing very large tables, TIMESTAMP column type that correctly stores milliseconds, improvements to replication, and better performance monitoring by expanding the data available through the PERFORMANCE_SCHEMA. The InnoDB storage engine also included support for full-text search and improved group commit performance.</a:t>
            </a:r>
          </a:p>
          <a:p>
            <a:pPr marL="457200" indent="-457200">
              <a:buFont typeface="Wingdings" panose="05000000000000000000" pitchFamily="2" charset="2"/>
              <a:buChar char="§"/>
            </a:pPr>
            <a:endParaRPr lang="en-US" sz="2800" spc="-20" dirty="0">
              <a:solidFill>
                <a:srgbClr val="5F5F5F"/>
              </a:solidFill>
              <a:cs typeface="Calibri"/>
            </a:endParaRPr>
          </a:p>
          <a:p>
            <a:pPr marL="457200" indent="-457200">
              <a:buFont typeface="Wingdings" panose="05000000000000000000" pitchFamily="2" charset="2"/>
              <a:buChar char="§"/>
            </a:pPr>
            <a:r>
              <a:rPr lang="en-US" sz="2800" spc="-20" dirty="0">
                <a:solidFill>
                  <a:srgbClr val="5F5F5F"/>
                </a:solidFill>
                <a:cs typeface="Calibri"/>
              </a:rPr>
              <a:t>The general availability of MySQL </a:t>
            </a:r>
            <a:r>
              <a:rPr lang="en-US" sz="2800" b="1" spc="-20" dirty="0">
                <a:solidFill>
                  <a:srgbClr val="5F5F5F"/>
                </a:solidFill>
                <a:cs typeface="Calibri"/>
              </a:rPr>
              <a:t>5.7</a:t>
            </a:r>
            <a:r>
              <a:rPr lang="en-US" sz="2800" spc="-20" dirty="0">
                <a:solidFill>
                  <a:srgbClr val="5F5F5F"/>
                </a:solidFill>
                <a:cs typeface="Calibri"/>
              </a:rPr>
              <a:t> was announced in October 2015. As of MySQL 5.7.8, August 2015, MySQL supports a native JSON data type defined by RFC 7159.</a:t>
            </a:r>
          </a:p>
          <a:p>
            <a:pPr marL="457200" indent="-457200">
              <a:buFont typeface="Wingdings" panose="05000000000000000000" pitchFamily="2" charset="2"/>
              <a:buChar char="§"/>
            </a:pPr>
            <a:endParaRPr lang="en-US" sz="2800" spc="-20" dirty="0">
              <a:solidFill>
                <a:srgbClr val="5F5F5F"/>
              </a:solidFill>
              <a:cs typeface="Calibri"/>
            </a:endParaRPr>
          </a:p>
          <a:p>
            <a:pPr marL="457200" indent="-457200">
              <a:buFont typeface="Wingdings" panose="05000000000000000000" pitchFamily="2" charset="2"/>
              <a:buChar char="§"/>
            </a:pPr>
            <a:r>
              <a:rPr lang="en-US" sz="2800" spc="-20" dirty="0">
                <a:solidFill>
                  <a:srgbClr val="5F5F5F"/>
                </a:solidFill>
                <a:cs typeface="Calibri"/>
              </a:rPr>
              <a:t>MySQL Server </a:t>
            </a:r>
            <a:r>
              <a:rPr lang="en-US" sz="2800" b="1" spc="-20" dirty="0">
                <a:solidFill>
                  <a:srgbClr val="5F5F5F"/>
                </a:solidFill>
                <a:cs typeface="Calibri"/>
              </a:rPr>
              <a:t>8.0</a:t>
            </a:r>
            <a:r>
              <a:rPr lang="en-US" sz="2800" spc="-20" dirty="0">
                <a:solidFill>
                  <a:srgbClr val="5F5F5F"/>
                </a:solidFill>
                <a:cs typeface="Calibri"/>
              </a:rPr>
              <a:t> was announced in April 2018, including NoSQL Document Store, atomic and crash safe DDL sentences and </a:t>
            </a:r>
            <a:r>
              <a:rPr lang="en-US" sz="2800" spc="-20" dirty="0">
                <a:solidFill>
                  <a:srgbClr val="5F5F5F"/>
                </a:solidFill>
                <a:cs typeface="Calibri"/>
                <a:hlinkClick r:id="rId4" tooltip="JSON">
                  <a:extLst>
                    <a:ext uri="{A12FA001-AC4F-418D-AE19-62706E023703}">
                      <ahyp:hlinkClr xmlns:ahyp="http://schemas.microsoft.com/office/drawing/2018/hyperlinkcolor" val="tx"/>
                    </a:ext>
                  </a:extLst>
                </a:hlinkClick>
              </a:rPr>
              <a:t>JSON</a:t>
            </a:r>
            <a:r>
              <a:rPr lang="en-US" sz="2800" spc="-20" dirty="0">
                <a:solidFill>
                  <a:srgbClr val="5F5F5F"/>
                </a:solidFill>
                <a:cs typeface="Calibri"/>
              </a:rPr>
              <a:t> Extended syntax, new functions, such as JSON table functions, improved sorting, and partial updates. Previous MySQL Server 8.0.0-dmr (Milestone Release) was announced 12 September 2016.</a:t>
            </a:r>
            <a:endParaRPr sz="2650" dirty="0">
              <a:latin typeface="Times New Roman"/>
              <a:cs typeface="Times New Roman"/>
            </a:endParaRPr>
          </a:p>
        </p:txBody>
      </p:sp>
    </p:spTree>
    <p:extLst>
      <p:ext uri="{BB962C8B-B14F-4D97-AF65-F5344CB8AC3E}">
        <p14:creationId xmlns:p14="http://schemas.microsoft.com/office/powerpoint/2010/main" val="2582297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TotalTime>
  <Words>962</Words>
  <Application>Microsoft Office PowerPoint</Application>
  <PresentationFormat>Custom</PresentationFormat>
  <Paragraphs>118</Paragraphs>
  <Slides>16</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Calibri</vt:lpstr>
      <vt:lpstr>Calibri Light</vt:lpstr>
      <vt:lpstr>Courier New</vt:lpstr>
      <vt:lpstr>Microsoft Sans Serif</vt:lpstr>
      <vt:lpstr>Times New Roman</vt:lpstr>
      <vt:lpstr>Trebuchet MS</vt:lpstr>
      <vt:lpstr>verdana</vt:lpstr>
      <vt:lpstr>Wingdings</vt:lpstr>
      <vt:lpstr>Office Theme</vt:lpstr>
      <vt:lpstr>1_Office Theme</vt:lpstr>
      <vt:lpstr> </vt:lpstr>
      <vt:lpstr>Course Outline</vt:lpstr>
      <vt:lpstr>PowerPoint Presentation</vt:lpstr>
      <vt:lpstr>Objectives</vt:lpstr>
      <vt:lpstr>What is MySQL?</vt:lpstr>
      <vt:lpstr>Reasons for Popularity MySQL</vt:lpstr>
      <vt:lpstr>MySQL Versions</vt:lpstr>
      <vt:lpstr>MySQL Versions..</vt:lpstr>
      <vt:lpstr>MySQL Versions..</vt:lpstr>
      <vt:lpstr>MySQL Versions - Latest</vt:lpstr>
      <vt:lpstr>Features of MySQL</vt:lpstr>
      <vt:lpstr>Download MySQL</vt:lpstr>
      <vt:lpstr>Summary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best use of Live Sessions</dc:title>
  <dc:creator>Online2PDF.com</dc:creator>
  <cp:lastModifiedBy>Sriram B</cp:lastModifiedBy>
  <cp:revision>45</cp:revision>
  <dcterms:created xsi:type="dcterms:W3CDTF">2018-09-25T13:39:25Z</dcterms:created>
  <dcterms:modified xsi:type="dcterms:W3CDTF">2018-10-04T06:54:07Z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2018-09-25T00:00:00Z</vt:filetime>
  </property>
  <property fmtid="{D5CDD505-2E9C-101B-9397-08002B2CF9AE}" pid="3" name="LastSaved">
    <vt:filetime>2018-09-25T00:00:00Z</vt:filetime>
  </property>
</Properties>
</file>