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310" r:id="rId3"/>
    <p:sldId id="321" r:id="rId4"/>
    <p:sldId id="278" r:id="rId5"/>
    <p:sldId id="322" r:id="rId6"/>
    <p:sldId id="323" r:id="rId7"/>
    <p:sldId id="419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42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421" r:id="rId30"/>
    <p:sldId id="344" r:id="rId31"/>
    <p:sldId id="345" r:id="rId32"/>
    <p:sldId id="346" r:id="rId33"/>
    <p:sldId id="347" r:id="rId34"/>
    <p:sldId id="348" r:id="rId35"/>
    <p:sldId id="349" r:id="rId36"/>
    <p:sldId id="422" r:id="rId37"/>
    <p:sldId id="350" r:id="rId38"/>
    <p:sldId id="351" r:id="rId39"/>
    <p:sldId id="352" r:id="rId40"/>
    <p:sldId id="353" r:id="rId41"/>
    <p:sldId id="4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2445433" y="4107765"/>
            <a:ext cx="730347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VI              </a:t>
            </a:r>
          </a:p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Problem Detecting &amp; 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73541-7140-422B-979E-2107C1268096}"/>
              </a:ext>
            </a:extLst>
          </p:cNvPr>
          <p:cNvSpPr txBox="1"/>
          <p:nvPr/>
        </p:nvSpPr>
        <p:spPr>
          <a:xfrm>
            <a:off x="4935773" y="5431914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12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Impact of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longer a defect is left unaddressed, the more expensive it will be to fix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It is like going to the dentist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longer you wait the more expensive it will be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issues are discovered?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BE157-2086-489D-A302-63A91670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1577216"/>
            <a:ext cx="5967843" cy="46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Reviewing Technical Debt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Backlog of work caused by lack of regular clean-up maintenance and standardization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Refactoring solves technical debt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Red green refactor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Refactoring cleans up and standardize is code to make it easier to support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Refactoring should be included in estimates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Safe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PMI-ACP calls for safe and open environment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People should feel comfortable experimenting for solutions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When people get stuck they should share the problem with her teammates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Safe environments are coaching opportunities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Failure Modes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We make mistakes –mistakes happen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 prefer to fail conservatively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 prefer to invent rather than research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 are creatures of habit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 are inconsistent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Success Modes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We are good at looking around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We are able to learn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We are malleable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We take pride in our work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success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Balance discipline with tolerance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Start with something concrete and tangible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Copy and alter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Watch and listen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Support both concentration and communication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Match work assignments with a person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Retain the best talent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 rewards that preserve joy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Combine rewards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Get feedback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Detecting Problems in Agile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Finding Problem &amp; Defects</a:t>
            </a:r>
          </a:p>
        </p:txBody>
      </p:sp>
    </p:spTree>
    <p:extLst>
      <p:ext uri="{BB962C8B-B14F-4D97-AF65-F5344CB8AC3E}">
        <p14:creationId xmlns:p14="http://schemas.microsoft.com/office/powerpoint/2010/main" val="25763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Daily Startup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Are there any problems or impediments to the team members?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This is the first step to detecting problems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Reviewing Lead Time &amp; Cycle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Lead time is how long something takes to go through the entire process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For example from concept design to shipping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Cycle time is a subset of lead time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Cycle time is how long something takes to go through a part of the process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For example from coding to testing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Problem Detection &amp; Resolution Overview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What is the Problem?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Detecting Problem in Agile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Managing Threats &amp; Issues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Time &amp; Cycle Time on a Kanban 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113548-E607-4873-9292-81BAAF71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19" y="1207992"/>
            <a:ext cx="8195562" cy="44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Time, WIP &amp; Throughput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Understanding the team’s throughput allows for forecasting future capabilities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Cycle time equals WIP / throughput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Cycle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project duration is the cycle time for the entire project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Average amount of work the team can get done in a time.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Productivity is the rate of efficiency at which the work is done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Productivity could be the amount of work done per team member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Defect Cycle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Defect cycle time is the amount of time between when the defect was discovered and when the defect was fixed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longer the defect cycle time typically the more expensive the defect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Rates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Defects that slip by the testing team are called escaped defects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Escape defects are the most expensive to fix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defect rate measures the frequency of defects found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An increase in escape defects signals a problem with a process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difference between what was planned and what was experienced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Cost variance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Schedule variance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Other tracking items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of Variance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Average day to day differences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Good days and bad days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Ups and downs 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Special causes of variance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Something unusual that causes a problem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Power went out for 2 days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Three team members caught the flu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Relying on Trend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Measurements of past experiences are called lagging metrics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Leading metrics provide a view into the future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Trend analysis aims to predict performance or problems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Upper and lower control limits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Set boundaries and expectations for performance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and Kanban are a form of control limits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Managing Threats &amp; Issues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Removing Anti Value in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167462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Detection &amp; Resolution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/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Risk adjusted backlog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is considered anti value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Goal is to attack high-risk items early in the project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Items with the greatest value in greatest risk move to the top of the backlog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Grooming for 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Stories are ranked based on business value and risk level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ranking is subjective often based on gut feeling or preference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return on investment for the project can be broken down per item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business representatives assign the ROI to each item in the backlog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expected monetary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Expected monetary value is the worth of a risk event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EMV =risk impact x risk probability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EMV = $45,000 x 30%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EMV = $13,500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This is done for each risk in a probability impact matrix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Impact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9DB20-052A-4F10-99A1-B6A5D7BA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43" y="1840376"/>
            <a:ext cx="8322329" cy="38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Severity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Instead of risk probability and dollar amounts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Probability and impact uses a simple scale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For example low medium high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severity =risk probability x risk impact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severity = 3 x 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Burn Down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Stacked area graphs of cumulative project risk severity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Visual communication of risk events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Severe these for each risk are plotted on top of one another to show the cumulative severity of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Overtime risk should diminish so the chart diminishes as well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B8F93D-37D8-4254-969A-4A278623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96" y="3088775"/>
            <a:ext cx="5221951" cy="31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Solving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Solving Problems for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401243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 is Continuous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Problem solving games to fix the problem before it happens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daily standup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Iteration reviews and retrospectives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Sprint planning sessions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the team in problem solving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By asking the team for a solution we inherit consensus for the proposal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Engaging the team excesses a broader knowledge base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Team solutions are practical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When consulted people work hard to generate good ideas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Asking for help shows confidence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Seeking others ideas models desired behavior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Considerations for Team Engagement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Involve the team where it can be most helpful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Solve real problems only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Team cohesion is necessary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Check in after project changes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Be sure to follow through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Detection and Resolution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Create a safe an open environment to surface problems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Engage team in resolving threats and issues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Resolve issues or reset expectations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Maintain a visible list of threats and issues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Maintain a threat list and add threat remediation efforts to the backlog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problems can’t be 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Even with team engagement some problems won’t find a solution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Work around these problems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Track and monitor the problems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Problem Detecting &amp; Resolution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246531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Themes in Resolution Tasks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Understanding problems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Detecting problems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Managing threats and issues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Solving problems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are uncertain events or conditions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An agile projects risk are always negative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Probability and impact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identification and tracking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Problem?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Problem &amp;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27735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and Risks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Risk are uncertain events they’ve not yet happened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Issues are risk events that have occurred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 understand the problems of resolution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Problems can mushroom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Problems can have ripple effects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What happens in one area of the project affect all other areas of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1119</Words>
  <Application>Microsoft Office PowerPoint</Application>
  <PresentationFormat>Widescreen</PresentationFormat>
  <Paragraphs>189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Agenda</vt:lpstr>
      <vt:lpstr>Problem Detection &amp; Resolution Overview</vt:lpstr>
      <vt:lpstr>Problem Detection and Resolution Tasks</vt:lpstr>
      <vt:lpstr>4 Themes in Resolution Tasks </vt:lpstr>
      <vt:lpstr>Risk Management</vt:lpstr>
      <vt:lpstr>What is the Problem?</vt:lpstr>
      <vt:lpstr>Issues and Risks</vt:lpstr>
      <vt:lpstr>Truly understand the problems of resolution</vt:lpstr>
      <vt:lpstr>Financial Impact of Problems</vt:lpstr>
      <vt:lpstr>Where issues are discovered?</vt:lpstr>
      <vt:lpstr>Reviewing Technical Debt</vt:lpstr>
      <vt:lpstr>Creating a Safe Environment</vt:lpstr>
      <vt:lpstr>Understanding Failure Modes</vt:lpstr>
      <vt:lpstr>Understanding Success Modes</vt:lpstr>
      <vt:lpstr>Creating success strategies</vt:lpstr>
      <vt:lpstr>Detecting Problems in Agile Projects</vt:lpstr>
      <vt:lpstr>Start with Daily Startup</vt:lpstr>
      <vt:lpstr>Reviewing Lead Time &amp; Cycle Time</vt:lpstr>
      <vt:lpstr>Lead Time &amp; Cycle Time on a Kanban Board</vt:lpstr>
      <vt:lpstr>Cycle Time, WIP &amp; Throughput</vt:lpstr>
      <vt:lpstr>Project Cycle Time</vt:lpstr>
      <vt:lpstr>Looking for Defect Cycle Time</vt:lpstr>
      <vt:lpstr>Defect Rates</vt:lpstr>
      <vt:lpstr>Variance Analysis</vt:lpstr>
      <vt:lpstr>Causes of Variance</vt:lpstr>
      <vt:lpstr>Relying on Trend Analysis</vt:lpstr>
      <vt:lpstr>Control Limits</vt:lpstr>
      <vt:lpstr>Managing Threats &amp; Issues</vt:lpstr>
      <vt:lpstr>Working with Risk adjusted backlog</vt:lpstr>
      <vt:lpstr>Backlog Grooming for Risk</vt:lpstr>
      <vt:lpstr>Finding the expected monetary value</vt:lpstr>
      <vt:lpstr>Probability Impact Matrix</vt:lpstr>
      <vt:lpstr>Risk Severity</vt:lpstr>
      <vt:lpstr>Risk Burn Down Chart</vt:lpstr>
      <vt:lpstr>Solving Problems</vt:lpstr>
      <vt:lpstr>Problem Solving is Continuous improvement</vt:lpstr>
      <vt:lpstr>Engage the team in problem solving</vt:lpstr>
      <vt:lpstr>Considerations for Team Engagement</vt:lpstr>
      <vt:lpstr>Some problems can’t be solved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153</cp:revision>
  <dcterms:created xsi:type="dcterms:W3CDTF">2017-09-06T02:31:01Z</dcterms:created>
  <dcterms:modified xsi:type="dcterms:W3CDTF">2017-09-12T15:44:53Z</dcterms:modified>
</cp:coreProperties>
</file>