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2" r:id="rId2"/>
    <p:sldId id="321" r:id="rId3"/>
    <p:sldId id="310" r:id="rId4"/>
    <p:sldId id="278" r:id="rId5"/>
    <p:sldId id="322" r:id="rId6"/>
    <p:sldId id="323" r:id="rId7"/>
    <p:sldId id="324" r:id="rId8"/>
    <p:sldId id="419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420" r:id="rId22"/>
    <p:sldId id="337" r:id="rId23"/>
    <p:sldId id="338" r:id="rId24"/>
    <p:sldId id="339" r:id="rId25"/>
    <p:sldId id="340" r:id="rId26"/>
    <p:sldId id="341" r:id="rId27"/>
    <p:sldId id="342" r:id="rId28"/>
    <p:sldId id="421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4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3165231" y="4051495"/>
            <a:ext cx="5753686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VII            Continuous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A95E2-913B-434F-9829-E6DA81A117A8}"/>
              </a:ext>
            </a:extLst>
          </p:cNvPr>
          <p:cNvSpPr txBox="1"/>
          <p:nvPr/>
        </p:nvSpPr>
        <p:spPr>
          <a:xfrm>
            <a:off x="4935773" y="5431914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9 %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11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&amp; Reward of Process Tailoring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First embrace traditional agile processes before attempting to change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Second examine the motivation for changing processes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Hybrid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You can use elements from different agile models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Combinations to best fit your environment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There’s no right or wrong hybrid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Understanding the system’s level environment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Classifying projects by their level of complexity and uncertainty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Project requirements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Technical approach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Looking for a balance  between simple and highly chaotic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Reviewing and diagnosing issues with agile methods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Trying to discover what does and does not work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Often done after process tailoring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Antipatterns of methodologies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One-size-fits-all projects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Intolerant processes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Heavy methodologies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Embellished methodologies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Untried methodologies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Used only once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Success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project got shipped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leadership remained intact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team would work the same way again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of success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Interactive face-to-face communication is the cheapest and fastest channel for exchanging information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Excess methodology weight is costly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Larger teams need heavier  methodologies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Projects with greater criticality require greater ceremony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Feedback and communication reduce the need for intermediate deliverables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Discipline skills and understanding counter process formality and documentation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Efficiency is expendable in on bottleneck activities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Lean manufacturing technique adopted by agile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 visual map of a process flow to identify delays waste and constraints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visual stream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Identify the product or service to be analyzed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Map current processes steps, queues, delays, and information flows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Review the map for delays waste and constraints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Create a new value-stream map of the desired future state for the process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Develop a road map for creating the optimized state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Plan to revisit the process in the future to continually refine and optimize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Mapping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FA333-9C37-436C-8AB6-23416020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1139482"/>
            <a:ext cx="10725875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 Improvement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Pre-Mortem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Aims to find failure points before they happen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Imagine the failure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Generate the reason for failure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Consolidate the list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Revisit the plan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 Product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Products are iteratively and incrementally improved</a:t>
            </a:r>
          </a:p>
        </p:txBody>
      </p:sp>
    </p:spTree>
    <p:extLst>
      <p:ext uri="{BB962C8B-B14F-4D97-AF65-F5344CB8AC3E}">
        <p14:creationId xmlns:p14="http://schemas.microsoft.com/office/powerpoint/2010/main" val="319926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Product feedback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Retrospective and demos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D C A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56F8E-FD00-4A63-A27B-817A5BF2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59" y="1867978"/>
            <a:ext cx="5657113" cy="38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Review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Let the data speak for itself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Respect individuals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Diverge and then converge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Feedback Loops &amp; Learning Cycles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Does it meet the customers needs and expectations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Does it work and all conditions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Did we break anything while building this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How can we improve efficiency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How can quality be improved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How can we share lessons learned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Feedback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Prototypes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Simulations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Demos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 Iterations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Iterations and sprint reviews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Held at the end of a sprint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Demonstrates the new incremental build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Business partner approved work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Next sprint may begin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 People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Helping People to improve in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83138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 for People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What is going well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What areas could use improvement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What should we be doing differently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Continuous Improvement Overview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Continuous Process Improvement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Continuous Product Improvement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Continuous People Improvement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you need Retrospective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Improve productivity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Improved capabilities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Quality improvement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Capacity improvement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the stage for Retrospective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Encourage participation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Set the ground rules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Define what people want from the retrospective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Have people checking in with one or two words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Ask the team to commit to focus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Explorer shopper vacationer prisoner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Working agreements for the retrospective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data in retrospective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Used techniques to extract data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Get people involved in contributing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Facilitate the meaning for contributions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for Gathering data in retrospective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team creates a timeline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Triple nickels –five groups spending five minutes on 5 ideas 5 times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Color-coded dots –used color-coded dots to track your energy was high and low throughout the duration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Mad sad or glad –track emotions throughout the timeline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DDEDE-0131-451A-958E-77FD4104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25" y="3910051"/>
            <a:ext cx="3807672" cy="14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for Gathering data during the duration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Satisfaction histogram –a bar chart showing satisfaction about particular areas or issues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Team radar –an assessment of performance improvement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Locates strengths  -what went well, or not well, in the iteration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Like to like –compares reactions to different iteration events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Evaluate the data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Create insights based on the data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Done with the project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Quiet writing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Round robin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Free for all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Whys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Cause and effect exercise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Small groups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Ask why five times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goal is to find root cause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Fishbone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Also known as a cause and effect diagram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Also known as an Ishikawa diagram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490E7-6A68-42EF-A505-CE881143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59" y="2196400"/>
            <a:ext cx="4786788" cy="3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What to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Create an action plan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Short subjects –keep drop add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Smart goals –specific measurable attainable relevant timely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Circle of questions –each person ask a question on how to improve one of the issues in the next person of the circle answers the question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Retrospective planning game –play in the task to reach process improvement goals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Periodically review and tailor the process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Improve team processes through retrospectives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Seek product feedback via frequent demonstrations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Create an environment for continued learning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Used values dream analysis to improve processes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Spread improvements to other groups in the organization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the Retrospective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Plus / delta –what to do more of and what to do less of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Help hindered hypotheses –feedback on the retrospective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Return on time invested –the team discuss the benefits of the retrospective and gives a great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Appreciation –the team gives appreciation to other team members based on efforts from the last iteration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Self Assessments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Shores team self assessment scoring model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Thinking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Collaborating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Releasing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Developing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Continuous Improvement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16415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Lessons learned are captured in each iteration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Allows lessons to be applied in next iterations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Lessons are repeated until they are  learned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 and Quality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Quality assurance is prevention driven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Quality assurance is planning for quality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Quality control is inspection driven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You cannot inspect quality into a product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Kaizen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Japanese word meaning change for the better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Small incremental steps for improvement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Plan Do Check Act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Plan, develop, evaluate learn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 Process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Improving Process in Agile Project</a:t>
            </a:r>
          </a:p>
        </p:txBody>
      </p:sp>
    </p:spTree>
    <p:extLst>
      <p:ext uri="{BB962C8B-B14F-4D97-AF65-F5344CB8AC3E}">
        <p14:creationId xmlns:p14="http://schemas.microsoft.com/office/powerpoint/2010/main" val="131472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Tailoring in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Adapting agile for your environment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There is some risk with tailoring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Better to create processes for each project as needed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Consider risk and reward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1017</Words>
  <Application>Microsoft Office PowerPoint</Application>
  <PresentationFormat>Widescreen</PresentationFormat>
  <Paragraphs>196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Continuous Improvement Overview</vt:lpstr>
      <vt:lpstr>Agenda</vt:lpstr>
      <vt:lpstr>Continuous Improvement Tasks</vt:lpstr>
      <vt:lpstr>Lessons Learned</vt:lpstr>
      <vt:lpstr>Continuous Improvement and Quality</vt:lpstr>
      <vt:lpstr>Kaizen</vt:lpstr>
      <vt:lpstr>Continuous Process Improvement</vt:lpstr>
      <vt:lpstr>Process Tailoring in Agile Projects</vt:lpstr>
      <vt:lpstr>Risk &amp; Reward of Process Tailoring</vt:lpstr>
      <vt:lpstr>Using Hybrid Model</vt:lpstr>
      <vt:lpstr>System Thinking</vt:lpstr>
      <vt:lpstr>Process Analysis</vt:lpstr>
      <vt:lpstr>Looking for Antipatterns of methodologies</vt:lpstr>
      <vt:lpstr>3 Success Criteria</vt:lpstr>
      <vt:lpstr>Methodology of success patterns</vt:lpstr>
      <vt:lpstr>Value Stream Mapping</vt:lpstr>
      <vt:lpstr>How to create visual stream mapping</vt:lpstr>
      <vt:lpstr>Value Stream Mapping Example</vt:lpstr>
      <vt:lpstr>Project Pre-Mortem</vt:lpstr>
      <vt:lpstr>Continuous Product Improvement</vt:lpstr>
      <vt:lpstr>Product Reviews</vt:lpstr>
      <vt:lpstr>P D C A Cycle</vt:lpstr>
      <vt:lpstr>Agile Review Rules</vt:lpstr>
      <vt:lpstr>Product Feedback Loops &amp; Learning Cycles</vt:lpstr>
      <vt:lpstr>Product Feedback Methods</vt:lpstr>
      <vt:lpstr>Approved Iterations</vt:lpstr>
      <vt:lpstr>Continuous People Improvement</vt:lpstr>
      <vt:lpstr>Retrospective for People Improvement</vt:lpstr>
      <vt:lpstr>Why do you need Retrospective</vt:lpstr>
      <vt:lpstr>Setting the stage for Retrospective</vt:lpstr>
      <vt:lpstr>Gather data in retrospective</vt:lpstr>
      <vt:lpstr>Methods for Gathering data in retrospective</vt:lpstr>
      <vt:lpstr>Methods for Gathering data during the duration</vt:lpstr>
      <vt:lpstr>Generating Insights</vt:lpstr>
      <vt:lpstr>Brainstorming</vt:lpstr>
      <vt:lpstr>Five Whys</vt:lpstr>
      <vt:lpstr>Fishbone Analysis</vt:lpstr>
      <vt:lpstr>Decide What to do?</vt:lpstr>
      <vt:lpstr>Close the Retrospective </vt:lpstr>
      <vt:lpstr>Team Self Assessments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155</cp:revision>
  <dcterms:created xsi:type="dcterms:W3CDTF">2017-09-06T02:31:01Z</dcterms:created>
  <dcterms:modified xsi:type="dcterms:W3CDTF">2017-10-02T03:15:38Z</dcterms:modified>
</cp:coreProperties>
</file>