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10A3-3C42-4075-AF70-723EB5A976B1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6AD2-7EDF-4966-847D-7F33B5CF1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EB2F42-7EB3-426A-AE0F-BE645EFDC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98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6C61-7613-4498-B538-E75DE200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4D45-6467-464A-9A84-F167914B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C199-F481-4DBD-B68B-D4D64E1A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2C820-41E1-4307-B301-944E0021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6F30-2A25-4349-91F3-9D7C6AE8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BAF3-567F-43F7-B42E-66FE1F7B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CF95C-BF59-401C-9B3E-FD8CF53E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BCC9-99CE-47F8-8FE3-0A431151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1B6E-2282-4870-ADA6-259E0DF2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7A58-D65B-471A-8E2E-46BCB71B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8BC12-3971-4B0E-9F14-7713D3EFD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10798-8371-44CA-972B-9E03D946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69E1-0765-4936-8F47-1C96AE16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E95E-12BC-4FCD-A2F3-2ACEE029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B61D-28DB-4364-80C2-5F2BCE0C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5-PPT-Master-Background-Textures_01-Cover-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512" cy="6876288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9124" y="806198"/>
            <a:ext cx="11094001" cy="1323975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  <a:effectLst/>
        </p:spPr>
        <p:txBody>
          <a:bodyPr tIns="4572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4533" b="0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9124" y="2168653"/>
            <a:ext cx="11094000" cy="523220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  <a:effectLst/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pitchFamily="2" charset="2"/>
              <a:buNone/>
              <a:defRPr lang="en-US" altLang="en-US" sz="2933" b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13316" y="6482539"/>
            <a:ext cx="2809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15" name="Picture 14" descr="PPT-sized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596" y="6121901"/>
            <a:ext cx="2844800" cy="3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4.5-PPTBackgrounds-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8576" cy="68864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0" y="3473822"/>
            <a:ext cx="12265225" cy="1957295"/>
          </a:xfrm>
          <a:prstGeom prst="rect">
            <a:avLst/>
          </a:prstGeom>
          <a:solidFill>
            <a:schemeClr val="accent5">
              <a:alpha val="88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220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62100"/>
            <a:ext cx="12192000" cy="1600200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b" anchorCtr="0"/>
          <a:lstStyle>
            <a:lvl1pPr marL="0" indent="0" algn="ctr" rtl="0" eaLnBrk="1" fontAlgn="base" hangingPunct="1">
              <a:spcBef>
                <a:spcPts val="60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00000"/>
              <a:buFont typeface="Webdings" pitchFamily="18" charset="2"/>
              <a:buNone/>
              <a:defRPr lang="en-US" sz="8000" baseline="0" dirty="0" smtClean="0">
                <a:solidFill>
                  <a:schemeClr val="tx1">
                    <a:alpha val="89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Appendix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0108"/>
            <a:ext cx="12192000" cy="1931008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 anchorCtr="0"/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altLang="en-US" sz="48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48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48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48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48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Appendix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8747" y="6556313"/>
            <a:ext cx="2520232" cy="2154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13" name="Picture 12" descr="PPT-siz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4" y="6579223"/>
            <a:ext cx="1490133" cy="1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.5-PPTBackgrounds_Test-Yellow-FullFram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45167"/>
            <a:ext cx="12192000" cy="2367667"/>
          </a:xfr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000" b="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058747" y="6556313"/>
            <a:ext cx="2520232" cy="2154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cs typeface="+mn-cs"/>
              </a:rPr>
              <a:t>©</a:t>
            </a:r>
            <a:r>
              <a:rPr lang="en-US" sz="800" baseline="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+mn-cs"/>
              </a:rPr>
              <a:t>Scaled Agile, Inc.</a:t>
            </a:r>
          </a:p>
        </p:txBody>
      </p:sp>
      <p:pic>
        <p:nvPicPr>
          <p:cNvPr id="8" name="Picture 7" descr="PPT-siz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4" y="6579223"/>
            <a:ext cx="1490133" cy="1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69413" cy="4500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altLang="en-US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5" y="1289406"/>
            <a:ext cx="11125200" cy="5118100"/>
          </a:xfrm>
        </p:spPr>
        <p:txBody>
          <a:bodyPr wrap="square">
            <a:noAutofit/>
          </a:bodyPr>
          <a:lstStyle>
            <a:lvl1pPr>
              <a:spcBef>
                <a:spcPts val="1067"/>
              </a:spcBef>
              <a:spcAft>
                <a:spcPts val="1067"/>
              </a:spcAft>
              <a:defRPr sz="2667">
                <a:solidFill>
                  <a:schemeClr val="tx1"/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buSzPct val="117000"/>
              <a:buFont typeface="Arial Black" pitchFamily="34" charset="0"/>
              <a:buChar char="–"/>
              <a:defRPr sz="2400">
                <a:solidFill>
                  <a:schemeClr val="tx1"/>
                </a:solidFill>
              </a:defRPr>
            </a:lvl2pPr>
            <a:lvl3pPr marL="1028674" indent="-228594">
              <a:spcBef>
                <a:spcPts val="800"/>
              </a:spcBef>
              <a:spcAft>
                <a:spcPts val="800"/>
              </a:spcAft>
              <a:buSzPct val="117000"/>
              <a:buFont typeface="Lucida Grande"/>
              <a:buChar char="-"/>
              <a:defRPr sz="2400">
                <a:solidFill>
                  <a:schemeClr val="tx1"/>
                </a:solidFill>
              </a:defRPr>
            </a:lvl3pPr>
            <a:lvl4pPr>
              <a:buSzPct val="110000"/>
              <a:buFont typeface="Arial Black" pitchFamily="34" charset="0"/>
              <a:buChar char="–"/>
              <a:defRPr/>
            </a:lvl4pPr>
            <a:lvl5pPr>
              <a:buSzPct val="110000"/>
              <a:buFont typeface="Arial Black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393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89733" cy="4023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32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515" y="1278895"/>
            <a:ext cx="5181600" cy="4953000"/>
          </a:xfrm>
        </p:spPr>
        <p:txBody>
          <a:bodyPr>
            <a:noAutofit/>
          </a:bodyPr>
          <a:lstStyle>
            <a:lvl1pPr marL="292093" indent="-292093">
              <a:spcBef>
                <a:spcPts val="800"/>
              </a:spcBef>
              <a:spcAft>
                <a:spcPts val="800"/>
              </a:spcAft>
              <a:defRPr sz="2400">
                <a:solidFill>
                  <a:schemeClr val="tx1"/>
                </a:solidFill>
              </a:defRPr>
            </a:lvl1pPr>
            <a:lvl2pPr marL="634984" indent="-228594">
              <a:spcBef>
                <a:spcPts val="80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2pPr>
            <a:lvl3pPr marL="914377" indent="-165096">
              <a:spcBef>
                <a:spcPts val="80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3pPr>
            <a:lvl4pPr marL="1369979" indent="-227008">
              <a:defRPr sz="1800">
                <a:solidFill>
                  <a:srgbClr val="3C3C3C"/>
                </a:solidFill>
              </a:defRPr>
            </a:lvl4pPr>
            <a:lvl5pPr marL="1662072" indent="-227008">
              <a:defRPr sz="1800">
                <a:solidFill>
                  <a:srgbClr val="3C3C3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715" y="1278895"/>
            <a:ext cx="5181600" cy="4953000"/>
          </a:xfrm>
        </p:spPr>
        <p:txBody>
          <a:bodyPr>
            <a:noAutofit/>
          </a:bodyPr>
          <a:lstStyle>
            <a:lvl1pPr marL="292093" indent="-292093">
              <a:spcBef>
                <a:spcPts val="800"/>
              </a:spcBef>
              <a:spcAft>
                <a:spcPts val="800"/>
              </a:spcAft>
              <a:defRPr sz="2400">
                <a:solidFill>
                  <a:schemeClr val="tx1"/>
                </a:solidFill>
              </a:defRPr>
            </a:lvl1pPr>
            <a:lvl2pPr marL="749281" indent="-292093">
              <a:spcBef>
                <a:spcPts val="80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2pPr>
            <a:lvl3pPr marL="1028674" indent="-228594">
              <a:spcBef>
                <a:spcPts val="80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3pPr>
            <a:lvl4pPr marL="1369979" indent="-227008">
              <a:defRPr sz="1600">
                <a:solidFill>
                  <a:srgbClr val="3C3C3C"/>
                </a:solidFill>
              </a:defRPr>
            </a:lvl4pPr>
            <a:lvl5pPr marL="1662072" indent="-227008">
              <a:defRPr sz="1600">
                <a:solidFill>
                  <a:srgbClr val="3C3C3C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731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28600"/>
            <a:ext cx="11104881" cy="4023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altLang="en-US" sz="3200" b="0" dirty="0">
                <a:solidFill>
                  <a:srgbClr val="56565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6565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128069"/>
            <a:ext cx="11006667" cy="8255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667" baseline="0">
                <a:solidFill>
                  <a:schemeClr val="tx1"/>
                </a:solidFill>
              </a:defRPr>
            </a:lvl1pPr>
            <a:lvl2pPr marL="469888" indent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marL="800080" indent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marL="1142971" indent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marL="1435064" indent="0">
              <a:spcBef>
                <a:spcPts val="0"/>
              </a:spcBef>
              <a:spcAft>
                <a:spcPts val="0"/>
              </a:spcAft>
              <a:buNone/>
              <a:defRPr sz="2200"/>
            </a:lvl5pPr>
          </a:lstStyle>
          <a:p>
            <a:pPr lvl="0"/>
            <a:r>
              <a:rPr lang="en-US" dirty="0"/>
              <a:t>Click to edit kicker box copy. Two lines max.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4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Kicker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6565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128069"/>
            <a:ext cx="11006667" cy="6546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667" baseline="0">
                <a:solidFill>
                  <a:schemeClr val="tx1"/>
                </a:solidFill>
              </a:defRPr>
            </a:lvl1pPr>
            <a:lvl2pPr marL="469888" indent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marL="800080" indent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marL="1142971" indent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marL="1435064" indent="0">
              <a:spcBef>
                <a:spcPts val="0"/>
              </a:spcBef>
              <a:spcAft>
                <a:spcPts val="0"/>
              </a:spcAft>
              <a:buNone/>
              <a:defRPr sz="2200"/>
            </a:lvl5pPr>
          </a:lstStyle>
          <a:p>
            <a:pPr lvl="0"/>
            <a:r>
              <a:rPr lang="en-US" dirty="0"/>
              <a:t>Click to edit kicker box copy. Two lines max.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9042" y="2040493"/>
            <a:ext cx="11039532" cy="4239760"/>
          </a:xfrm>
        </p:spPr>
        <p:txBody>
          <a:bodyPr/>
          <a:lstStyle>
            <a:lvl1pPr>
              <a:spcBef>
                <a:spcPts val="800"/>
              </a:spcBef>
              <a:spcAft>
                <a:spcPts val="8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133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24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9B38-F812-401E-9261-9CD50B79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366A-18E1-4649-903A-AB406353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B385-C963-472D-96A9-8DB54338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298D-EC42-459D-8C4A-B8A88186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7085-73EB-46CB-A0C6-3B70B46C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9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1"/>
            <a:ext cx="12192000" cy="62865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739988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ariation-Background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 userDrawn="1"/>
        </p:nvSpPr>
        <p:spPr>
          <a:xfrm>
            <a:off x="10687456" y="6400801"/>
            <a:ext cx="872107" cy="3618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bg1"/>
                </a:solidFill>
              </a:rPr>
              <a:t>1.</a:t>
            </a:r>
            <a:fld id="{ABA28972-6D48-4F49-8D9E-11DAC31E3DF7}" type="slidenum">
              <a:rPr lang="en-US" sz="1200" smtClean="0">
                <a:solidFill>
                  <a:schemeClr val="bg1"/>
                </a:solidFill>
              </a:rPr>
              <a:pPr marL="0" marR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 descr="4.5-PPTBackgrounds_Blue-patter-Full-Sc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224511" cy="6876288"/>
          </a:xfrm>
          <a:prstGeom prst="rect">
            <a:avLst/>
          </a:prstGeom>
        </p:spPr>
      </p:pic>
      <p:sp>
        <p:nvSpPr>
          <p:cNvPr id="45" name="TextBox 44"/>
          <p:cNvSpPr txBox="1"/>
          <p:nvPr userDrawn="1"/>
        </p:nvSpPr>
        <p:spPr>
          <a:xfrm>
            <a:off x="2012213" y="6538800"/>
            <a:ext cx="1747763" cy="2154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cs typeface="+mn-cs"/>
              </a:rPr>
              <a:t>© Scaled Agile, Inc</a:t>
            </a:r>
            <a:r>
              <a:rPr lang="en-US" sz="800">
                <a:solidFill>
                  <a:schemeClr val="bg1"/>
                </a:solidFill>
                <a:latin typeface="+mn-lt"/>
                <a:cs typeface="+mn-cs"/>
              </a:rPr>
              <a:t>. </a:t>
            </a:r>
            <a:endParaRPr lang="en-US" sz="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46" name="Picture 45" descr="PPT-siz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4" y="6579223"/>
            <a:ext cx="1490133" cy="1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45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tion-Background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012213" y="6538800"/>
            <a:ext cx="2520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© 2017 Scaled Agile, Inc. All Rights Reserved.</a:t>
            </a:r>
          </a:p>
        </p:txBody>
      </p:sp>
      <p:pic>
        <p:nvPicPr>
          <p:cNvPr id="9" name="Picture 8" descr="PPT-siz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4" y="6579223"/>
            <a:ext cx="1490133" cy="169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687456" y="6400801"/>
            <a:ext cx="872107" cy="3618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fld id="{ABA28972-6D48-4F49-8D9E-11DAC31E3DF7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marL="0" marR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4.5-PPTBackgrounds-1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8576" cy="688646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2011680" y="6534912"/>
            <a:ext cx="2520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© 2017 Scaled Agile, Inc.</a:t>
            </a:r>
          </a:p>
        </p:txBody>
      </p:sp>
      <p:pic>
        <p:nvPicPr>
          <p:cNvPr id="18" name="Picture 17" descr="PPT-siz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" y="6583681"/>
            <a:ext cx="1490133" cy="1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1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tion-Background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5-PPTBackgrounds_Blue-patter-Full-Sc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"/>
            <a:ext cx="12290464" cy="6876288"/>
          </a:xfrm>
          <a:prstGeom prst="rect">
            <a:avLst/>
          </a:prstGeom>
        </p:spPr>
      </p:pic>
      <p:pic>
        <p:nvPicPr>
          <p:cNvPr id="18" name="Picture 17" descr="FlipChart-newShado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9" y="964776"/>
            <a:ext cx="11588781" cy="6029608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778597" y="2633343"/>
            <a:ext cx="10499003" cy="3702592"/>
          </a:xfrm>
        </p:spPr>
        <p:txBody>
          <a:bodyPr/>
          <a:lstStyle>
            <a:lvl1pPr>
              <a:spcBef>
                <a:spcPts val="533"/>
              </a:spcBef>
              <a:spcAft>
                <a:spcPts val="533"/>
              </a:spcAft>
              <a:defRPr sz="2133"/>
            </a:lvl1pPr>
            <a:lvl2pPr>
              <a:spcBef>
                <a:spcPts val="800"/>
              </a:spcBef>
              <a:spcAft>
                <a:spcPts val="800"/>
              </a:spcAft>
              <a:defRPr sz="2133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012213" y="6538800"/>
            <a:ext cx="2520232" cy="2154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17" name="Picture 16" descr="PPT-siz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4" y="6579223"/>
            <a:ext cx="1490133" cy="16950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545253" y="302540"/>
            <a:ext cx="10901680" cy="53551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2600" b="0" dirty="0" smtClean="0">
                <a:solidFill>
                  <a:srgbClr val="56565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sz="3733" dirty="0">
                <a:solidFill>
                  <a:srgbClr val="FFFFFF"/>
                </a:solidFill>
              </a:rPr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38880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0A1F-4517-4BD8-AF8A-32B5A4E8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B558-B640-4AD8-8E42-ED781B56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5015-5E27-4317-AAB2-C20B0DC8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3AC9-C822-4963-AF60-561903D3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17BE-3B76-4DEF-82CB-A7C4247D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ECC0-6BB6-4502-BD81-34E775E1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494A-36B3-4C2B-B20F-7802EB8B4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5C2E-5703-47E7-BCDB-E2F0EB54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0453E-8A17-4DF8-B928-71946F5A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C63A-D90B-4C74-BFBC-7A418C3E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F8B79-51B7-4B8E-BA31-5B895945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5DCD-25A1-4229-83F6-2FDB8025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6BDC-2C65-4211-B27A-A801E6F5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BABC-D77C-4289-B01A-3D4D5F718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D2600-C318-4C59-817A-D9305786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DCEB3-044D-46A3-8751-5A09E349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C4068-8FA1-47EF-86CD-10163803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A2FBA-FF07-483B-AF56-DFCA7345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2C3A6-BFE5-4CAE-B8B5-331948A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61C4-8B95-4ACA-AB8C-AE1FE95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34574-1189-4F81-A1D7-1E0436C6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5A3C1-E98C-4C7F-A980-3F3BE45E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6EA2D-50BA-4459-8EF6-0E287558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F0CD1-A34F-43A1-BECB-2E0A920E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88925-7E30-4C8E-8577-09E06A73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ECB32-345B-42CD-A48F-995DA252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B47-7914-4BDA-A820-FD3A9241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C1B5-A1DE-49CF-8D97-28D0C8A9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8CEC2-517C-4BE7-8543-C8B794B6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7DB57-B074-470C-8C37-F68CAD84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8AA5-9D3B-4A0C-B27A-229289CD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0A32-5B58-4A27-870E-E0440F8D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A3D-C59E-40D8-8B74-2F8C289A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4EBFC-60BA-4A3D-9219-780837F68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B9FF-51EC-4354-B3CF-D9A2B796B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F0BB1-2181-4DAC-816E-18210963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4809A-9722-435A-8C7A-B176875F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43A2-E139-44FC-B956-941E2E2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2724-4072-48BF-9295-138B43EC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40AF-2283-4E64-AF07-7155ACCA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AB18-8961-43EE-A108-FFCFD9105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68284-64D6-4344-A875-65C3DE97F06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DEFF-70A1-471F-9638-A323625AE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DC15-CCB3-4FC3-B6B7-4411B654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97C0-9F35-48C5-90C1-A9D90EA5B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5-PPTBackgrounds_Hedaer-GraySkinny-reversed_Hedaer-GraySkinny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1595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228600"/>
            <a:ext cx="10969415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5515" y="1248107"/>
            <a:ext cx="11023600" cy="49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2213" y="6538800"/>
            <a:ext cx="2520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2" name="Picture 1" descr="PPT-sized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4" y="6579223"/>
            <a:ext cx="1490133" cy="1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en-US" sz="3200" b="0" dirty="0" smtClean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2093" indent="-292093" algn="l" rtl="0" eaLnBrk="1" fontAlgn="base" hangingPunct="1">
        <a:lnSpc>
          <a:spcPct val="110000"/>
        </a:lnSpc>
        <a:spcBef>
          <a:spcPts val="1600"/>
        </a:spcBef>
        <a:spcAft>
          <a:spcPts val="667"/>
        </a:spcAft>
        <a:buClr>
          <a:schemeClr val="bg1">
            <a:lumMod val="65000"/>
          </a:schemeClr>
        </a:buClr>
        <a:buSzPct val="100000"/>
        <a:buFont typeface="Webdings" pitchFamily="18" charset="2"/>
        <a:buChar char="4"/>
        <a:defRPr sz="2667">
          <a:solidFill>
            <a:schemeClr val="tx1"/>
          </a:solidFill>
          <a:latin typeface="+mn-lt"/>
          <a:ea typeface="+mn-ea"/>
          <a:cs typeface="+mn-cs"/>
        </a:defRPr>
      </a:lvl1pPr>
      <a:lvl2pPr marL="749281" indent="-279393" algn="l" rtl="0" eaLnBrk="1" fontAlgn="base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tx1">
            <a:lumMod val="50000"/>
            <a:lumOff val="50000"/>
          </a:schemeClr>
        </a:buClr>
        <a:buSzPct val="117000"/>
        <a:buFont typeface="Lucida Grande"/>
        <a:buChar char="-"/>
        <a:defRPr sz="2400">
          <a:solidFill>
            <a:schemeClr val="tx1"/>
          </a:solidFill>
          <a:latin typeface="+mn-lt"/>
          <a:cs typeface="+mn-cs"/>
        </a:defRPr>
      </a:lvl2pPr>
      <a:lvl3pPr marL="1028674" indent="-228594" algn="l" rtl="0" eaLnBrk="1" fontAlgn="base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tx1">
            <a:lumMod val="50000"/>
            <a:lumOff val="50000"/>
          </a:schemeClr>
        </a:buClr>
        <a:buSzPct val="110000"/>
        <a:buFont typeface="Lucida Grande"/>
        <a:buChar char="-"/>
        <a:defRPr lang="en-US" altLang="en-US" sz="2400" dirty="0" smtClean="0">
          <a:solidFill>
            <a:schemeClr val="tx1"/>
          </a:solidFill>
          <a:latin typeface="+mn-lt"/>
          <a:cs typeface="+mn-cs"/>
        </a:defRPr>
      </a:lvl3pPr>
      <a:lvl4pPr marL="1428715" indent="-285744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>
            <a:lumMod val="75000"/>
            <a:lumOff val="25000"/>
          </a:schemeClr>
        </a:buClr>
        <a:buSzPct val="110000"/>
        <a:buFont typeface="Lucida Grande"/>
        <a:buChar char="-"/>
        <a:defRPr sz="2400" baseline="0">
          <a:solidFill>
            <a:schemeClr val="tx1"/>
          </a:solidFill>
          <a:latin typeface="+mn-lt"/>
          <a:cs typeface="+mn-cs"/>
        </a:defRPr>
      </a:lvl4pPr>
      <a:lvl5pPr marL="1662072" indent="-227008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>
            <a:lumMod val="75000"/>
            <a:lumOff val="25000"/>
          </a:schemeClr>
        </a:buClr>
        <a:buSzPct val="110000"/>
        <a:buFont typeface="Arial Black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5pPr>
      <a:lvl6pPr marL="2055762" indent="-31590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2951" indent="-31590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139" indent="-31590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328" indent="-31590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1305" y="1425841"/>
            <a:ext cx="11692968" cy="1323975"/>
          </a:xfrm>
        </p:spPr>
        <p:txBody>
          <a:bodyPr/>
          <a:lstStyle/>
          <a:p>
            <a:pPr algn="ctr"/>
            <a:r>
              <a:rPr lang="en-US" sz="4800" dirty="0"/>
              <a:t>PMI Agile Certified Practitioner Exam Prep</a:t>
            </a:r>
            <a:br>
              <a:rPr lang="en-US" altLang="en-US" dirty="0"/>
            </a:br>
            <a:endParaRPr lang="en-US" alt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4876801" y="2279373"/>
            <a:ext cx="245165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srgbClr val="FFFFFF">
                    <a:lumMod val="95000"/>
                  </a:srgbClr>
                </a:solidFill>
                <a:latin typeface="Arial"/>
                <a:cs typeface="Arial"/>
              </a:rPr>
              <a:t>PMI –ACP </a:t>
            </a:r>
            <a:r>
              <a:rPr lang="en-US" sz="2400" b="1" baseline="30000" dirty="0">
                <a:solidFill>
                  <a:schemeClr val="bg1"/>
                </a:solidFill>
              </a:rPr>
              <a:t>®</a:t>
            </a:r>
            <a:endParaRPr lang="en-US" sz="2400" b="1" dirty="0">
              <a:solidFill>
                <a:schemeClr val="bg1"/>
              </a:solidFill>
            </a:endParaRPr>
          </a:p>
          <a:p>
            <a:pPr algn="r" defTabSz="1219170"/>
            <a:endParaRPr lang="en-US" sz="1333" dirty="0">
              <a:solidFill>
                <a:srgbClr val="FFFFFF">
                  <a:lumMod val="95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Image result for pmi acp logo in certificate">
            <a:extLst>
              <a:ext uri="{FF2B5EF4-FFF2-40B4-BE49-F238E27FC236}">
                <a16:creationId xmlns:a16="http://schemas.microsoft.com/office/drawing/2014/main" id="{02F186B3-57CC-4C66-A52F-D00BE48F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307" y="4848639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PMI-Agile Certified Practitioner</a:t>
            </a:r>
            <a:r>
              <a:rPr lang="en-US" baseline="30000" dirty="0">
                <a:solidFill>
                  <a:schemeClr val="bg1"/>
                </a:solidFill>
              </a:rPr>
              <a:t>®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 Prep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PMI-ACP 	Course Introduction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– I 	Agile Framework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– II 	Value Driven Delivery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– III	Stakeholder Engagement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– IV	Boosting Team Performance Practices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– V	Adaptive Planning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– VI 	Problem Detection and Resolution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Domain – VII 	Continuous Improvement</a:t>
            </a:r>
          </a:p>
          <a:p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7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46ECC-EA04-46E2-9D4F-4C89670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192849"/>
            <a:ext cx="11158330" cy="509518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PMI-ACP Certification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354D3-DCA4-464C-9BF4-8C2B2E2D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927652"/>
            <a:ext cx="11158330" cy="569843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urseware Template-V8_with reference">
  <a:themeElements>
    <a:clrScheme name="Jeff Changed">
      <a:dk1>
        <a:srgbClr val="565656"/>
      </a:dk1>
      <a:lt1>
        <a:srgbClr val="FFFFFF"/>
      </a:lt1>
      <a:dk2>
        <a:srgbClr val="000000"/>
      </a:dk2>
      <a:lt2>
        <a:srgbClr val="E2E2E2"/>
      </a:lt2>
      <a:accent1>
        <a:srgbClr val="3C75BA"/>
      </a:accent1>
      <a:accent2>
        <a:srgbClr val="E05E0D"/>
      </a:accent2>
      <a:accent3>
        <a:srgbClr val="F4AD3E"/>
      </a:accent3>
      <a:accent4>
        <a:srgbClr val="465064"/>
      </a:accent4>
      <a:accent5>
        <a:srgbClr val="9EB31C"/>
      </a:accent5>
      <a:accent6>
        <a:srgbClr val="33353A"/>
      </a:accent6>
      <a:hlink>
        <a:srgbClr val="333333"/>
      </a:hlink>
      <a:folHlink>
        <a:srgbClr val="262626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91440" rIns="91440" bIns="91440" numCol="1" rtlCol="0" anchor="t" anchorCtr="0" compatLnSpc="1">
        <a:prstTxWarp prst="textNoShape">
          <a:avLst/>
        </a:prstTxWarp>
        <a:noAutofit/>
      </a:bodyPr>
      <a:lstStyle>
        <a:defPPr algn="l" eaLnBrk="0" hangingPunct="0">
          <a:spcBef>
            <a:spcPct val="20000"/>
          </a:spcBef>
          <a:defRPr sz="2200" 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A0DA09B-9BC1-5348-99DC-4ADBBF480E51}" vid="{8A589A23-0014-E148-BE64-D75A0DD358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Calibri Light</vt:lpstr>
      <vt:lpstr>Lucida Grande</vt:lpstr>
      <vt:lpstr>Webdings</vt:lpstr>
      <vt:lpstr>Wingdings</vt:lpstr>
      <vt:lpstr>Office Theme</vt:lpstr>
      <vt:lpstr>Courseware Template-V8_with reference</vt:lpstr>
      <vt:lpstr>PMI Agile Certified Practitioner Exam Prep </vt:lpstr>
      <vt:lpstr>PMI-Agile Certified Practitioner® Exam Prep</vt:lpstr>
      <vt:lpstr>PMI-ACP Certification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B</dc:creator>
  <cp:lastModifiedBy>Sriram B</cp:lastModifiedBy>
  <cp:revision>49</cp:revision>
  <dcterms:created xsi:type="dcterms:W3CDTF">2017-09-05T06:51:55Z</dcterms:created>
  <dcterms:modified xsi:type="dcterms:W3CDTF">2017-09-06T02:30:25Z</dcterms:modified>
</cp:coreProperties>
</file>