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2" r:id="rId2"/>
    <p:sldMasterId id="2147483693" r:id="rId3"/>
    <p:sldMasterId id="2147483702" r:id="rId4"/>
    <p:sldMasterId id="2147483714" r:id="rId5"/>
    <p:sldMasterId id="2147483730" r:id="rId6"/>
    <p:sldMasterId id="2147483739" r:id="rId7"/>
  </p:sldMasterIdLst>
  <p:notesMasterIdLst>
    <p:notesMasterId r:id="rId23"/>
  </p:notesMasterIdLst>
  <p:sldIdLst>
    <p:sldId id="450" r:id="rId8"/>
    <p:sldId id="472" r:id="rId9"/>
    <p:sldId id="500" r:id="rId10"/>
    <p:sldId id="501" r:id="rId11"/>
    <p:sldId id="502" r:id="rId12"/>
    <p:sldId id="503" r:id="rId13"/>
    <p:sldId id="504" r:id="rId14"/>
    <p:sldId id="505" r:id="rId15"/>
    <p:sldId id="512" r:id="rId16"/>
    <p:sldId id="506" r:id="rId17"/>
    <p:sldId id="507" r:id="rId18"/>
    <p:sldId id="508" r:id="rId19"/>
    <p:sldId id="509" r:id="rId20"/>
    <p:sldId id="510" r:id="rId21"/>
    <p:sldId id="5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C2A"/>
    <a:srgbClr val="CA3D39"/>
    <a:srgbClr val="CE3B37"/>
    <a:srgbClr val="4DA405"/>
    <a:srgbClr val="FF8F54"/>
    <a:srgbClr val="FF854C"/>
    <a:srgbClr val="FFBA34"/>
    <a:srgbClr val="CA3C39"/>
    <a:srgbClr val="A4322E"/>
    <a:srgbClr val="BA3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323" autoAdjust="0"/>
  </p:normalViewPr>
  <p:slideViewPr>
    <p:cSldViewPr snapToGrid="0" snapToObjects="1">
      <p:cViewPr>
        <p:scale>
          <a:sx n="77" d="100"/>
          <a:sy n="77" d="100"/>
        </p:scale>
        <p:origin x="-7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298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D5ED6-3576-364E-B0D8-9720C1E69AFC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C7CAC-DF0B-654B-8302-A8A4A338E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5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4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752600"/>
            <a:ext cx="9042400" cy="14478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algn="l">
              <a:defRPr sz="4400" b="1" i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Headline Click to edit Master title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5" y="5154407"/>
            <a:ext cx="4029824" cy="8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" y="5262954"/>
            <a:ext cx="2946400" cy="66198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DD, 201X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 rot="10800000">
            <a:off x="1523" y="6095684"/>
            <a:ext cx="12192000" cy="762321"/>
            <a:chOff x="1142" y="0"/>
            <a:chExt cx="9144000" cy="762321"/>
          </a:xfrm>
        </p:grpSpPr>
        <p:sp>
          <p:nvSpPr>
            <p:cNvPr id="9" name="Rectangle 8"/>
            <p:cNvSpPr/>
            <p:nvPr userDrawn="1"/>
          </p:nvSpPr>
          <p:spPr>
            <a:xfrm>
              <a:off x="1142" y="0"/>
              <a:ext cx="9144000" cy="685800"/>
            </a:xfrm>
            <a:prstGeom prst="rect">
              <a:avLst/>
            </a:prstGeom>
            <a:solidFill>
              <a:srgbClr val="004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42" y="684582"/>
              <a:ext cx="9144000" cy="77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3"/>
            <a:ext cx="10972800" cy="4906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18288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8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5"/>
            <a:ext cx="10972800" cy="1500187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6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2"/>
            <a:ext cx="5384800" cy="4525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1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3951288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143000"/>
            <a:ext cx="5389033" cy="639762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782762"/>
            <a:ext cx="5389033" cy="3951288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3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1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838201"/>
            <a:ext cx="6815667" cy="5287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838201"/>
            <a:ext cx="4011084" cy="52879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30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81600"/>
            <a:ext cx="73152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3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67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0" y="5907932"/>
            <a:ext cx="11766549" cy="57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7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58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752600"/>
            <a:ext cx="9042400" cy="14478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algn="l">
              <a:defRPr sz="4400" b="1" i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Headline Click to edit Master title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5" y="5154407"/>
            <a:ext cx="4029824" cy="8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" y="5262954"/>
            <a:ext cx="2946400" cy="66198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DD, 201X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 rot="10800000">
            <a:off x="1523" y="6095684"/>
            <a:ext cx="12192000" cy="762321"/>
            <a:chOff x="1142" y="0"/>
            <a:chExt cx="9144000" cy="762321"/>
          </a:xfrm>
        </p:grpSpPr>
        <p:sp>
          <p:nvSpPr>
            <p:cNvPr id="9" name="Rectangle 8"/>
            <p:cNvSpPr/>
            <p:nvPr userDrawn="1"/>
          </p:nvSpPr>
          <p:spPr>
            <a:xfrm>
              <a:off x="1142" y="0"/>
              <a:ext cx="9144000" cy="685800"/>
            </a:xfrm>
            <a:prstGeom prst="rect">
              <a:avLst/>
            </a:prstGeom>
            <a:solidFill>
              <a:srgbClr val="004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42" y="684582"/>
              <a:ext cx="9144000" cy="77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60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3"/>
            <a:ext cx="10972800" cy="4906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18288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4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5"/>
            <a:ext cx="10972800" cy="1500187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2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2"/>
            <a:ext cx="5384800" cy="4525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5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3951288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143000"/>
            <a:ext cx="5389033" cy="639762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782762"/>
            <a:ext cx="5389033" cy="3951288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8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838201"/>
            <a:ext cx="6815667" cy="5287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838201"/>
            <a:ext cx="4011084" cy="52879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6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81600"/>
            <a:ext cx="73152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17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711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752600"/>
            <a:ext cx="9042400" cy="14478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algn="l">
              <a:defRPr sz="4400" b="1" i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Headline Click to edit Master title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5" y="5154407"/>
            <a:ext cx="4029824" cy="8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" y="5262954"/>
            <a:ext cx="2946400" cy="66198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DD, 201X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 rot="10800000">
            <a:off x="1523" y="6095684"/>
            <a:ext cx="12192000" cy="762321"/>
            <a:chOff x="1142" y="0"/>
            <a:chExt cx="9144000" cy="762321"/>
          </a:xfrm>
        </p:grpSpPr>
        <p:sp>
          <p:nvSpPr>
            <p:cNvPr id="9" name="Rectangle 8"/>
            <p:cNvSpPr/>
            <p:nvPr userDrawn="1"/>
          </p:nvSpPr>
          <p:spPr>
            <a:xfrm>
              <a:off x="1142" y="0"/>
              <a:ext cx="9144000" cy="685800"/>
            </a:xfrm>
            <a:prstGeom prst="rect">
              <a:avLst/>
            </a:prstGeom>
            <a:solidFill>
              <a:srgbClr val="004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42" y="684582"/>
              <a:ext cx="9144000" cy="77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4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3"/>
            <a:ext cx="10972800" cy="4906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18288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5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5"/>
            <a:ext cx="10972800" cy="1500187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6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2"/>
            <a:ext cx="5384800" cy="4525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771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3951288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143000"/>
            <a:ext cx="5389033" cy="639762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782762"/>
            <a:ext cx="5389033" cy="3951288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89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621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838201"/>
            <a:ext cx="6815667" cy="5287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838201"/>
            <a:ext cx="4011084" cy="52879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074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81600"/>
            <a:ext cx="73152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227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0" y="5907932"/>
            <a:ext cx="11766549" cy="57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8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04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789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752600"/>
            <a:ext cx="9042400" cy="14478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algn="l">
              <a:defRPr sz="4400" b="1" i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Headline Click to edit Master title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5" y="5154407"/>
            <a:ext cx="4029824" cy="8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" y="5262950"/>
            <a:ext cx="2946400" cy="66198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DD, 201X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 rot="10800000">
            <a:off x="1523" y="6095680"/>
            <a:ext cx="12192000" cy="762321"/>
            <a:chOff x="1142" y="0"/>
            <a:chExt cx="9144000" cy="762321"/>
          </a:xfrm>
        </p:grpSpPr>
        <p:sp>
          <p:nvSpPr>
            <p:cNvPr id="9" name="Rectangle 8"/>
            <p:cNvSpPr/>
            <p:nvPr userDrawn="1"/>
          </p:nvSpPr>
          <p:spPr>
            <a:xfrm>
              <a:off x="1142" y="0"/>
              <a:ext cx="9144000" cy="685800"/>
            </a:xfrm>
            <a:prstGeom prst="rect">
              <a:avLst/>
            </a:prstGeom>
            <a:solidFill>
              <a:srgbClr val="004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42" y="684582"/>
              <a:ext cx="9144000" cy="77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12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906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18288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5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1"/>
            <a:ext cx="10972800" cy="1500187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525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689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3951288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389033" cy="3951288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927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410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838201"/>
            <a:ext cx="6815667" cy="5287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838201"/>
            <a:ext cx="4011084" cy="52879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12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81600"/>
            <a:ext cx="73152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764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0" y="5907932"/>
            <a:ext cx="11766549" cy="57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889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2333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206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752600"/>
            <a:ext cx="9042400" cy="14478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algn="l">
              <a:defRPr sz="4400" b="1" i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Headline Click to edit Master title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5" y="5154407"/>
            <a:ext cx="4029824" cy="8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" y="5262950"/>
            <a:ext cx="2946400" cy="66198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DD, 201X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 rot="10800000">
            <a:off x="1523" y="6095680"/>
            <a:ext cx="12192000" cy="762321"/>
            <a:chOff x="1142" y="0"/>
            <a:chExt cx="9144000" cy="762321"/>
          </a:xfrm>
        </p:grpSpPr>
        <p:sp>
          <p:nvSpPr>
            <p:cNvPr id="9" name="Rectangle 8"/>
            <p:cNvSpPr/>
            <p:nvPr userDrawn="1"/>
          </p:nvSpPr>
          <p:spPr>
            <a:xfrm>
              <a:off x="1142" y="0"/>
              <a:ext cx="9144000" cy="685800"/>
            </a:xfrm>
            <a:prstGeom prst="rect">
              <a:avLst/>
            </a:prstGeom>
            <a:solidFill>
              <a:srgbClr val="004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42" y="684582"/>
              <a:ext cx="9144000" cy="77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81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906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18288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8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1"/>
            <a:ext cx="10972800" cy="1500187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7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525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53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  <a:prstGeom prst="rect">
            <a:avLst/>
          </a:prstGeom>
        </p:spPr>
        <p:txBody>
          <a:bodyPr l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3951288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389033" cy="639762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389033" cy="3951288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148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22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838201"/>
            <a:ext cx="6815667" cy="5287963"/>
          </a:xfrm>
          <a:prstGeom prst="rect">
            <a:avLst/>
          </a:prstGeom>
        </p:spPr>
        <p:txBody>
          <a:bodyPr lIns="0"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838201"/>
            <a:ext cx="4011084" cy="52879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145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81600"/>
            <a:ext cx="73152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457200" t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729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752600"/>
            <a:ext cx="10769600" cy="1778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l">
              <a:defRPr sz="4800" b="1" i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262949"/>
            <a:ext cx="2946400" cy="66198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1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DD, 201X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10800000">
            <a:off x="1523" y="6136843"/>
            <a:ext cx="12192000" cy="721159"/>
            <a:chOff x="1142" y="0"/>
            <a:chExt cx="9144000" cy="721158"/>
          </a:xfrm>
        </p:grpSpPr>
        <p:sp>
          <p:nvSpPr>
            <p:cNvPr id="9" name="Rectangle 8"/>
            <p:cNvSpPr/>
            <p:nvPr userDrawn="1"/>
          </p:nvSpPr>
          <p:spPr>
            <a:xfrm>
              <a:off x="1142" y="0"/>
              <a:ext cx="9144000" cy="685800"/>
            </a:xfrm>
            <a:prstGeom prst="rect">
              <a:avLst/>
            </a:prstGeom>
            <a:solidFill>
              <a:srgbClr val="004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42" y="684582"/>
              <a:ext cx="9144000" cy="365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21" y="5455728"/>
            <a:ext cx="2774609" cy="469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5" y="5154407"/>
            <a:ext cx="4029824" cy="8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262954"/>
            <a:ext cx="2946400" cy="66198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DD, 201X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 rot="10800000">
            <a:off x="1523" y="6095684"/>
            <a:ext cx="12192000" cy="762321"/>
            <a:chOff x="1142" y="0"/>
            <a:chExt cx="9144000" cy="762321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142" y="0"/>
              <a:ext cx="9144000" cy="685800"/>
            </a:xfrm>
            <a:prstGeom prst="rect">
              <a:avLst/>
            </a:prstGeom>
            <a:solidFill>
              <a:srgbClr val="004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142" y="684582"/>
              <a:ext cx="9144000" cy="77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10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906963"/>
          </a:xfrm>
          <a:prstGeom prst="rect">
            <a:avLst/>
          </a:prstGeom>
        </p:spPr>
        <p:txBody>
          <a:bodyPr lIns="0" tIns="0" rIns="121917" bIns="60958"/>
          <a:lstStyle>
            <a:lvl1pPr>
              <a:defRPr sz="27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100">
                <a:solidFill>
                  <a:schemeClr val="accent6"/>
                </a:solidFill>
              </a:defRPr>
            </a:lvl3pPr>
            <a:lvl4pPr>
              <a:defRPr sz="1900">
                <a:solidFill>
                  <a:schemeClr val="accent6"/>
                </a:solidFill>
              </a:defRPr>
            </a:lvl4pPr>
            <a:lvl5pPr>
              <a:defRPr sz="19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609585" tIns="0" rIns="243834" bIns="609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0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1"/>
            <a:ext cx="10972800" cy="1500187"/>
          </a:xfrm>
          <a:prstGeom prst="rect">
            <a:avLst/>
          </a:prstGeom>
        </p:spPr>
        <p:txBody>
          <a:bodyPr lIns="0" tIns="60958" rIns="121917" bIns="60958" anchor="b"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609585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9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525963"/>
          </a:xfrm>
          <a:prstGeom prst="rect">
            <a:avLst/>
          </a:prstGeom>
        </p:spPr>
        <p:txBody>
          <a:bodyPr lIns="0" tIns="0" rIns="121917" bIns="60958"/>
          <a:lstStyle>
            <a:lvl1pPr>
              <a:defRPr sz="27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100">
                <a:solidFill>
                  <a:schemeClr val="accent6"/>
                </a:solidFill>
              </a:defRPr>
            </a:lvl3pPr>
            <a:lvl4pPr>
              <a:defRPr sz="1900">
                <a:solidFill>
                  <a:schemeClr val="accent6"/>
                </a:solidFill>
              </a:defRPr>
            </a:lvl4pPr>
            <a:lvl5pPr>
              <a:defRPr sz="1900">
                <a:solidFill>
                  <a:schemeClr val="accent6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52596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27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100">
                <a:solidFill>
                  <a:schemeClr val="accent6"/>
                </a:solidFill>
              </a:defRPr>
            </a:lvl3pPr>
            <a:lvl4pPr>
              <a:defRPr sz="1900">
                <a:solidFill>
                  <a:schemeClr val="accent6"/>
                </a:solidFill>
              </a:defRPr>
            </a:lvl4pPr>
            <a:lvl5pPr>
              <a:defRPr sz="1900">
                <a:solidFill>
                  <a:schemeClr val="accent6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609585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404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lIns="0" tIns="60958" rIns="121917" bIns="60958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3"/>
            <a:ext cx="5386917" cy="3951288"/>
          </a:xfrm>
          <a:prstGeom prst="rect">
            <a:avLst/>
          </a:prstGeom>
        </p:spPr>
        <p:txBody>
          <a:bodyPr lIns="0" tIns="0" rIns="121917" bIns="60958"/>
          <a:lstStyle>
            <a:lvl1pPr>
              <a:defRPr sz="27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100">
                <a:solidFill>
                  <a:schemeClr val="accent6"/>
                </a:solidFill>
              </a:defRPr>
            </a:lvl3pPr>
            <a:lvl4pPr>
              <a:defRPr sz="1900">
                <a:solidFill>
                  <a:schemeClr val="accent6"/>
                </a:solidFill>
              </a:defRPr>
            </a:lvl4pPr>
            <a:lvl5pPr>
              <a:defRPr sz="1900">
                <a:solidFill>
                  <a:schemeClr val="accent6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143000"/>
            <a:ext cx="5389033" cy="639763"/>
          </a:xfrm>
          <a:prstGeom prst="rect">
            <a:avLst/>
          </a:prstGeom>
        </p:spPr>
        <p:txBody>
          <a:bodyPr lIns="0" tIns="0" rIns="121917" bIns="60958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782763"/>
            <a:ext cx="5389033" cy="3951288"/>
          </a:xfrm>
          <a:prstGeom prst="rect">
            <a:avLst/>
          </a:prstGeom>
        </p:spPr>
        <p:txBody>
          <a:bodyPr lIns="0" tIns="60958" rIns="121917" bIns="60958"/>
          <a:lstStyle>
            <a:lvl1pPr>
              <a:defRPr sz="27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100">
                <a:solidFill>
                  <a:schemeClr val="accent6"/>
                </a:solidFill>
              </a:defRPr>
            </a:lvl3pPr>
            <a:lvl4pPr>
              <a:defRPr sz="1900">
                <a:solidFill>
                  <a:schemeClr val="accent6"/>
                </a:solidFill>
              </a:defRPr>
            </a:lvl4pPr>
            <a:lvl5pPr>
              <a:defRPr sz="1900">
                <a:solidFill>
                  <a:schemeClr val="accent6"/>
                </a:solidFill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lIns="609585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381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lIns="609585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08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838201"/>
            <a:ext cx="6815667" cy="5287963"/>
          </a:xfrm>
          <a:prstGeom prst="rect">
            <a:avLst/>
          </a:prstGeom>
        </p:spPr>
        <p:txBody>
          <a:bodyPr lIns="0" tIns="0" rIns="121917" bIns="60958"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838201"/>
            <a:ext cx="4011084" cy="5287963"/>
          </a:xfrm>
          <a:prstGeom prst="rect">
            <a:avLst/>
          </a:prstGeom>
        </p:spPr>
        <p:txBody>
          <a:bodyPr lIns="0" tIns="60958" rIns="121917" bIns="60958"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609585"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810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81601"/>
            <a:ext cx="7315200" cy="804863"/>
          </a:xfrm>
          <a:prstGeom prst="rect">
            <a:avLst/>
          </a:prstGeom>
        </p:spPr>
        <p:txBody>
          <a:bodyPr lIns="0" tIns="0" rIns="121917" bIns="60958"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lIns="609585" t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075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1752600"/>
            <a:ext cx="9042400" cy="14478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algn="l">
              <a:defRPr sz="4400" b="1" i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Headline Click to edit Master title styles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5" y="5154407"/>
            <a:ext cx="4029824" cy="8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" y="5262954"/>
            <a:ext cx="2946400" cy="66198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Month DD, 201X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 rot="10800000">
            <a:off x="1523" y="6095684"/>
            <a:ext cx="12192000" cy="762321"/>
            <a:chOff x="1142" y="0"/>
            <a:chExt cx="9144000" cy="762321"/>
          </a:xfrm>
        </p:grpSpPr>
        <p:sp>
          <p:nvSpPr>
            <p:cNvPr id="9" name="Rectangle 8"/>
            <p:cNvSpPr/>
            <p:nvPr userDrawn="1"/>
          </p:nvSpPr>
          <p:spPr>
            <a:xfrm>
              <a:off x="1142" y="0"/>
              <a:ext cx="9144000" cy="685800"/>
            </a:xfrm>
            <a:prstGeom prst="rect">
              <a:avLst/>
            </a:prstGeom>
            <a:solidFill>
              <a:srgbClr val="004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142" y="684582"/>
              <a:ext cx="9144000" cy="77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60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7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1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5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FE03-8D83-0048-8B50-9787CAE2B2E4}" type="datetimeFigureOut">
              <a:rPr lang="en-US" smtClean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" y="0"/>
            <a:ext cx="12192000" cy="685800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124621"/>
            <a:ext cx="9753600" cy="731520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3" y="684581"/>
            <a:ext cx="121920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270328"/>
            <a:ext cx="115824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4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6443572"/>
            <a:ext cx="5994400" cy="2620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3" y="0"/>
            <a:ext cx="12192000" cy="685800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3" y="684581"/>
            <a:ext cx="121920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270328"/>
            <a:ext cx="115824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304800" y="64770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625362-5A18-4408-B432-53D82409E28B}" type="slidenum">
              <a:rPr lang="en-US" sz="800" smtClean="0">
                <a:solidFill>
                  <a:srgbClr val="4D4D4D">
                    <a:tint val="75000"/>
                  </a:srgbClr>
                </a:solidFill>
                <a:cs typeface="Arial"/>
              </a:rPr>
              <a:pPr/>
              <a:t>‹#›</a:t>
            </a:fld>
            <a:endParaRPr lang="en-US" sz="800" dirty="0">
              <a:solidFill>
                <a:srgbClr val="4D4D4D">
                  <a:tint val="75000"/>
                </a:srgbClr>
              </a:solidFill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6477000"/>
            <a:ext cx="3759200" cy="2286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800" dirty="0" smtClean="0">
                <a:solidFill>
                  <a:srgbClr val="4D4D4D"/>
                </a:solidFill>
                <a:cs typeface="Arial"/>
              </a:rPr>
              <a:t>Confidential and Proprietary Information of Dex Media </a:t>
            </a:r>
            <a:endParaRPr lang="en-US" sz="800" dirty="0">
              <a:solidFill>
                <a:srgbClr val="4D4D4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13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29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" y="0"/>
            <a:ext cx="12192000" cy="685800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124621"/>
            <a:ext cx="9753600" cy="731520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3" y="684581"/>
            <a:ext cx="121920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270328"/>
            <a:ext cx="115824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" y="0"/>
            <a:ext cx="12192000" cy="685800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124621"/>
            <a:ext cx="9753600" cy="731520"/>
          </a:xfrm>
          <a:prstGeom prst="rect">
            <a:avLst/>
          </a:prstGeom>
        </p:spPr>
      </p:pic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3" y="684581"/>
            <a:ext cx="121920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270328"/>
            <a:ext cx="115824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5362-5A18-4408-B432-53D82409E2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6443568"/>
            <a:ext cx="5994400" cy="2620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3" y="0"/>
            <a:ext cx="12192000" cy="685800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0" y="0"/>
            <a:ext cx="12193056" cy="685800"/>
          </a:xfrm>
          <a:prstGeom prst="rect">
            <a:avLst/>
          </a:prstGeom>
        </p:spPr>
        <p:txBody>
          <a:bodyPr vert="horz" lIns="457200" tIns="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3" y="684581"/>
            <a:ext cx="121920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270328"/>
            <a:ext cx="115824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304800" y="647700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625362-5A18-4408-B432-53D82409E28B}" type="slidenum">
              <a:rPr lang="en-US" sz="800" smtClean="0">
                <a:solidFill>
                  <a:srgbClr val="4D4D4D">
                    <a:tint val="75000"/>
                  </a:srgbClr>
                </a:solidFill>
                <a:cs typeface="Arial"/>
              </a:rPr>
              <a:pPr/>
              <a:t>‹#›</a:t>
            </a:fld>
            <a:endParaRPr lang="en-US" sz="800" dirty="0">
              <a:solidFill>
                <a:srgbClr val="4D4D4D">
                  <a:tint val="75000"/>
                </a:srgbClr>
              </a:solidFill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6477000"/>
            <a:ext cx="3759200" cy="2286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800" dirty="0" smtClean="0">
                <a:solidFill>
                  <a:srgbClr val="4D4D4D"/>
                </a:solidFill>
                <a:cs typeface="Arial"/>
              </a:rPr>
              <a:t>Confidential and Proprietary Information of </a:t>
            </a:r>
            <a:r>
              <a:rPr lang="en-US" sz="800" dirty="0" err="1" smtClean="0">
                <a:solidFill>
                  <a:srgbClr val="4D4D4D"/>
                </a:solidFill>
                <a:cs typeface="Arial"/>
              </a:rPr>
              <a:t>Dex</a:t>
            </a:r>
            <a:r>
              <a:rPr lang="en-US" sz="800" dirty="0" smtClean="0">
                <a:solidFill>
                  <a:srgbClr val="4D4D4D"/>
                </a:solidFill>
                <a:cs typeface="Arial"/>
              </a:rPr>
              <a:t> Media </a:t>
            </a:r>
            <a:endParaRPr lang="en-US" sz="800" dirty="0">
              <a:solidFill>
                <a:srgbClr val="4D4D4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20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" y="0"/>
            <a:ext cx="12192000" cy="685800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0" y="31174"/>
            <a:ext cx="12193056" cy="623455"/>
          </a:xfrm>
          <a:prstGeom prst="rect">
            <a:avLst/>
          </a:prstGeom>
        </p:spPr>
        <p:txBody>
          <a:bodyPr vert="horz" lIns="609585" tIns="0" rIns="121917" bIns="609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3" y="684581"/>
            <a:ext cx="121920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6172200"/>
            <a:ext cx="11582400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33E1-69C0-1B42-B2FE-E67D6B5BF0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04" y="6334065"/>
            <a:ext cx="1895096" cy="3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7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ally1.rallydev.com/" TargetMode="Externa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0"/>
            <a:ext cx="11074400" cy="1447800"/>
          </a:xfrm>
        </p:spPr>
        <p:txBody>
          <a:bodyPr/>
          <a:lstStyle/>
          <a:p>
            <a:r>
              <a:rPr lang="en-US" dirty="0" smtClean="0"/>
              <a:t>Rally Usage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9600" y="5527040"/>
            <a:ext cx="4104640" cy="397897"/>
          </a:xfrm>
        </p:spPr>
        <p:txBody>
          <a:bodyPr/>
          <a:lstStyle/>
          <a:p>
            <a:r>
              <a:rPr lang="en-US" sz="2000" dirty="0" smtClean="0"/>
              <a:t>October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00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User Story, Actions, New User Story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8227"/>
            <a:ext cx="10972800" cy="273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8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Views in Rally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6" y="2416153"/>
            <a:ext cx="5724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0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View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48" y="990600"/>
            <a:ext cx="9836504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5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6" y="977878"/>
            <a:ext cx="8582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3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App to your Dashboard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66630"/>
            <a:ext cx="10972800" cy="335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0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2525"/>
            <a:ext cx="10972800" cy="412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12800"/>
            <a:ext cx="10972800" cy="54573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Rally URL and accessibility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Backlog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Iteration Status, Team Status, Story Board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Team Status Navigation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Story Board – is always current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Creating a new user story – Backlog, Iteration, User </a:t>
            </a:r>
            <a:r>
              <a:rPr lang="en-US" altLang="en-US" sz="2400" dirty="0" smtClean="0"/>
              <a:t>Stories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Feature – Create a new user story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Creating Views in Rally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Dashboard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Reports</a:t>
            </a:r>
            <a:endParaRPr lang="en-US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2000" dirty="0" smtClean="0"/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2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Rally URL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rally1.rallydev.com</a:t>
            </a:r>
            <a:endParaRPr lang="en-US" dirty="0" smtClean="0"/>
          </a:p>
          <a:p>
            <a:r>
              <a:rPr lang="en-US" dirty="0" smtClean="0"/>
              <a:t>Rally is now </a:t>
            </a:r>
            <a:r>
              <a:rPr lang="en-US" b="1" dirty="0" smtClean="0"/>
              <a:t>CA Agile Central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Rally URL and accessibility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4" y="2096325"/>
            <a:ext cx="7352270" cy="391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Backlog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3656"/>
            <a:ext cx="10972800" cy="372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Iteration Status, Team Status, Story Board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1116"/>
            <a:ext cx="10972800" cy="406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1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Team </a:t>
            </a:r>
            <a:r>
              <a:rPr lang="en-US" altLang="en-US" sz="4000" dirty="0"/>
              <a:t>Status Navigation</a:t>
            </a:r>
            <a:br>
              <a:rPr lang="en-US" altLang="en-US" sz="4000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" y="1031576"/>
            <a:ext cx="11622360" cy="486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8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Board is always the current sprint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44" y="990600"/>
            <a:ext cx="10571912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2700" dirty="0" smtClean="0"/>
              <a:t>Creating </a:t>
            </a:r>
            <a:r>
              <a:rPr lang="en-US" altLang="en-US" sz="2700" dirty="0"/>
              <a:t>a new user story – Backlog, Iteration, User Stories</a:t>
            </a:r>
            <a:br>
              <a:rPr lang="en-US" altLang="en-US" sz="2700" dirty="0"/>
            </a:br>
            <a:endParaRPr lang="en-US" sz="27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" y="1082160"/>
            <a:ext cx="10972800" cy="21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" y="3429000"/>
            <a:ext cx="4061255" cy="266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– Create a new user story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5" y="919956"/>
            <a:ext cx="53149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98" y="3444081"/>
            <a:ext cx="59340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581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xMedia_PPT_Template_Horizontal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x Media Sub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x Media Colors">
      <a:dk1>
        <a:srgbClr val="4D4D4D"/>
      </a:dk1>
      <a:lt1>
        <a:srgbClr val="FFFFFF"/>
      </a:lt1>
      <a:dk2>
        <a:srgbClr val="004990"/>
      </a:dk2>
      <a:lt2>
        <a:srgbClr val="FFFFFF"/>
      </a:lt2>
      <a:accent1>
        <a:srgbClr val="004990"/>
      </a:accent1>
      <a:accent2>
        <a:srgbClr val="58A618"/>
      </a:accent2>
      <a:accent3>
        <a:srgbClr val="0079C1"/>
      </a:accent3>
      <a:accent4>
        <a:srgbClr val="8DD2F5"/>
      </a:accent4>
      <a:accent5>
        <a:srgbClr val="7BA9BF"/>
      </a:accent5>
      <a:accent6>
        <a:srgbClr val="4D4D4D"/>
      </a:accent6>
      <a:hlink>
        <a:srgbClr val="0079C1"/>
      </a:hlink>
      <a:folHlink>
        <a:srgbClr val="800080"/>
      </a:folHlink>
    </a:clrScheme>
    <a:fontScheme name="Dex Media Sub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xMedia_PPT_Template_Horizontal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x Media Sub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exMedia_PPT_Template_Horizontal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x Media Sub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INAL APPROVED HORIZONTAL">
  <a:themeElements>
    <a:clrScheme name="Dex Media Colors">
      <a:dk1>
        <a:srgbClr val="4D4D4D"/>
      </a:dk1>
      <a:lt1>
        <a:srgbClr val="FFFFFF"/>
      </a:lt1>
      <a:dk2>
        <a:srgbClr val="004990"/>
      </a:dk2>
      <a:lt2>
        <a:srgbClr val="FFFFFF"/>
      </a:lt2>
      <a:accent1>
        <a:srgbClr val="004990"/>
      </a:accent1>
      <a:accent2>
        <a:srgbClr val="58A618"/>
      </a:accent2>
      <a:accent3>
        <a:srgbClr val="0079C1"/>
      </a:accent3>
      <a:accent4>
        <a:srgbClr val="8DD2F5"/>
      </a:accent4>
      <a:accent5>
        <a:srgbClr val="7BA9BF"/>
      </a:accent5>
      <a:accent6>
        <a:srgbClr val="4D4D4D"/>
      </a:accent6>
      <a:hlink>
        <a:srgbClr val="0079C1"/>
      </a:hlink>
      <a:folHlink>
        <a:srgbClr val="800080"/>
      </a:folHlink>
    </a:clrScheme>
    <a:fontScheme name="Dex Media Sub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016DexMediaPPT_16x9">
  <a:themeElements>
    <a:clrScheme name="Dex Media Colors">
      <a:dk1>
        <a:srgbClr val="4D4D4D"/>
      </a:dk1>
      <a:lt1>
        <a:srgbClr val="FFFFFF"/>
      </a:lt1>
      <a:dk2>
        <a:srgbClr val="004990"/>
      </a:dk2>
      <a:lt2>
        <a:srgbClr val="FFFFFF"/>
      </a:lt2>
      <a:accent1>
        <a:srgbClr val="004990"/>
      </a:accent1>
      <a:accent2>
        <a:srgbClr val="58A618"/>
      </a:accent2>
      <a:accent3>
        <a:srgbClr val="0079C1"/>
      </a:accent3>
      <a:accent4>
        <a:srgbClr val="8DD2F5"/>
      </a:accent4>
      <a:accent5>
        <a:srgbClr val="7BA9BF"/>
      </a:accent5>
      <a:accent6>
        <a:srgbClr val="4D4D4D"/>
      </a:accent6>
      <a:hlink>
        <a:srgbClr val="0079C1"/>
      </a:hlink>
      <a:folHlink>
        <a:srgbClr val="800080"/>
      </a:folHlink>
    </a:clrScheme>
    <a:fontScheme name="Dex Media Sub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Dex Media Template</Template>
  <TotalTime>32405</TotalTime>
  <Words>107</Words>
  <Application>Microsoft Office PowerPoint</Application>
  <PresentationFormat>Custom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Custom Design</vt:lpstr>
      <vt:lpstr>DexMedia_PPT_Template_Horizontal_1</vt:lpstr>
      <vt:lpstr>Office Theme</vt:lpstr>
      <vt:lpstr>1_DexMedia_PPT_Template_Horizontal_1</vt:lpstr>
      <vt:lpstr>2_DexMedia_PPT_Template_Horizontal_1</vt:lpstr>
      <vt:lpstr>FINAL APPROVED HORIZONTAL</vt:lpstr>
      <vt:lpstr>2016DexMediaPPT_16x9</vt:lpstr>
      <vt:lpstr>Rally Usage</vt:lpstr>
      <vt:lpstr> Agenda</vt:lpstr>
      <vt:lpstr>Rally URL and accessibility</vt:lpstr>
      <vt:lpstr> Backlog </vt:lpstr>
      <vt:lpstr> Iteration Status, Team Status, Story Board </vt:lpstr>
      <vt:lpstr> Team Status Navigation </vt:lpstr>
      <vt:lpstr>Story Board is always the current sprint</vt:lpstr>
      <vt:lpstr> Creating a new user story – Backlog, Iteration, User Stories </vt:lpstr>
      <vt:lpstr>Feature – Create a new user story</vt:lpstr>
      <vt:lpstr>Plan – User Story, Actions, New User Story</vt:lpstr>
      <vt:lpstr>Creating Views in Rally</vt:lpstr>
      <vt:lpstr>Create Custom View</vt:lpstr>
      <vt:lpstr>Dashboard</vt:lpstr>
      <vt:lpstr>Adding an App to your Dashboard</vt:lpstr>
      <vt:lpstr>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mike.hendler@dexmedia.com</dc:creator>
  <cp:lastModifiedBy>Kavitha X Kannan</cp:lastModifiedBy>
  <cp:revision>357</cp:revision>
  <cp:lastPrinted>2015-10-12T16:53:51Z</cp:lastPrinted>
  <dcterms:created xsi:type="dcterms:W3CDTF">2015-09-15T17:31:01Z</dcterms:created>
  <dcterms:modified xsi:type="dcterms:W3CDTF">2017-10-19T21:46:16Z</dcterms:modified>
</cp:coreProperties>
</file>