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handoutMasters/handoutMaster1.xml" ContentType="application/vnd.openxmlformats-officedocument.presentationml.handoutMaster+xml"/>
  <Override PartName="/ppt/media/image14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285" r:id="rId5"/>
    <p:sldId id="283" r:id="rId6"/>
    <p:sldId id="258" r:id="rId7"/>
    <p:sldId id="259" r:id="rId8"/>
    <p:sldId id="287" r:id="rId9"/>
    <p:sldId id="288" r:id="rId10"/>
    <p:sldId id="282" r:id="rId11"/>
    <p:sldId id="265" r:id="rId12"/>
    <p:sldId id="290" r:id="rId13"/>
    <p:sldId id="260" r:id="rId14"/>
    <p:sldId id="291" r:id="rId15"/>
    <p:sldId id="278" r:id="rId16"/>
    <p:sldId id="292" r:id="rId17"/>
    <p:sldId id="293" r:id="rId18"/>
    <p:sldId id="294" r:id="rId19"/>
    <p:sldId id="295" r:id="rId20"/>
    <p:sldId id="296" r:id="rId21"/>
    <p:sldId id="297" r:id="rId22"/>
    <p:sldId id="266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customXml" Target="../customXml/item3.xml"/><Relationship Id="rId31" Type="http://schemas.openxmlformats.org/officeDocument/2006/relationships/customXml" Target="../customXml/item2.xml"/><Relationship Id="rId30" Type="http://schemas.openxmlformats.org/officeDocument/2006/relationships/customXml" Target="../customXml/item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5#1">
  <dgm:title val=""/>
  <dgm:desc val=""/>
  <dgm:catLst>
    <dgm:cat type="accent2" pri="11500"/>
  </dgm:catLst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901605-90D2-42CF-A370-69DD16BAF5F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0DFD88-0952-4500-AB66-51AD23E53CE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Design a module to manage loans, including personal loans, mortgages, and business loans.</a:t>
          </a:r>
          <a:r>
            <a:rPr lang="en-US">
              <a:solidFill>
                <a:schemeClr val="tx1"/>
              </a:solidFill>
            </a:rPr>
            <a:t/>
          </a:r>
          <a:endParaRPr lang="en-US">
            <a:solidFill>
              <a:schemeClr val="tx1"/>
            </a:solidFill>
          </a:endParaRPr>
        </a:p>
      </dgm:t>
    </dgm:pt>
    <dgm:pt modelId="{7A3CEAC2-B5E9-491B-82E3-DFDB02195337}" cxnId="{C69641AC-B936-4342-B2EA-FFC4F8668D5B}" type="parTrans">
      <dgm:prSet/>
      <dgm:spPr/>
      <dgm:t>
        <a:bodyPr/>
        <a:lstStyle/>
        <a:p>
          <a:endParaRPr lang="en-US"/>
        </a:p>
      </dgm:t>
    </dgm:pt>
    <dgm:pt modelId="{2078ED9D-613A-4CAA-9064-3574F982670F}" cxnId="{C69641AC-B936-4342-B2EA-FFC4F8668D5B}" type="sibTrans">
      <dgm:prSet/>
      <dgm:spPr/>
      <dgm:t>
        <a:bodyPr/>
        <a:lstStyle/>
        <a:p>
          <a:endParaRPr lang="en-US"/>
        </a:p>
      </dgm:t>
    </dgm:pt>
    <dgm:pt modelId="{24FFE3D7-1FFF-4357-86EE-A5228D82D39F}">
      <dgm:prSet/>
      <dgm:spPr/>
      <dgm:t>
        <a:bodyPr/>
        <a:lstStyle/>
        <a:p>
          <a:r>
            <a:rPr lang="en-US"/>
            <a:t>Calculate and track interest payments, loan balances, and payment schedules.</a:t>
          </a:r>
        </a:p>
      </dgm:t>
    </dgm:pt>
    <dgm:pt modelId="{10828A53-D347-4C1C-9DB4-3037DD87F48D}" cxnId="{06AB5DBF-FE2A-46D8-841A-472E20ED78A4}" type="parTrans">
      <dgm:prSet/>
      <dgm:spPr/>
      <dgm:t>
        <a:bodyPr/>
        <a:lstStyle/>
        <a:p>
          <a:endParaRPr lang="en-US"/>
        </a:p>
      </dgm:t>
    </dgm:pt>
    <dgm:pt modelId="{C944DA07-7BC7-4CCA-8D09-ADD4B2903826}" cxnId="{06AB5DBF-FE2A-46D8-841A-472E20ED78A4}" type="sibTrans">
      <dgm:prSet/>
      <dgm:spPr/>
      <dgm:t>
        <a:bodyPr/>
        <a:lstStyle/>
        <a:p>
          <a:endParaRPr lang="en-US"/>
        </a:p>
      </dgm:t>
    </dgm:pt>
    <dgm:pt modelId="{EA77AEE7-F35D-4E3A-AC31-F4E942B199EA}">
      <dgm:prSet phldr="0"/>
      <dgm:spPr/>
      <dgm:t>
        <a:bodyPr/>
        <a:lstStyle/>
        <a:p>
          <a:pPr rtl="0"/>
          <a:r>
            <a:rPr lang="en-US" b="0">
              <a:latin typeface="Tenorite"/>
            </a:rPr>
            <a:t> </a:t>
          </a:r>
          <a:r>
            <a:rPr lang="en-US" b="0"/>
            <a:t>A loan management system is a digital platform that helps automate every stage of the loan lifecycle, from application to closing</a:t>
          </a:r>
          <a:endParaRPr lang="en-US" b="1">
            <a:solidFill>
              <a:schemeClr val="bg2"/>
            </a:solidFill>
            <a:latin typeface="Calibri" panose="020F0502020204030204"/>
            <a:ea typeface="Calibri" panose="020F0502020204030204"/>
            <a:cs typeface="Calibri" panose="020F0502020204030204"/>
          </a:endParaRPr>
        </a:p>
      </dgm:t>
    </dgm:pt>
    <dgm:pt modelId="{108CAAD1-7A0C-4E86-9595-3DF4FDDEAE6D}" cxnId="{3693CDF1-F17F-4218-94DE-BC9EDB432D5C}" type="parTrans">
      <dgm:prSet/>
      <dgm:spPr/>
    </dgm:pt>
    <dgm:pt modelId="{095AB63D-F54E-498D-AD79-7DD96C43C5E6}" cxnId="{3693CDF1-F17F-4218-94DE-BC9EDB432D5C}" type="sibTrans">
      <dgm:prSet/>
      <dgm:spPr/>
    </dgm:pt>
    <dgm:pt modelId="{88ED5274-4D1C-41D5-A46D-5EE09F0D9C33}" type="pres">
      <dgm:prSet presAssocID="{AA901605-90D2-42CF-A370-69DD16BAF5F4}" presName="outerComposite" presStyleCnt="0">
        <dgm:presLayoutVars>
          <dgm:chMax val="5"/>
          <dgm:dir/>
          <dgm:resizeHandles val="exact"/>
        </dgm:presLayoutVars>
      </dgm:prSet>
      <dgm:spPr/>
    </dgm:pt>
    <dgm:pt modelId="{FA887AAA-8583-4504-9008-39E59BA92204}" type="pres">
      <dgm:prSet presAssocID="{AA901605-90D2-42CF-A370-69DD16BAF5F4}" presName="dummyMaxCanvas" presStyleCnt="0">
        <dgm:presLayoutVars/>
      </dgm:prSet>
      <dgm:spPr/>
    </dgm:pt>
    <dgm:pt modelId="{13BA8662-45BA-44D3-AE03-F1462A8BB292}" type="pres">
      <dgm:prSet presAssocID="{AA901605-90D2-42CF-A370-69DD16BAF5F4}" presName="ThreeNodes_1" presStyleLbl="node1" presStyleIdx="0" presStyleCnt="3">
        <dgm:presLayoutVars>
          <dgm:bulletEnabled val="1"/>
        </dgm:presLayoutVars>
      </dgm:prSet>
      <dgm:spPr/>
    </dgm:pt>
    <dgm:pt modelId="{ECDE4C69-D36B-4608-ADF5-0BD17CF2F0EC}" type="pres">
      <dgm:prSet presAssocID="{AA901605-90D2-42CF-A370-69DD16BAF5F4}" presName="ThreeNodes_2" presStyleLbl="node1" presStyleIdx="1" presStyleCnt="3">
        <dgm:presLayoutVars>
          <dgm:bulletEnabled val="1"/>
        </dgm:presLayoutVars>
      </dgm:prSet>
      <dgm:spPr/>
    </dgm:pt>
    <dgm:pt modelId="{A62ED263-A98F-428B-8BF2-705EB5991C4D}" type="pres">
      <dgm:prSet presAssocID="{AA901605-90D2-42CF-A370-69DD16BAF5F4}" presName="ThreeNodes_3" presStyleLbl="node1" presStyleIdx="2" presStyleCnt="3">
        <dgm:presLayoutVars>
          <dgm:bulletEnabled val="1"/>
        </dgm:presLayoutVars>
      </dgm:prSet>
      <dgm:spPr/>
    </dgm:pt>
    <dgm:pt modelId="{251AE5F1-7A55-4296-ACBF-FDF4FF74910D}" type="pres">
      <dgm:prSet presAssocID="{AA901605-90D2-42CF-A370-69DD16BAF5F4}" presName="ThreeConn_1-2" presStyleLbl="fgAccFollowNode1" presStyleIdx="0" presStyleCnt="2">
        <dgm:presLayoutVars>
          <dgm:bulletEnabled val="1"/>
        </dgm:presLayoutVars>
      </dgm:prSet>
      <dgm:spPr/>
    </dgm:pt>
    <dgm:pt modelId="{730F084D-EC1D-4AEA-AB58-9994433657C4}" type="pres">
      <dgm:prSet presAssocID="{AA901605-90D2-42CF-A370-69DD16BAF5F4}" presName="ThreeConn_2-3" presStyleLbl="fgAccFollowNode1" presStyleIdx="1" presStyleCnt="2">
        <dgm:presLayoutVars>
          <dgm:bulletEnabled val="1"/>
        </dgm:presLayoutVars>
      </dgm:prSet>
      <dgm:spPr/>
    </dgm:pt>
    <dgm:pt modelId="{5E1C3799-B9B5-4925-9864-9D83D043AAE6}" type="pres">
      <dgm:prSet presAssocID="{AA901605-90D2-42CF-A370-69DD16BAF5F4}" presName="ThreeNodes_1_text" presStyleCnt="0">
        <dgm:presLayoutVars>
          <dgm:bulletEnabled val="1"/>
        </dgm:presLayoutVars>
      </dgm:prSet>
      <dgm:spPr/>
    </dgm:pt>
    <dgm:pt modelId="{24EA1CE8-BA26-4614-AD2C-E78337B493CB}" type="pres">
      <dgm:prSet presAssocID="{AA901605-90D2-42CF-A370-69DD16BAF5F4}" presName="ThreeNodes_2_text" presStyleCnt="0">
        <dgm:presLayoutVars>
          <dgm:bulletEnabled val="1"/>
        </dgm:presLayoutVars>
      </dgm:prSet>
      <dgm:spPr/>
    </dgm:pt>
    <dgm:pt modelId="{CF50DA06-8FEC-464F-8C98-74B4BD30A1CC}" type="pres">
      <dgm:prSet presAssocID="{AA901605-90D2-42CF-A370-69DD16BAF5F4}" presName="ThreeNodes_3_text" presStyleCnt="0">
        <dgm:presLayoutVars>
          <dgm:bulletEnabled val="1"/>
        </dgm:presLayoutVars>
      </dgm:prSet>
      <dgm:spPr/>
    </dgm:pt>
  </dgm:ptLst>
  <dgm:cxnLst>
    <dgm:cxn modelId="{C69641AC-B936-4342-B2EA-FFC4F8668D5B}" srcId="{AA901605-90D2-42CF-A370-69DD16BAF5F4}" destId="{310DFD88-0952-4500-AB66-51AD23E53CE6}" srcOrd="0" destOrd="0" parTransId="{7A3CEAC2-B5E9-491B-82E3-DFDB02195337}" sibTransId="{2078ED9D-613A-4CAA-9064-3574F982670F}"/>
    <dgm:cxn modelId="{06AB5DBF-FE2A-46D8-841A-472E20ED78A4}" srcId="{AA901605-90D2-42CF-A370-69DD16BAF5F4}" destId="{24FFE3D7-1FFF-4357-86EE-A5228D82D39F}" srcOrd="1" destOrd="0" parTransId="{10828A53-D347-4C1C-9DB4-3037DD87F48D}" sibTransId="{C944DA07-7BC7-4CCA-8D09-ADD4B2903826}"/>
    <dgm:cxn modelId="{3693CDF1-F17F-4218-94DE-BC9EDB432D5C}" srcId="{AA901605-90D2-42CF-A370-69DD16BAF5F4}" destId="{EA77AEE7-F35D-4E3A-AC31-F4E942B199EA}" srcOrd="2" destOrd="0" parTransId="{108CAAD1-7A0C-4E86-9595-3DF4FDDEAE6D}" sibTransId="{095AB63D-F54E-498D-AD79-7DD96C43C5E6}"/>
    <dgm:cxn modelId="{120AFE97-EC51-4712-BAA2-11E34694538A}" type="presOf" srcId="{AA901605-90D2-42CF-A370-69DD16BAF5F4}" destId="{88ED5274-4D1C-41D5-A46D-5EE09F0D9C33}" srcOrd="0" destOrd="0" presId="urn:microsoft.com/office/officeart/2005/8/layout/vProcess5"/>
    <dgm:cxn modelId="{AEA9F92D-D9B4-49EA-B246-7AACBEECA5D6}" type="presParOf" srcId="{88ED5274-4D1C-41D5-A46D-5EE09F0D9C33}" destId="{FA887AAA-8583-4504-9008-39E59BA92204}" srcOrd="0" destOrd="0" presId="urn:microsoft.com/office/officeart/2005/8/layout/vProcess5"/>
    <dgm:cxn modelId="{6BE65E11-DED7-44CE-82D3-1DE3D588F491}" type="presParOf" srcId="{88ED5274-4D1C-41D5-A46D-5EE09F0D9C33}" destId="{13BA8662-45BA-44D3-AE03-F1462A8BB292}" srcOrd="1" destOrd="0" presId="urn:microsoft.com/office/officeart/2005/8/layout/vProcess5"/>
    <dgm:cxn modelId="{5948E5F7-B775-4600-8BB2-5D8237DAE4D8}" type="presOf" srcId="{310DFD88-0952-4500-AB66-51AD23E53CE6}" destId="{13BA8662-45BA-44D3-AE03-F1462A8BB292}" srcOrd="0" destOrd="0" presId="urn:microsoft.com/office/officeart/2005/8/layout/vProcess5"/>
    <dgm:cxn modelId="{FF3684A5-1BAA-4E2D-880E-26C634F7AA0A}" type="presParOf" srcId="{88ED5274-4D1C-41D5-A46D-5EE09F0D9C33}" destId="{ECDE4C69-D36B-4608-ADF5-0BD17CF2F0EC}" srcOrd="2" destOrd="0" presId="urn:microsoft.com/office/officeart/2005/8/layout/vProcess5"/>
    <dgm:cxn modelId="{FF26BF5C-0E50-478E-A1D1-1698FDAD86F9}" type="presOf" srcId="{24FFE3D7-1FFF-4357-86EE-A5228D82D39F}" destId="{ECDE4C69-D36B-4608-ADF5-0BD17CF2F0EC}" srcOrd="0" destOrd="0" presId="urn:microsoft.com/office/officeart/2005/8/layout/vProcess5"/>
    <dgm:cxn modelId="{5D12813A-5BEE-4FCE-907D-4C9C9BF11C53}" type="presParOf" srcId="{88ED5274-4D1C-41D5-A46D-5EE09F0D9C33}" destId="{A62ED263-A98F-428B-8BF2-705EB5991C4D}" srcOrd="3" destOrd="0" presId="urn:microsoft.com/office/officeart/2005/8/layout/vProcess5"/>
    <dgm:cxn modelId="{7C95F900-438C-4FED-8473-033B7F34D89E}" type="presOf" srcId="{EA77AEE7-F35D-4E3A-AC31-F4E942B199EA}" destId="{A62ED263-A98F-428B-8BF2-705EB5991C4D}" srcOrd="0" destOrd="0" presId="urn:microsoft.com/office/officeart/2005/8/layout/vProcess5"/>
    <dgm:cxn modelId="{FC3953E7-76AD-448C-A56F-0D7A42C6D022}" type="presParOf" srcId="{88ED5274-4D1C-41D5-A46D-5EE09F0D9C33}" destId="{251AE5F1-7A55-4296-ACBF-FDF4FF74910D}" srcOrd="4" destOrd="0" presId="urn:microsoft.com/office/officeart/2005/8/layout/vProcess5"/>
    <dgm:cxn modelId="{106BEA65-AE24-4734-B0D5-B7FF64DA4937}" type="presOf" srcId="{2078ED9D-613A-4CAA-9064-3574F982670F}" destId="{251AE5F1-7A55-4296-ACBF-FDF4FF74910D}" srcOrd="0" destOrd="0" presId="urn:microsoft.com/office/officeart/2005/8/layout/vProcess5"/>
    <dgm:cxn modelId="{283D50AB-3C83-4924-9725-EF5409E38697}" type="presParOf" srcId="{88ED5274-4D1C-41D5-A46D-5EE09F0D9C33}" destId="{730F084D-EC1D-4AEA-AB58-9994433657C4}" srcOrd="5" destOrd="0" presId="urn:microsoft.com/office/officeart/2005/8/layout/vProcess5"/>
    <dgm:cxn modelId="{C5E89331-7B8E-4145-8479-506F7D04DF3C}" type="presOf" srcId="{C944DA07-7BC7-4CCA-8D09-ADD4B2903826}" destId="{730F084D-EC1D-4AEA-AB58-9994433657C4}" srcOrd="0" destOrd="0" presId="urn:microsoft.com/office/officeart/2005/8/layout/vProcess5"/>
    <dgm:cxn modelId="{0C0EE098-B853-4091-BB58-5CEF3612B400}" type="presParOf" srcId="{88ED5274-4D1C-41D5-A46D-5EE09F0D9C33}" destId="{5E1C3799-B9B5-4925-9864-9D83D043AAE6}" srcOrd="6" destOrd="0" presId="urn:microsoft.com/office/officeart/2005/8/layout/vProcess5"/>
    <dgm:cxn modelId="{A9F769AA-AAF2-47CB-A3B5-F37EF6CB360F}" type="presOf" srcId="{310DFD88-0952-4500-AB66-51AD23E53CE6}" destId="{5E1C3799-B9B5-4925-9864-9D83D043AAE6}" srcOrd="1" destOrd="0" presId="urn:microsoft.com/office/officeart/2005/8/layout/vProcess5"/>
    <dgm:cxn modelId="{E15B7602-0E64-4186-81D6-301CBECD1038}" type="presParOf" srcId="{88ED5274-4D1C-41D5-A46D-5EE09F0D9C33}" destId="{24EA1CE8-BA26-4614-AD2C-E78337B493CB}" srcOrd="7" destOrd="0" presId="urn:microsoft.com/office/officeart/2005/8/layout/vProcess5"/>
    <dgm:cxn modelId="{9DFA160D-1099-49CF-9D63-76B0CEC86866}" type="presOf" srcId="{24FFE3D7-1FFF-4357-86EE-A5228D82D39F}" destId="{24EA1CE8-BA26-4614-AD2C-E78337B493CB}" srcOrd="1" destOrd="0" presId="urn:microsoft.com/office/officeart/2005/8/layout/vProcess5"/>
    <dgm:cxn modelId="{A00C1855-DEB5-498A-8ABF-567121C5D49B}" type="presParOf" srcId="{88ED5274-4D1C-41D5-A46D-5EE09F0D9C33}" destId="{CF50DA06-8FEC-464F-8C98-74B4BD30A1CC}" srcOrd="8" destOrd="0" presId="urn:microsoft.com/office/officeart/2005/8/layout/vProcess5"/>
    <dgm:cxn modelId="{9B373BED-9B86-4203-92B8-898327D3745C}" type="presOf" srcId="{EA77AEE7-F35D-4E3A-AC31-F4E942B199EA}" destId="{CF50DA06-8FEC-464F-8C98-74B4BD30A1CC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algn="ctr" rtl="0">
            <a:buNone/>
          </a:pPr>
          <a:r>
            <a:rPr lang="en-US" sz="1400">
              <a:latin typeface="+mn-lt"/>
            </a:rPr>
            <a:t>Deploy strategic networks with compelling e-business needs</a:t>
          </a:r>
        </a:p>
      </dgm:t>
    </dgm:pt>
    <dgm:pt modelId="{BCBC007E-0269-421B-9C41-DE26D5C3A822}" cxnId="{711E093C-AD42-45A4-8D40-A2D39702062E}" type="par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cxnId="{711E093C-AD42-45A4-8D40-A2D39702062E}" type="sib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/>
      <dgm:spPr/>
      <dgm:t>
        <a:bodyPr/>
        <a:lstStyle/>
        <a:p>
          <a:pPr marL="0" algn="ctr" rtl="0">
            <a:buNone/>
          </a:pPr>
          <a:r>
            <a:rPr lang="en-US" sz="2000">
              <a:latin typeface="+mn-lt"/>
            </a:rPr>
            <a:t>Planning</a:t>
          </a:r>
        </a:p>
      </dgm:t>
    </dgm:pt>
    <dgm:pt modelId="{9D249532-A24D-4D8F-848A-9F42F2E486C9}" cxnId="{A0077D09-C12C-46D0-8DF7-194B6911362A}" type="par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cxnId="{A0077D09-C12C-46D0-8DF7-194B6911362A}" type="sib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 algn="ctr" rtl="0">
            <a:buNone/>
          </a:pPr>
          <a:r>
            <a:rPr lang="en-US" sz="1400">
              <a:latin typeface="+mn-lt"/>
            </a:rPr>
            <a:t>Making code</a:t>
          </a:r>
        </a:p>
      </dgm:t>
    </dgm:pt>
    <dgm:pt modelId="{035C64B0-4F0C-4FD1-BD23-B1D4C9887CBE}" cxnId="{381FE1CC-8184-4745-8EB3-6DE11655998D}" type="par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cxnId="{381FE1CC-8184-4745-8EB3-6DE11655998D}" type="sib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/>
      <dgm:spPr/>
      <dgm:t>
        <a:bodyPr/>
        <a:lstStyle/>
        <a:p>
          <a:pPr marL="0" algn="ctr" rtl="0">
            <a:buNone/>
          </a:pPr>
          <a:r>
            <a:rPr lang="en-US" sz="2000">
              <a:latin typeface="+mn-lt"/>
            </a:rPr>
            <a:t>Bank Management</a:t>
          </a:r>
        </a:p>
      </dgm:t>
    </dgm:pt>
    <dgm:pt modelId="{10C68AF5-481C-45AA-A216-8BBBB04515B9}" cxnId="{F28D7702-2FC3-49BD-BB13-C989E5EE622A}" type="par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cxnId="{F28D7702-2FC3-49BD-BB13-C989E5EE622A}" type="sib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custT="1"/>
      <dgm:spPr/>
      <dgm:t>
        <a:bodyPr/>
        <a:lstStyle/>
        <a:p>
          <a:pPr marL="0" algn="ctr">
            <a:buNone/>
          </a:pPr>
          <a:endParaRPr lang="en-US" sz="1400">
            <a:latin typeface="+mn-lt"/>
          </a:endParaRPr>
        </a:p>
      </dgm:t>
    </dgm:pt>
    <dgm:pt modelId="{D5A17F6B-93F5-442B-938A-0F38C281BE88}" cxnId="{5A5BA622-5DEB-48B9-88D9-C1DE36C711E5}" type="par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cxnId="{5A5BA622-5DEB-48B9-88D9-C1DE36C711E5}" type="sib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algn="ctr" rtl="0">
            <a:buNone/>
          </a:pPr>
          <a:r>
            <a:rPr lang="en-US" sz="1400">
              <a:latin typeface="+mn-lt"/>
            </a:rPr>
            <a:t>Foster holistically superior methodologies</a:t>
          </a:r>
        </a:p>
      </dgm:t>
    </dgm:pt>
    <dgm:pt modelId="{39522508-BC4E-4DD5-A744-AFEFFE36DB74}" cxnId="{F942F56C-9025-4AA1-9B36-C5AE0A93B0F5}" type="par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cxnId="{F942F56C-9025-4AA1-9B36-C5AE0A93B0F5}" type="sib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/>
      <dgm:spPr/>
      <dgm:t>
        <a:bodyPr/>
        <a:lstStyle/>
        <a:p>
          <a:pPr marL="0" algn="ctr"/>
          <a:r>
            <a:rPr lang="en-US" sz="2000">
              <a:latin typeface="+mn-lt"/>
            </a:rPr>
            <a:t>Launch</a:t>
          </a:r>
        </a:p>
      </dgm:t>
    </dgm:pt>
    <dgm:pt modelId="{4A8C15D4-B36F-4764-B4FF-F2AF790D3E17}" cxnId="{179FAFCF-F878-464E-A8A6-1185EFA0E380}" type="par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cxnId="{179FAFCF-F878-464E-A8A6-1185EFA0E380}" type="sib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/>
      <dgm:spPr/>
      <dgm:t>
        <a:bodyPr/>
        <a:lstStyle/>
        <a:p>
          <a:pPr marL="0" algn="ctr">
            <a:buNone/>
          </a:pPr>
          <a:r>
            <a:rPr lang="en-US" sz="2000">
              <a:latin typeface="+mn-lt"/>
            </a:rPr>
            <a:t>Strategy</a:t>
          </a:r>
        </a:p>
      </dgm:t>
    </dgm:pt>
    <dgm:pt modelId="{D9A96E25-7BBE-4DDD-8DDE-B4970D4340A8}" cxnId="{2D633B56-E147-4EFC-B9EE-6C0413F329B0}" type="par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cxnId="{2D633B56-E147-4EFC-B9EE-6C0413F329B0}" type="sib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4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4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4"/>
      <dgm:spPr/>
    </dgm:pt>
    <dgm:pt modelId="{A126BA88-D0F9-AF4A-A7BA-0638E32B45F8}" type="pres">
      <dgm:prSet presAssocID="{73D947E0-108F-4D20-A71E-3CF329F97212}" presName="imagNode" presStyleLbl="fgImgPlace1" presStyleIdx="0" presStyleCnt="4" custScaleX="63105" custScaleY="63105"/>
      <dgm:spPr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4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4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4"/>
      <dgm:spPr/>
    </dgm:pt>
    <dgm:pt modelId="{EFEB790C-BD5C-F54D-9993-F81422A8AD8E}" type="pres">
      <dgm:prSet presAssocID="{B1AFA1AF-0FF8-45B3-A6D0-0E255A2F637D}" presName="imagNode" presStyleLbl="fgImgPlace1" presStyleIdx="1" presStyleCnt="4" custScaleX="63105" custScaleY="63105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2" presStyleCnt="4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2" presStyleCnt="4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2" presStyleCnt="4"/>
      <dgm:spPr/>
    </dgm:pt>
    <dgm:pt modelId="{FDF2BC93-305C-D94B-A6C2-ED9CE7F40C2F}" type="pres">
      <dgm:prSet presAssocID="{4F85505A-81B6-4FDA-A144-900B71DAD946}" presName="imagNode" presStyleLbl="fgImgPlace1" presStyleIdx="2" presStyleCnt="4" custScaleX="63105" custScaleY="63105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3" presStyleCnt="4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3" presStyleCnt="4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3" presStyleCnt="4"/>
      <dgm:spPr/>
    </dgm:pt>
    <dgm:pt modelId="{916140F0-4F43-9F45-8310-FCCA12DDE514}" type="pres">
      <dgm:prSet presAssocID="{A2322D3A-7AC2-4C5C-9D7E-EAB2313D47D4}" presName="imagNode" presStyleLbl="fgImgPlace1" presStyleIdx="3" presStyleCnt="4" custScaleX="63105" custScaleY="63105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#1"/>
    <dgm:cxn modelId="{E5D9CC1F-E58D-2F49-A249-EA553AC96459}" type="presOf" srcId="{50418D2B-9486-42DE-AFDD-1D31420040FF}" destId="{4DFF6703-D32F-9E47-96B8-A304C47CCB78}" srcOrd="0" destOrd="1" presId="urn:microsoft.com/office/officeart/2005/8/layout/hList7#1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29E4233-DBFE-C64A-B874-B5F720CDE974}" type="presOf" srcId="{FEB4A941-E9FA-4A86-A673-85FF34B35F20}" destId="{9312E8E2-BBD1-104A-9F74-B0103AF69816}" srcOrd="1" destOrd="1" presId="urn:microsoft.com/office/officeart/2005/8/layout/hList7#1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F4196061-8F22-F64C-80CC-9FC99308DC40}" type="presOf" srcId="{A2322D3A-7AC2-4C5C-9D7E-EAB2313D47D4}" destId="{AF3E8B43-0466-2941-94BF-5E057B356E82}" srcOrd="1" destOrd="0" presId="urn:microsoft.com/office/officeart/2005/8/layout/hList7#1"/>
    <dgm:cxn modelId="{71549A62-CAF4-BE45-851A-4CCE70CE64C3}" type="presOf" srcId="{4F85505A-81B6-4FDA-A144-900B71DAD946}" destId="{028C9BA8-C3B3-F947-915F-EE2FD2FCA9A5}" srcOrd="0" destOrd="0" presId="urn:microsoft.com/office/officeart/2005/8/layout/hList7#1"/>
    <dgm:cxn modelId="{5368DE64-FD22-024A-86AC-2607350C890A}" type="presOf" srcId="{AE813459-65AB-4FA9-B717-330DDA6DFA4E}" destId="{DF3C77F5-32F3-5845-BEE2-529229516397}" srcOrd="0" destOrd="0" presId="urn:microsoft.com/office/officeart/2005/8/layout/hList7#1"/>
    <dgm:cxn modelId="{0CDD0345-B9D9-564F-9C2A-594661BD7D44}" type="presOf" srcId="{73D947E0-108F-4D20-A71E-3CF329F97212}" destId="{8F8B275D-8553-0846-A316-484B7B291C97}" srcOrd="0" destOrd="0" presId="urn:microsoft.com/office/officeart/2005/8/layout/hList7#1"/>
    <dgm:cxn modelId="{80DC2967-0B8E-9442-A9E2-4F58C113FDCA}" type="presOf" srcId="{B1AFA1AF-0FF8-45B3-A6D0-0E255A2F637D}" destId="{4DFF6703-D32F-9E47-96B8-A304C47CCB78}" srcOrd="0" destOrd="0" presId="urn:microsoft.com/office/officeart/2005/8/layout/hList7#1"/>
    <dgm:cxn modelId="{FFD46F48-1601-3B48-AC95-844EF8053475}" type="presOf" srcId="{8FE81FEC-2664-411F-AEB3-065F29F52751}" destId="{73C20AF0-FA1E-3C4A-AD07-551A27BE2B92}" srcOrd="0" destOrd="1" presId="urn:microsoft.com/office/officeart/2005/8/layout/hList7#1"/>
    <dgm:cxn modelId="{FF82E56C-0E90-E648-A4FD-33776C71CA80}" type="presOf" srcId="{8FE81FEC-2664-411F-AEB3-065F29F52751}" destId="{AF3E8B43-0466-2941-94BF-5E057B356E82}" srcOrd="1" destOrd="1" presId="urn:microsoft.com/office/officeart/2005/8/layout/hList7#1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D7846C52-051C-7E4A-8666-A7FC857AC117}" type="presOf" srcId="{4F85505A-81B6-4FDA-A144-900B71DAD946}" destId="{9312E8E2-BBD1-104A-9F74-B0103AF69816}" srcOrd="1" destOrd="0" presId="urn:microsoft.com/office/officeart/2005/8/layout/hList7#1"/>
    <dgm:cxn modelId="{2D633B56-E147-4EFC-B9EE-6C0413F329B0}" srcId="{0DD8915E-DC14-41D6-9BB5-F49E1C265163}" destId="{4F85505A-81B6-4FDA-A144-900B71DAD946}" srcOrd="2" destOrd="0" parTransId="{D9A96E25-7BBE-4DDD-8DDE-B4970D4340A8}" sibTransId="{68F74A88-49DC-44B1-BC0D-220A7B97601C}"/>
    <dgm:cxn modelId="{982C4584-ADB4-6A42-88C0-8DDE5CF3D3B6}" type="presOf" srcId="{FEB4A941-E9FA-4A86-A673-85FF34B35F20}" destId="{028C9BA8-C3B3-F947-915F-EE2FD2FCA9A5}" srcOrd="0" destOrd="1" presId="urn:microsoft.com/office/officeart/2005/8/layout/hList7#1"/>
    <dgm:cxn modelId="{C6485397-44AD-F347-A313-AE5F356648F1}" type="presOf" srcId="{50418D2B-9486-42DE-AFDD-1D31420040FF}" destId="{BA2077AD-A827-784F-87A6-E8E29A836D84}" srcOrd="1" destOrd="1" presId="urn:microsoft.com/office/officeart/2005/8/layout/hList7#1"/>
    <dgm:cxn modelId="{781B6FA0-0F00-0D41-8C2E-EA6A255C6967}" type="presOf" srcId="{0DD8915E-DC14-41D6-9BB5-F49E1C265163}" destId="{A34AE8AA-FDF7-FA40-BADC-6B62C2B1DE88}" srcOrd="0" destOrd="0" presId="urn:microsoft.com/office/officeart/2005/8/layout/hList7#1"/>
    <dgm:cxn modelId="{C85286A9-EA95-7947-BBAE-BB43E3CA7A09}" type="presOf" srcId="{30A490C8-22B4-4D68-875C-0F0DE2FF864D}" destId="{8F8B275D-8553-0846-A316-484B7B291C97}" srcOrd="0" destOrd="1" presId="urn:microsoft.com/office/officeart/2005/8/layout/hList7#1"/>
    <dgm:cxn modelId="{161425B1-9CC1-5A46-A6FE-66DDFF22F4E9}" type="presOf" srcId="{B1AFA1AF-0FF8-45B3-A6D0-0E255A2F637D}" destId="{BA2077AD-A827-784F-87A6-E8E29A836D84}" srcOrd="1" destOrd="0" presId="urn:microsoft.com/office/officeart/2005/8/layout/hList7#1"/>
    <dgm:cxn modelId="{E65110B9-3148-A843-8CC8-BF37AE44F247}" type="presOf" srcId="{A2322D3A-7AC2-4C5C-9D7E-EAB2313D47D4}" destId="{73C20AF0-FA1E-3C4A-AD07-551A27BE2B92}" srcOrd="0" destOrd="0" presId="urn:microsoft.com/office/officeart/2005/8/layout/hList7#1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3" destOrd="0" parTransId="{4A8C15D4-B36F-4764-B4FF-F2AF790D3E17}" sibTransId="{84DE1C3A-3FC7-4DB3-88ED-33F65A71557A}"/>
    <dgm:cxn modelId="{FA1B16D5-5FB5-2047-9831-030AE6F3EAE9}" type="presOf" srcId="{30A490C8-22B4-4D68-875C-0F0DE2FF864D}" destId="{7DA281F5-0265-2048-A63A-727E19796F79}" srcOrd="1" destOrd="1" presId="urn:microsoft.com/office/officeart/2005/8/layout/hList7#1"/>
    <dgm:cxn modelId="{7B012CF3-9916-9C42-A389-6EC30575190C}" type="presOf" srcId="{88649F7A-400B-4056-965D-C9AC0B3AD942}" destId="{56C7F139-002F-DF46-BB7F-23A563E7CE98}" srcOrd="0" destOrd="0" presId="urn:microsoft.com/office/officeart/2005/8/layout/hList7#1"/>
    <dgm:cxn modelId="{AB9B77F3-E113-9F42-AD26-5199BE35195A}" type="presOf" srcId="{68F74A88-49DC-44B1-BC0D-220A7B97601C}" destId="{849C45A5-41B7-C14C-8FCB-1F684E015BD4}" srcOrd="0" destOrd="0" presId="urn:microsoft.com/office/officeart/2005/8/layout/hList7#1"/>
    <dgm:cxn modelId="{E225472C-E3EE-2149-B941-7817CA44471E}" type="presParOf" srcId="{A34AE8AA-FDF7-FA40-BADC-6B62C2B1DE88}" destId="{2107607C-A87A-3347-81F6-106C527DBD58}" srcOrd="0" destOrd="0" presId="urn:microsoft.com/office/officeart/2005/8/layout/hList7#1"/>
    <dgm:cxn modelId="{F943B65C-83A1-794F-8716-82D6E9B90BCD}" type="presParOf" srcId="{A34AE8AA-FDF7-FA40-BADC-6B62C2B1DE88}" destId="{0955960D-7F7D-E54C-8843-B1DBEEBFB364}" srcOrd="1" destOrd="0" presId="urn:microsoft.com/office/officeart/2005/8/layout/hList7#1"/>
    <dgm:cxn modelId="{001D4585-DEB8-A543-8A40-05E8ABC28C57}" type="presParOf" srcId="{0955960D-7F7D-E54C-8843-B1DBEEBFB364}" destId="{81155D12-3CC8-3D49-B0F3-3C84AC48510A}" srcOrd="0" destOrd="0" presId="urn:microsoft.com/office/officeart/2005/8/layout/hList7#1"/>
    <dgm:cxn modelId="{1580EBFB-09CE-F344-8C03-5CB3CBE5AC98}" type="presParOf" srcId="{81155D12-3CC8-3D49-B0F3-3C84AC48510A}" destId="{8F8B275D-8553-0846-A316-484B7B291C97}" srcOrd="0" destOrd="0" presId="urn:microsoft.com/office/officeart/2005/8/layout/hList7#1"/>
    <dgm:cxn modelId="{842F04B3-A619-A54C-B547-B6C38B4FB951}" type="presParOf" srcId="{81155D12-3CC8-3D49-B0F3-3C84AC48510A}" destId="{7DA281F5-0265-2048-A63A-727E19796F79}" srcOrd="1" destOrd="0" presId="urn:microsoft.com/office/officeart/2005/8/layout/hList7#1"/>
    <dgm:cxn modelId="{08E39789-DE12-C44D-B363-AFAA969CE1E8}" type="presParOf" srcId="{81155D12-3CC8-3D49-B0F3-3C84AC48510A}" destId="{79A13FEB-C61A-0346-824D-E0457CC5B4C9}" srcOrd="2" destOrd="0" presId="urn:microsoft.com/office/officeart/2005/8/layout/hList7#1"/>
    <dgm:cxn modelId="{B88ECEE4-BA18-F649-9EFE-5FE2A1375A58}" type="presParOf" srcId="{81155D12-3CC8-3D49-B0F3-3C84AC48510A}" destId="{A126BA88-D0F9-AF4A-A7BA-0638E32B45F8}" srcOrd="3" destOrd="0" presId="urn:microsoft.com/office/officeart/2005/8/layout/hList7#1"/>
    <dgm:cxn modelId="{9B673E09-6E30-B544-9BA9-85CCFB26FC2F}" type="presParOf" srcId="{0955960D-7F7D-E54C-8843-B1DBEEBFB364}" destId="{DF3C77F5-32F3-5845-BEE2-529229516397}" srcOrd="1" destOrd="0" presId="urn:microsoft.com/office/officeart/2005/8/layout/hList7#1"/>
    <dgm:cxn modelId="{196FFE95-C277-344C-94D6-9114A085054E}" type="presParOf" srcId="{0955960D-7F7D-E54C-8843-B1DBEEBFB364}" destId="{16FC6348-B601-E348-A50F-7576C3DDD207}" srcOrd="2" destOrd="0" presId="urn:microsoft.com/office/officeart/2005/8/layout/hList7#1"/>
    <dgm:cxn modelId="{2BE2AAA5-6ADF-8C4D-955F-3EB733D7C5EB}" type="presParOf" srcId="{16FC6348-B601-E348-A50F-7576C3DDD207}" destId="{4DFF6703-D32F-9E47-96B8-A304C47CCB78}" srcOrd="0" destOrd="0" presId="urn:microsoft.com/office/officeart/2005/8/layout/hList7#1"/>
    <dgm:cxn modelId="{17073BDD-1BB2-3E40-B5F3-DB2DD27B70C8}" type="presParOf" srcId="{16FC6348-B601-E348-A50F-7576C3DDD207}" destId="{BA2077AD-A827-784F-87A6-E8E29A836D84}" srcOrd="1" destOrd="0" presId="urn:microsoft.com/office/officeart/2005/8/layout/hList7#1"/>
    <dgm:cxn modelId="{6756D7D8-C48B-024A-9259-CD45C2E2D6F3}" type="presParOf" srcId="{16FC6348-B601-E348-A50F-7576C3DDD207}" destId="{47276A48-75DE-FE4F-B4C6-8B77CF2957C3}" srcOrd="2" destOrd="0" presId="urn:microsoft.com/office/officeart/2005/8/layout/hList7#1"/>
    <dgm:cxn modelId="{68916BF1-7696-DF4C-AE9A-90DA1528D867}" type="presParOf" srcId="{16FC6348-B601-E348-A50F-7576C3DDD207}" destId="{EFEB790C-BD5C-F54D-9993-F81422A8AD8E}" srcOrd="3" destOrd="0" presId="urn:microsoft.com/office/officeart/2005/8/layout/hList7#1"/>
    <dgm:cxn modelId="{68673533-5457-724A-BD79-21053E0C5583}" type="presParOf" srcId="{0955960D-7F7D-E54C-8843-B1DBEEBFB364}" destId="{56C7F139-002F-DF46-BB7F-23A563E7CE98}" srcOrd="3" destOrd="0" presId="urn:microsoft.com/office/officeart/2005/8/layout/hList7#1"/>
    <dgm:cxn modelId="{67E0177E-2C5D-D84A-B206-DF756AC265E2}" type="presParOf" srcId="{0955960D-7F7D-E54C-8843-B1DBEEBFB364}" destId="{900296CF-6A25-E746-A345-792DBE36F92C}" srcOrd="4" destOrd="0" presId="urn:microsoft.com/office/officeart/2005/8/layout/hList7#1"/>
    <dgm:cxn modelId="{17F234B6-5CB2-694A-AE40-2EC7B6989025}" type="presParOf" srcId="{900296CF-6A25-E746-A345-792DBE36F92C}" destId="{028C9BA8-C3B3-F947-915F-EE2FD2FCA9A5}" srcOrd="0" destOrd="0" presId="urn:microsoft.com/office/officeart/2005/8/layout/hList7#1"/>
    <dgm:cxn modelId="{A078F003-3C00-6845-9EBD-2DC195EA7E87}" type="presParOf" srcId="{900296CF-6A25-E746-A345-792DBE36F92C}" destId="{9312E8E2-BBD1-104A-9F74-B0103AF69816}" srcOrd="1" destOrd="0" presId="urn:microsoft.com/office/officeart/2005/8/layout/hList7#1"/>
    <dgm:cxn modelId="{3E327DED-A1BA-5F40-88C6-420128E7987E}" type="presParOf" srcId="{900296CF-6A25-E746-A345-792DBE36F92C}" destId="{A0D6F489-540A-D44E-B596-6A182486B777}" srcOrd="2" destOrd="0" presId="urn:microsoft.com/office/officeart/2005/8/layout/hList7#1"/>
    <dgm:cxn modelId="{E331C05D-ABEF-784B-867C-9DAD3D7B0BF6}" type="presParOf" srcId="{900296CF-6A25-E746-A345-792DBE36F92C}" destId="{FDF2BC93-305C-D94B-A6C2-ED9CE7F40C2F}" srcOrd="3" destOrd="0" presId="urn:microsoft.com/office/officeart/2005/8/layout/hList7#1"/>
    <dgm:cxn modelId="{484D29F2-E93B-0044-AD3C-1B7FAE119D86}" type="presParOf" srcId="{0955960D-7F7D-E54C-8843-B1DBEEBFB364}" destId="{849C45A5-41B7-C14C-8FCB-1F684E015BD4}" srcOrd="5" destOrd="0" presId="urn:microsoft.com/office/officeart/2005/8/layout/hList7#1"/>
    <dgm:cxn modelId="{4D63AED0-BB7F-5648-A588-8D3CD77EDA47}" type="presParOf" srcId="{0955960D-7F7D-E54C-8843-B1DBEEBFB364}" destId="{CFB52331-3A90-8741-B893-154B21972CAC}" srcOrd="6" destOrd="0" presId="urn:microsoft.com/office/officeart/2005/8/layout/hList7#1"/>
    <dgm:cxn modelId="{3916CD4F-7FBF-D443-9D5A-2C269D38B5A1}" type="presParOf" srcId="{CFB52331-3A90-8741-B893-154B21972CAC}" destId="{73C20AF0-FA1E-3C4A-AD07-551A27BE2B92}" srcOrd="0" destOrd="0" presId="urn:microsoft.com/office/officeart/2005/8/layout/hList7#1"/>
    <dgm:cxn modelId="{793DE385-E18B-AB41-A417-ABB42E569007}" type="presParOf" srcId="{CFB52331-3A90-8741-B893-154B21972CAC}" destId="{AF3E8B43-0466-2941-94BF-5E057B356E82}" srcOrd="1" destOrd="0" presId="urn:microsoft.com/office/officeart/2005/8/layout/hList7#1"/>
    <dgm:cxn modelId="{C7FDE2A3-85A4-B144-B32C-7C9903F03EC5}" type="presParOf" srcId="{CFB52331-3A90-8741-B893-154B21972CAC}" destId="{D1AAA287-E1AF-9946-AA96-77AD6193B1DD}" srcOrd="2" destOrd="0" presId="urn:microsoft.com/office/officeart/2005/8/layout/hList7#1"/>
    <dgm:cxn modelId="{2241BB10-0DBA-6B41-9DA1-14E15CF8B34C}" type="presParOf" srcId="{CFB52331-3A90-8741-B893-154B21972CAC}" destId="{916140F0-4F43-9F45-8310-FCCA12DDE514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algn="ctr" rtl="0">
            <a:buNone/>
          </a:pPr>
          <a:r>
            <a:rPr lang="en-US" sz="1400">
              <a:latin typeface="+mn-lt"/>
            </a:rPr>
            <a:t>Deploy strategic networks with compelling e-business needs</a:t>
          </a:r>
        </a:p>
      </dgm:t>
    </dgm:pt>
    <dgm:pt modelId="{BCBC007E-0269-421B-9C41-DE26D5C3A822}" cxnId="{711E093C-AD42-45A4-8D40-A2D39702062E}" type="par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cxnId="{711E093C-AD42-45A4-8D40-A2D39702062E}" type="sib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/>
      <dgm:spPr/>
      <dgm:t>
        <a:bodyPr/>
        <a:lstStyle/>
        <a:p>
          <a:pPr marL="0" algn="ctr" rtl="0">
            <a:buNone/>
          </a:pPr>
          <a:r>
            <a:rPr lang="en-US" sz="2000">
              <a:latin typeface="+mn-lt"/>
            </a:rPr>
            <a:t>Planning</a:t>
          </a:r>
        </a:p>
      </dgm:t>
    </dgm:pt>
    <dgm:pt modelId="{9D249532-A24D-4D8F-848A-9F42F2E486C9}" cxnId="{A0077D09-C12C-46D0-8DF7-194B6911362A}" type="par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cxnId="{A0077D09-C12C-46D0-8DF7-194B6911362A}" type="sib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 algn="ctr" rtl="0">
            <a:buNone/>
          </a:pPr>
          <a:r>
            <a:rPr lang="en-US" sz="1400">
              <a:latin typeface="+mn-lt"/>
            </a:rPr>
            <a:t>Making code</a:t>
          </a:r>
        </a:p>
      </dgm:t>
    </dgm:pt>
    <dgm:pt modelId="{035C64B0-4F0C-4FD1-BD23-B1D4C9887CBE}" cxnId="{381FE1CC-8184-4745-8EB3-6DE11655998D}" type="par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cxnId="{381FE1CC-8184-4745-8EB3-6DE11655998D}" type="sib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/>
      <dgm:spPr/>
      <dgm:t>
        <a:bodyPr/>
        <a:lstStyle/>
        <a:p>
          <a:pPr marL="0" algn="ctr" rtl="0">
            <a:buNone/>
          </a:pPr>
          <a:r>
            <a:rPr lang="en-US" sz="2000">
              <a:latin typeface="+mn-lt"/>
            </a:rPr>
            <a:t>Bank Management</a:t>
          </a:r>
        </a:p>
      </dgm:t>
    </dgm:pt>
    <dgm:pt modelId="{10C68AF5-481C-45AA-A216-8BBBB04515B9}" cxnId="{F28D7702-2FC3-49BD-BB13-C989E5EE622A}" type="par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cxnId="{F28D7702-2FC3-49BD-BB13-C989E5EE622A}" type="sib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custT="1"/>
      <dgm:spPr/>
      <dgm:t>
        <a:bodyPr/>
        <a:lstStyle/>
        <a:p>
          <a:pPr marL="0" algn="ctr">
            <a:buNone/>
          </a:pPr>
          <a:endParaRPr lang="en-US" sz="1400">
            <a:latin typeface="+mn-lt"/>
          </a:endParaRPr>
        </a:p>
      </dgm:t>
    </dgm:pt>
    <dgm:pt modelId="{D5A17F6B-93F5-442B-938A-0F38C281BE88}" cxnId="{5A5BA622-5DEB-48B9-88D9-C1DE36C711E5}" type="par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cxnId="{5A5BA622-5DEB-48B9-88D9-C1DE36C711E5}" type="sib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algn="ctr" rtl="0">
            <a:buNone/>
          </a:pPr>
          <a:r>
            <a:rPr lang="en-US" sz="1400">
              <a:latin typeface="+mn-lt"/>
            </a:rPr>
            <a:t>Foster holistically superior methodologies</a:t>
          </a:r>
        </a:p>
      </dgm:t>
    </dgm:pt>
    <dgm:pt modelId="{39522508-BC4E-4DD5-A744-AFEFFE36DB74}" cxnId="{F942F56C-9025-4AA1-9B36-C5AE0A93B0F5}" type="par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cxnId="{F942F56C-9025-4AA1-9B36-C5AE0A93B0F5}" type="sib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/>
      <dgm:spPr/>
      <dgm:t>
        <a:bodyPr/>
        <a:lstStyle/>
        <a:p>
          <a:pPr marL="0" algn="ctr"/>
          <a:r>
            <a:rPr lang="en-US" sz="2000">
              <a:latin typeface="+mn-lt"/>
            </a:rPr>
            <a:t>Launch</a:t>
          </a:r>
        </a:p>
      </dgm:t>
    </dgm:pt>
    <dgm:pt modelId="{4A8C15D4-B36F-4764-B4FF-F2AF790D3E17}" cxnId="{179FAFCF-F878-464E-A8A6-1185EFA0E380}" type="par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cxnId="{179FAFCF-F878-464E-A8A6-1185EFA0E380}" type="sib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/>
      <dgm:spPr/>
      <dgm:t>
        <a:bodyPr/>
        <a:lstStyle/>
        <a:p>
          <a:pPr marL="0" algn="ctr">
            <a:buNone/>
          </a:pPr>
          <a:r>
            <a:rPr lang="en-US" sz="2000">
              <a:latin typeface="+mn-lt"/>
            </a:rPr>
            <a:t>Strategy</a:t>
          </a:r>
        </a:p>
      </dgm:t>
    </dgm:pt>
    <dgm:pt modelId="{D9A96E25-7BBE-4DDD-8DDE-B4970D4340A8}" cxnId="{2D633B56-E147-4EFC-B9EE-6C0413F329B0}" type="par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cxnId="{2D633B56-E147-4EFC-B9EE-6C0413F329B0}" type="sib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4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4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4"/>
      <dgm:spPr/>
    </dgm:pt>
    <dgm:pt modelId="{A126BA88-D0F9-AF4A-A7BA-0638E32B45F8}" type="pres">
      <dgm:prSet presAssocID="{73D947E0-108F-4D20-A71E-3CF329F97212}" presName="imagNode" presStyleLbl="fgImgPlace1" presStyleIdx="0" presStyleCnt="4" custScaleX="63105" custScaleY="63105"/>
      <dgm:spPr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4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4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4"/>
      <dgm:spPr/>
    </dgm:pt>
    <dgm:pt modelId="{EFEB790C-BD5C-F54D-9993-F81422A8AD8E}" type="pres">
      <dgm:prSet presAssocID="{B1AFA1AF-0FF8-45B3-A6D0-0E255A2F637D}" presName="imagNode" presStyleLbl="fgImgPlace1" presStyleIdx="1" presStyleCnt="4" custScaleX="63105" custScaleY="63105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2" presStyleCnt="4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2" presStyleCnt="4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2" presStyleCnt="4"/>
      <dgm:spPr/>
    </dgm:pt>
    <dgm:pt modelId="{FDF2BC93-305C-D94B-A6C2-ED9CE7F40C2F}" type="pres">
      <dgm:prSet presAssocID="{4F85505A-81B6-4FDA-A144-900B71DAD946}" presName="imagNode" presStyleLbl="fgImgPlace1" presStyleIdx="2" presStyleCnt="4" custScaleX="63105" custScaleY="63105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3" presStyleCnt="4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3" presStyleCnt="4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3" presStyleCnt="4"/>
      <dgm:spPr/>
    </dgm:pt>
    <dgm:pt modelId="{916140F0-4F43-9F45-8310-FCCA12DDE514}" type="pres">
      <dgm:prSet presAssocID="{A2322D3A-7AC2-4C5C-9D7E-EAB2313D47D4}" presName="imagNode" presStyleLbl="fgImgPlace1" presStyleIdx="3" presStyleCnt="4" custScaleX="63105" custScaleY="63105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#1"/>
    <dgm:cxn modelId="{E5D9CC1F-E58D-2F49-A249-EA553AC96459}" type="presOf" srcId="{50418D2B-9486-42DE-AFDD-1D31420040FF}" destId="{4DFF6703-D32F-9E47-96B8-A304C47CCB78}" srcOrd="0" destOrd="1" presId="urn:microsoft.com/office/officeart/2005/8/layout/hList7#1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29E4233-DBFE-C64A-B874-B5F720CDE974}" type="presOf" srcId="{FEB4A941-E9FA-4A86-A673-85FF34B35F20}" destId="{9312E8E2-BBD1-104A-9F74-B0103AF69816}" srcOrd="1" destOrd="1" presId="urn:microsoft.com/office/officeart/2005/8/layout/hList7#1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F4196061-8F22-F64C-80CC-9FC99308DC40}" type="presOf" srcId="{A2322D3A-7AC2-4C5C-9D7E-EAB2313D47D4}" destId="{AF3E8B43-0466-2941-94BF-5E057B356E82}" srcOrd="1" destOrd="0" presId="urn:microsoft.com/office/officeart/2005/8/layout/hList7#1"/>
    <dgm:cxn modelId="{71549A62-CAF4-BE45-851A-4CCE70CE64C3}" type="presOf" srcId="{4F85505A-81B6-4FDA-A144-900B71DAD946}" destId="{028C9BA8-C3B3-F947-915F-EE2FD2FCA9A5}" srcOrd="0" destOrd="0" presId="urn:microsoft.com/office/officeart/2005/8/layout/hList7#1"/>
    <dgm:cxn modelId="{5368DE64-FD22-024A-86AC-2607350C890A}" type="presOf" srcId="{AE813459-65AB-4FA9-B717-330DDA6DFA4E}" destId="{DF3C77F5-32F3-5845-BEE2-529229516397}" srcOrd="0" destOrd="0" presId="urn:microsoft.com/office/officeart/2005/8/layout/hList7#1"/>
    <dgm:cxn modelId="{0CDD0345-B9D9-564F-9C2A-594661BD7D44}" type="presOf" srcId="{73D947E0-108F-4D20-A71E-3CF329F97212}" destId="{8F8B275D-8553-0846-A316-484B7B291C97}" srcOrd="0" destOrd="0" presId="urn:microsoft.com/office/officeart/2005/8/layout/hList7#1"/>
    <dgm:cxn modelId="{80DC2967-0B8E-9442-A9E2-4F58C113FDCA}" type="presOf" srcId="{B1AFA1AF-0FF8-45B3-A6D0-0E255A2F637D}" destId="{4DFF6703-D32F-9E47-96B8-A304C47CCB78}" srcOrd="0" destOrd="0" presId="urn:microsoft.com/office/officeart/2005/8/layout/hList7#1"/>
    <dgm:cxn modelId="{FFD46F48-1601-3B48-AC95-844EF8053475}" type="presOf" srcId="{8FE81FEC-2664-411F-AEB3-065F29F52751}" destId="{73C20AF0-FA1E-3C4A-AD07-551A27BE2B92}" srcOrd="0" destOrd="1" presId="urn:microsoft.com/office/officeart/2005/8/layout/hList7#1"/>
    <dgm:cxn modelId="{FF82E56C-0E90-E648-A4FD-33776C71CA80}" type="presOf" srcId="{8FE81FEC-2664-411F-AEB3-065F29F52751}" destId="{AF3E8B43-0466-2941-94BF-5E057B356E82}" srcOrd="1" destOrd="1" presId="urn:microsoft.com/office/officeart/2005/8/layout/hList7#1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D7846C52-051C-7E4A-8666-A7FC857AC117}" type="presOf" srcId="{4F85505A-81B6-4FDA-A144-900B71DAD946}" destId="{9312E8E2-BBD1-104A-9F74-B0103AF69816}" srcOrd="1" destOrd="0" presId="urn:microsoft.com/office/officeart/2005/8/layout/hList7#1"/>
    <dgm:cxn modelId="{2D633B56-E147-4EFC-B9EE-6C0413F329B0}" srcId="{0DD8915E-DC14-41D6-9BB5-F49E1C265163}" destId="{4F85505A-81B6-4FDA-A144-900B71DAD946}" srcOrd="2" destOrd="0" parTransId="{D9A96E25-7BBE-4DDD-8DDE-B4970D4340A8}" sibTransId="{68F74A88-49DC-44B1-BC0D-220A7B97601C}"/>
    <dgm:cxn modelId="{982C4584-ADB4-6A42-88C0-8DDE5CF3D3B6}" type="presOf" srcId="{FEB4A941-E9FA-4A86-A673-85FF34B35F20}" destId="{028C9BA8-C3B3-F947-915F-EE2FD2FCA9A5}" srcOrd="0" destOrd="1" presId="urn:microsoft.com/office/officeart/2005/8/layout/hList7#1"/>
    <dgm:cxn modelId="{C6485397-44AD-F347-A313-AE5F356648F1}" type="presOf" srcId="{50418D2B-9486-42DE-AFDD-1D31420040FF}" destId="{BA2077AD-A827-784F-87A6-E8E29A836D84}" srcOrd="1" destOrd="1" presId="urn:microsoft.com/office/officeart/2005/8/layout/hList7#1"/>
    <dgm:cxn modelId="{781B6FA0-0F00-0D41-8C2E-EA6A255C6967}" type="presOf" srcId="{0DD8915E-DC14-41D6-9BB5-F49E1C265163}" destId="{A34AE8AA-FDF7-FA40-BADC-6B62C2B1DE88}" srcOrd="0" destOrd="0" presId="urn:microsoft.com/office/officeart/2005/8/layout/hList7#1"/>
    <dgm:cxn modelId="{C85286A9-EA95-7947-BBAE-BB43E3CA7A09}" type="presOf" srcId="{30A490C8-22B4-4D68-875C-0F0DE2FF864D}" destId="{8F8B275D-8553-0846-A316-484B7B291C97}" srcOrd="0" destOrd="1" presId="urn:microsoft.com/office/officeart/2005/8/layout/hList7#1"/>
    <dgm:cxn modelId="{161425B1-9CC1-5A46-A6FE-66DDFF22F4E9}" type="presOf" srcId="{B1AFA1AF-0FF8-45B3-A6D0-0E255A2F637D}" destId="{BA2077AD-A827-784F-87A6-E8E29A836D84}" srcOrd="1" destOrd="0" presId="urn:microsoft.com/office/officeart/2005/8/layout/hList7#1"/>
    <dgm:cxn modelId="{E65110B9-3148-A843-8CC8-BF37AE44F247}" type="presOf" srcId="{A2322D3A-7AC2-4C5C-9D7E-EAB2313D47D4}" destId="{73C20AF0-FA1E-3C4A-AD07-551A27BE2B92}" srcOrd="0" destOrd="0" presId="urn:microsoft.com/office/officeart/2005/8/layout/hList7#1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3" destOrd="0" parTransId="{4A8C15D4-B36F-4764-B4FF-F2AF790D3E17}" sibTransId="{84DE1C3A-3FC7-4DB3-88ED-33F65A71557A}"/>
    <dgm:cxn modelId="{FA1B16D5-5FB5-2047-9831-030AE6F3EAE9}" type="presOf" srcId="{30A490C8-22B4-4D68-875C-0F0DE2FF864D}" destId="{7DA281F5-0265-2048-A63A-727E19796F79}" srcOrd="1" destOrd="1" presId="urn:microsoft.com/office/officeart/2005/8/layout/hList7#1"/>
    <dgm:cxn modelId="{7B012CF3-9916-9C42-A389-6EC30575190C}" type="presOf" srcId="{88649F7A-400B-4056-965D-C9AC0B3AD942}" destId="{56C7F139-002F-DF46-BB7F-23A563E7CE98}" srcOrd="0" destOrd="0" presId="urn:microsoft.com/office/officeart/2005/8/layout/hList7#1"/>
    <dgm:cxn modelId="{AB9B77F3-E113-9F42-AD26-5199BE35195A}" type="presOf" srcId="{68F74A88-49DC-44B1-BC0D-220A7B97601C}" destId="{849C45A5-41B7-C14C-8FCB-1F684E015BD4}" srcOrd="0" destOrd="0" presId="urn:microsoft.com/office/officeart/2005/8/layout/hList7#1"/>
    <dgm:cxn modelId="{E225472C-E3EE-2149-B941-7817CA44471E}" type="presParOf" srcId="{A34AE8AA-FDF7-FA40-BADC-6B62C2B1DE88}" destId="{2107607C-A87A-3347-81F6-106C527DBD58}" srcOrd="0" destOrd="0" presId="urn:microsoft.com/office/officeart/2005/8/layout/hList7#1"/>
    <dgm:cxn modelId="{F943B65C-83A1-794F-8716-82D6E9B90BCD}" type="presParOf" srcId="{A34AE8AA-FDF7-FA40-BADC-6B62C2B1DE88}" destId="{0955960D-7F7D-E54C-8843-B1DBEEBFB364}" srcOrd="1" destOrd="0" presId="urn:microsoft.com/office/officeart/2005/8/layout/hList7#1"/>
    <dgm:cxn modelId="{001D4585-DEB8-A543-8A40-05E8ABC28C57}" type="presParOf" srcId="{0955960D-7F7D-E54C-8843-B1DBEEBFB364}" destId="{81155D12-3CC8-3D49-B0F3-3C84AC48510A}" srcOrd="0" destOrd="0" presId="urn:microsoft.com/office/officeart/2005/8/layout/hList7#1"/>
    <dgm:cxn modelId="{1580EBFB-09CE-F344-8C03-5CB3CBE5AC98}" type="presParOf" srcId="{81155D12-3CC8-3D49-B0F3-3C84AC48510A}" destId="{8F8B275D-8553-0846-A316-484B7B291C97}" srcOrd="0" destOrd="0" presId="urn:microsoft.com/office/officeart/2005/8/layout/hList7#1"/>
    <dgm:cxn modelId="{842F04B3-A619-A54C-B547-B6C38B4FB951}" type="presParOf" srcId="{81155D12-3CC8-3D49-B0F3-3C84AC48510A}" destId="{7DA281F5-0265-2048-A63A-727E19796F79}" srcOrd="1" destOrd="0" presId="urn:microsoft.com/office/officeart/2005/8/layout/hList7#1"/>
    <dgm:cxn modelId="{08E39789-DE12-C44D-B363-AFAA969CE1E8}" type="presParOf" srcId="{81155D12-3CC8-3D49-B0F3-3C84AC48510A}" destId="{79A13FEB-C61A-0346-824D-E0457CC5B4C9}" srcOrd="2" destOrd="0" presId="urn:microsoft.com/office/officeart/2005/8/layout/hList7#1"/>
    <dgm:cxn modelId="{B88ECEE4-BA18-F649-9EFE-5FE2A1375A58}" type="presParOf" srcId="{81155D12-3CC8-3D49-B0F3-3C84AC48510A}" destId="{A126BA88-D0F9-AF4A-A7BA-0638E32B45F8}" srcOrd="3" destOrd="0" presId="urn:microsoft.com/office/officeart/2005/8/layout/hList7#1"/>
    <dgm:cxn modelId="{9B673E09-6E30-B544-9BA9-85CCFB26FC2F}" type="presParOf" srcId="{0955960D-7F7D-E54C-8843-B1DBEEBFB364}" destId="{DF3C77F5-32F3-5845-BEE2-529229516397}" srcOrd="1" destOrd="0" presId="urn:microsoft.com/office/officeart/2005/8/layout/hList7#1"/>
    <dgm:cxn modelId="{196FFE95-C277-344C-94D6-9114A085054E}" type="presParOf" srcId="{0955960D-7F7D-E54C-8843-B1DBEEBFB364}" destId="{16FC6348-B601-E348-A50F-7576C3DDD207}" srcOrd="2" destOrd="0" presId="urn:microsoft.com/office/officeart/2005/8/layout/hList7#1"/>
    <dgm:cxn modelId="{2BE2AAA5-6ADF-8C4D-955F-3EB733D7C5EB}" type="presParOf" srcId="{16FC6348-B601-E348-A50F-7576C3DDD207}" destId="{4DFF6703-D32F-9E47-96B8-A304C47CCB78}" srcOrd="0" destOrd="0" presId="urn:microsoft.com/office/officeart/2005/8/layout/hList7#1"/>
    <dgm:cxn modelId="{17073BDD-1BB2-3E40-B5F3-DB2DD27B70C8}" type="presParOf" srcId="{16FC6348-B601-E348-A50F-7576C3DDD207}" destId="{BA2077AD-A827-784F-87A6-E8E29A836D84}" srcOrd="1" destOrd="0" presId="urn:microsoft.com/office/officeart/2005/8/layout/hList7#1"/>
    <dgm:cxn modelId="{6756D7D8-C48B-024A-9259-CD45C2E2D6F3}" type="presParOf" srcId="{16FC6348-B601-E348-A50F-7576C3DDD207}" destId="{47276A48-75DE-FE4F-B4C6-8B77CF2957C3}" srcOrd="2" destOrd="0" presId="urn:microsoft.com/office/officeart/2005/8/layout/hList7#1"/>
    <dgm:cxn modelId="{68916BF1-7696-DF4C-AE9A-90DA1528D867}" type="presParOf" srcId="{16FC6348-B601-E348-A50F-7576C3DDD207}" destId="{EFEB790C-BD5C-F54D-9993-F81422A8AD8E}" srcOrd="3" destOrd="0" presId="urn:microsoft.com/office/officeart/2005/8/layout/hList7#1"/>
    <dgm:cxn modelId="{68673533-5457-724A-BD79-21053E0C5583}" type="presParOf" srcId="{0955960D-7F7D-E54C-8843-B1DBEEBFB364}" destId="{56C7F139-002F-DF46-BB7F-23A563E7CE98}" srcOrd="3" destOrd="0" presId="urn:microsoft.com/office/officeart/2005/8/layout/hList7#1"/>
    <dgm:cxn modelId="{67E0177E-2C5D-D84A-B206-DF756AC265E2}" type="presParOf" srcId="{0955960D-7F7D-E54C-8843-B1DBEEBFB364}" destId="{900296CF-6A25-E746-A345-792DBE36F92C}" srcOrd="4" destOrd="0" presId="urn:microsoft.com/office/officeart/2005/8/layout/hList7#1"/>
    <dgm:cxn modelId="{17F234B6-5CB2-694A-AE40-2EC7B6989025}" type="presParOf" srcId="{900296CF-6A25-E746-A345-792DBE36F92C}" destId="{028C9BA8-C3B3-F947-915F-EE2FD2FCA9A5}" srcOrd="0" destOrd="0" presId="urn:microsoft.com/office/officeart/2005/8/layout/hList7#1"/>
    <dgm:cxn modelId="{A078F003-3C00-6845-9EBD-2DC195EA7E87}" type="presParOf" srcId="{900296CF-6A25-E746-A345-792DBE36F92C}" destId="{9312E8E2-BBD1-104A-9F74-B0103AF69816}" srcOrd="1" destOrd="0" presId="urn:microsoft.com/office/officeart/2005/8/layout/hList7#1"/>
    <dgm:cxn modelId="{3E327DED-A1BA-5F40-88C6-420128E7987E}" type="presParOf" srcId="{900296CF-6A25-E746-A345-792DBE36F92C}" destId="{A0D6F489-540A-D44E-B596-6A182486B777}" srcOrd="2" destOrd="0" presId="urn:microsoft.com/office/officeart/2005/8/layout/hList7#1"/>
    <dgm:cxn modelId="{E331C05D-ABEF-784B-867C-9DAD3D7B0BF6}" type="presParOf" srcId="{900296CF-6A25-E746-A345-792DBE36F92C}" destId="{FDF2BC93-305C-D94B-A6C2-ED9CE7F40C2F}" srcOrd="3" destOrd="0" presId="urn:microsoft.com/office/officeart/2005/8/layout/hList7#1"/>
    <dgm:cxn modelId="{484D29F2-E93B-0044-AD3C-1B7FAE119D86}" type="presParOf" srcId="{0955960D-7F7D-E54C-8843-B1DBEEBFB364}" destId="{849C45A5-41B7-C14C-8FCB-1F684E015BD4}" srcOrd="5" destOrd="0" presId="urn:microsoft.com/office/officeart/2005/8/layout/hList7#1"/>
    <dgm:cxn modelId="{4D63AED0-BB7F-5648-A588-8D3CD77EDA47}" type="presParOf" srcId="{0955960D-7F7D-E54C-8843-B1DBEEBFB364}" destId="{CFB52331-3A90-8741-B893-154B21972CAC}" srcOrd="6" destOrd="0" presId="urn:microsoft.com/office/officeart/2005/8/layout/hList7#1"/>
    <dgm:cxn modelId="{3916CD4F-7FBF-D443-9D5A-2C269D38B5A1}" type="presParOf" srcId="{CFB52331-3A90-8741-B893-154B21972CAC}" destId="{73C20AF0-FA1E-3C4A-AD07-551A27BE2B92}" srcOrd="0" destOrd="0" presId="urn:microsoft.com/office/officeart/2005/8/layout/hList7#1"/>
    <dgm:cxn modelId="{793DE385-E18B-AB41-A417-ABB42E569007}" type="presParOf" srcId="{CFB52331-3A90-8741-B893-154B21972CAC}" destId="{AF3E8B43-0466-2941-94BF-5E057B356E82}" srcOrd="1" destOrd="0" presId="urn:microsoft.com/office/officeart/2005/8/layout/hList7#1"/>
    <dgm:cxn modelId="{C7FDE2A3-85A4-B144-B32C-7C9903F03EC5}" type="presParOf" srcId="{CFB52331-3A90-8741-B893-154B21972CAC}" destId="{D1AAA287-E1AF-9946-AA96-77AD6193B1DD}" srcOrd="2" destOrd="0" presId="urn:microsoft.com/office/officeart/2005/8/layout/hList7#1"/>
    <dgm:cxn modelId="{2241BB10-0DBA-6B41-9DA1-14E15CF8B34C}" type="presParOf" srcId="{CFB52331-3A90-8741-B893-154B21972CAC}" destId="{916140F0-4F43-9F45-8310-FCCA12DDE514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algn="ctr" rtl="0">
            <a:buNone/>
          </a:pPr>
          <a:r>
            <a:rPr lang="en-US" sz="1400">
              <a:latin typeface="+mn-lt"/>
            </a:rPr>
            <a:t>Deploy strategic networks with compelling e-business needs</a:t>
          </a:r>
        </a:p>
      </dgm:t>
    </dgm:pt>
    <dgm:pt modelId="{BCBC007E-0269-421B-9C41-DE26D5C3A822}" cxnId="{711E093C-AD42-45A4-8D40-A2D39702062E}" type="par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cxnId="{711E093C-AD42-45A4-8D40-A2D39702062E}" type="sib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/>
      <dgm:spPr/>
      <dgm:t>
        <a:bodyPr/>
        <a:lstStyle/>
        <a:p>
          <a:pPr marL="0" algn="ctr" rtl="0">
            <a:buNone/>
          </a:pPr>
          <a:r>
            <a:rPr lang="en-US" sz="2000">
              <a:latin typeface="+mn-lt"/>
            </a:rPr>
            <a:t>Planning</a:t>
          </a:r>
        </a:p>
      </dgm:t>
    </dgm:pt>
    <dgm:pt modelId="{9D249532-A24D-4D8F-848A-9F42F2E486C9}" cxnId="{A0077D09-C12C-46D0-8DF7-194B6911362A}" type="par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cxnId="{A0077D09-C12C-46D0-8DF7-194B6911362A}" type="sib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 algn="ctr" rtl="0">
            <a:buNone/>
          </a:pPr>
          <a:r>
            <a:rPr lang="en-US" sz="1400">
              <a:latin typeface="+mn-lt"/>
            </a:rPr>
            <a:t>Making code</a:t>
          </a:r>
        </a:p>
      </dgm:t>
    </dgm:pt>
    <dgm:pt modelId="{035C64B0-4F0C-4FD1-BD23-B1D4C9887CBE}" cxnId="{381FE1CC-8184-4745-8EB3-6DE11655998D}" type="par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cxnId="{381FE1CC-8184-4745-8EB3-6DE11655998D}" type="sib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/>
      <dgm:spPr/>
      <dgm:t>
        <a:bodyPr/>
        <a:lstStyle/>
        <a:p>
          <a:pPr marL="0" algn="ctr" rtl="0">
            <a:buNone/>
          </a:pPr>
          <a:r>
            <a:rPr lang="en-US" sz="2000">
              <a:latin typeface="+mn-lt"/>
            </a:rPr>
            <a:t>Bank Management</a:t>
          </a:r>
        </a:p>
      </dgm:t>
    </dgm:pt>
    <dgm:pt modelId="{10C68AF5-481C-45AA-A216-8BBBB04515B9}" cxnId="{F28D7702-2FC3-49BD-BB13-C989E5EE622A}" type="par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cxnId="{F28D7702-2FC3-49BD-BB13-C989E5EE622A}" type="sib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custT="1"/>
      <dgm:spPr/>
      <dgm:t>
        <a:bodyPr/>
        <a:lstStyle/>
        <a:p>
          <a:pPr marL="0" algn="ctr">
            <a:buNone/>
          </a:pPr>
          <a:endParaRPr lang="en-US" sz="1400">
            <a:latin typeface="+mn-lt"/>
          </a:endParaRPr>
        </a:p>
      </dgm:t>
    </dgm:pt>
    <dgm:pt modelId="{D5A17F6B-93F5-442B-938A-0F38C281BE88}" cxnId="{5A5BA622-5DEB-48B9-88D9-C1DE36C711E5}" type="par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cxnId="{5A5BA622-5DEB-48B9-88D9-C1DE36C711E5}" type="sib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algn="ctr" rtl="0">
            <a:buNone/>
          </a:pPr>
          <a:r>
            <a:rPr lang="en-US" sz="1400">
              <a:latin typeface="+mn-lt"/>
            </a:rPr>
            <a:t>Foster holistically superior methodologies</a:t>
          </a:r>
        </a:p>
      </dgm:t>
    </dgm:pt>
    <dgm:pt modelId="{39522508-BC4E-4DD5-A744-AFEFFE36DB74}" cxnId="{F942F56C-9025-4AA1-9B36-C5AE0A93B0F5}" type="par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cxnId="{F942F56C-9025-4AA1-9B36-C5AE0A93B0F5}" type="sib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/>
      <dgm:spPr/>
      <dgm:t>
        <a:bodyPr/>
        <a:lstStyle/>
        <a:p>
          <a:pPr marL="0" algn="ctr"/>
          <a:r>
            <a:rPr lang="en-US" sz="2000">
              <a:latin typeface="+mn-lt"/>
            </a:rPr>
            <a:t>Launch</a:t>
          </a:r>
        </a:p>
      </dgm:t>
    </dgm:pt>
    <dgm:pt modelId="{4A8C15D4-B36F-4764-B4FF-F2AF790D3E17}" cxnId="{179FAFCF-F878-464E-A8A6-1185EFA0E380}" type="par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cxnId="{179FAFCF-F878-464E-A8A6-1185EFA0E380}" type="sib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/>
      <dgm:spPr/>
      <dgm:t>
        <a:bodyPr/>
        <a:lstStyle/>
        <a:p>
          <a:pPr marL="0" algn="ctr">
            <a:buNone/>
          </a:pPr>
          <a:r>
            <a:rPr lang="en-US" sz="2000">
              <a:latin typeface="+mn-lt"/>
            </a:rPr>
            <a:t>Strategy</a:t>
          </a:r>
        </a:p>
      </dgm:t>
    </dgm:pt>
    <dgm:pt modelId="{D9A96E25-7BBE-4DDD-8DDE-B4970D4340A8}" cxnId="{2D633B56-E147-4EFC-B9EE-6C0413F329B0}" type="par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cxnId="{2D633B56-E147-4EFC-B9EE-6C0413F329B0}" type="sibTrans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4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4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4"/>
      <dgm:spPr/>
    </dgm:pt>
    <dgm:pt modelId="{A126BA88-D0F9-AF4A-A7BA-0638E32B45F8}" type="pres">
      <dgm:prSet presAssocID="{73D947E0-108F-4D20-A71E-3CF329F97212}" presName="imagNode" presStyleLbl="fgImgPlace1" presStyleIdx="0" presStyleCnt="4" custScaleX="63105" custScaleY="63105"/>
      <dgm:spPr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4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4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4"/>
      <dgm:spPr/>
    </dgm:pt>
    <dgm:pt modelId="{EFEB790C-BD5C-F54D-9993-F81422A8AD8E}" type="pres">
      <dgm:prSet presAssocID="{B1AFA1AF-0FF8-45B3-A6D0-0E255A2F637D}" presName="imagNode" presStyleLbl="fgImgPlace1" presStyleIdx="1" presStyleCnt="4" custScaleX="63105" custScaleY="63105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2" presStyleCnt="4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2" presStyleCnt="4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2" presStyleCnt="4"/>
      <dgm:spPr/>
    </dgm:pt>
    <dgm:pt modelId="{FDF2BC93-305C-D94B-A6C2-ED9CE7F40C2F}" type="pres">
      <dgm:prSet presAssocID="{4F85505A-81B6-4FDA-A144-900B71DAD946}" presName="imagNode" presStyleLbl="fgImgPlace1" presStyleIdx="2" presStyleCnt="4" custScaleX="63105" custScaleY="63105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3" presStyleCnt="4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3" presStyleCnt="4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3" presStyleCnt="4"/>
      <dgm:spPr/>
    </dgm:pt>
    <dgm:pt modelId="{916140F0-4F43-9F45-8310-FCCA12DDE514}" type="pres">
      <dgm:prSet presAssocID="{A2322D3A-7AC2-4C5C-9D7E-EAB2313D47D4}" presName="imagNode" presStyleLbl="fgImgPlace1" presStyleIdx="3" presStyleCnt="4" custScaleX="63105" custScaleY="63105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#1"/>
    <dgm:cxn modelId="{E5D9CC1F-E58D-2F49-A249-EA553AC96459}" type="presOf" srcId="{50418D2B-9486-42DE-AFDD-1D31420040FF}" destId="{4DFF6703-D32F-9E47-96B8-A304C47CCB78}" srcOrd="0" destOrd="1" presId="urn:microsoft.com/office/officeart/2005/8/layout/hList7#1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29E4233-DBFE-C64A-B874-B5F720CDE974}" type="presOf" srcId="{FEB4A941-E9FA-4A86-A673-85FF34B35F20}" destId="{9312E8E2-BBD1-104A-9F74-B0103AF69816}" srcOrd="1" destOrd="1" presId="urn:microsoft.com/office/officeart/2005/8/layout/hList7#1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F4196061-8F22-F64C-80CC-9FC99308DC40}" type="presOf" srcId="{A2322D3A-7AC2-4C5C-9D7E-EAB2313D47D4}" destId="{AF3E8B43-0466-2941-94BF-5E057B356E82}" srcOrd="1" destOrd="0" presId="urn:microsoft.com/office/officeart/2005/8/layout/hList7#1"/>
    <dgm:cxn modelId="{71549A62-CAF4-BE45-851A-4CCE70CE64C3}" type="presOf" srcId="{4F85505A-81B6-4FDA-A144-900B71DAD946}" destId="{028C9BA8-C3B3-F947-915F-EE2FD2FCA9A5}" srcOrd="0" destOrd="0" presId="urn:microsoft.com/office/officeart/2005/8/layout/hList7#1"/>
    <dgm:cxn modelId="{5368DE64-FD22-024A-86AC-2607350C890A}" type="presOf" srcId="{AE813459-65AB-4FA9-B717-330DDA6DFA4E}" destId="{DF3C77F5-32F3-5845-BEE2-529229516397}" srcOrd="0" destOrd="0" presId="urn:microsoft.com/office/officeart/2005/8/layout/hList7#1"/>
    <dgm:cxn modelId="{0CDD0345-B9D9-564F-9C2A-594661BD7D44}" type="presOf" srcId="{73D947E0-108F-4D20-A71E-3CF329F97212}" destId="{8F8B275D-8553-0846-A316-484B7B291C97}" srcOrd="0" destOrd="0" presId="urn:microsoft.com/office/officeart/2005/8/layout/hList7#1"/>
    <dgm:cxn modelId="{80DC2967-0B8E-9442-A9E2-4F58C113FDCA}" type="presOf" srcId="{B1AFA1AF-0FF8-45B3-A6D0-0E255A2F637D}" destId="{4DFF6703-D32F-9E47-96B8-A304C47CCB78}" srcOrd="0" destOrd="0" presId="urn:microsoft.com/office/officeart/2005/8/layout/hList7#1"/>
    <dgm:cxn modelId="{FFD46F48-1601-3B48-AC95-844EF8053475}" type="presOf" srcId="{8FE81FEC-2664-411F-AEB3-065F29F52751}" destId="{73C20AF0-FA1E-3C4A-AD07-551A27BE2B92}" srcOrd="0" destOrd="1" presId="urn:microsoft.com/office/officeart/2005/8/layout/hList7#1"/>
    <dgm:cxn modelId="{FF82E56C-0E90-E648-A4FD-33776C71CA80}" type="presOf" srcId="{8FE81FEC-2664-411F-AEB3-065F29F52751}" destId="{AF3E8B43-0466-2941-94BF-5E057B356E82}" srcOrd="1" destOrd="1" presId="urn:microsoft.com/office/officeart/2005/8/layout/hList7#1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D7846C52-051C-7E4A-8666-A7FC857AC117}" type="presOf" srcId="{4F85505A-81B6-4FDA-A144-900B71DAD946}" destId="{9312E8E2-BBD1-104A-9F74-B0103AF69816}" srcOrd="1" destOrd="0" presId="urn:microsoft.com/office/officeart/2005/8/layout/hList7#1"/>
    <dgm:cxn modelId="{2D633B56-E147-4EFC-B9EE-6C0413F329B0}" srcId="{0DD8915E-DC14-41D6-9BB5-F49E1C265163}" destId="{4F85505A-81B6-4FDA-A144-900B71DAD946}" srcOrd="2" destOrd="0" parTransId="{D9A96E25-7BBE-4DDD-8DDE-B4970D4340A8}" sibTransId="{68F74A88-49DC-44B1-BC0D-220A7B97601C}"/>
    <dgm:cxn modelId="{982C4584-ADB4-6A42-88C0-8DDE5CF3D3B6}" type="presOf" srcId="{FEB4A941-E9FA-4A86-A673-85FF34B35F20}" destId="{028C9BA8-C3B3-F947-915F-EE2FD2FCA9A5}" srcOrd="0" destOrd="1" presId="urn:microsoft.com/office/officeart/2005/8/layout/hList7#1"/>
    <dgm:cxn modelId="{C6485397-44AD-F347-A313-AE5F356648F1}" type="presOf" srcId="{50418D2B-9486-42DE-AFDD-1D31420040FF}" destId="{BA2077AD-A827-784F-87A6-E8E29A836D84}" srcOrd="1" destOrd="1" presId="urn:microsoft.com/office/officeart/2005/8/layout/hList7#1"/>
    <dgm:cxn modelId="{781B6FA0-0F00-0D41-8C2E-EA6A255C6967}" type="presOf" srcId="{0DD8915E-DC14-41D6-9BB5-F49E1C265163}" destId="{A34AE8AA-FDF7-FA40-BADC-6B62C2B1DE88}" srcOrd="0" destOrd="0" presId="urn:microsoft.com/office/officeart/2005/8/layout/hList7#1"/>
    <dgm:cxn modelId="{C85286A9-EA95-7947-BBAE-BB43E3CA7A09}" type="presOf" srcId="{30A490C8-22B4-4D68-875C-0F0DE2FF864D}" destId="{8F8B275D-8553-0846-A316-484B7B291C97}" srcOrd="0" destOrd="1" presId="urn:microsoft.com/office/officeart/2005/8/layout/hList7#1"/>
    <dgm:cxn modelId="{161425B1-9CC1-5A46-A6FE-66DDFF22F4E9}" type="presOf" srcId="{B1AFA1AF-0FF8-45B3-A6D0-0E255A2F637D}" destId="{BA2077AD-A827-784F-87A6-E8E29A836D84}" srcOrd="1" destOrd="0" presId="urn:microsoft.com/office/officeart/2005/8/layout/hList7#1"/>
    <dgm:cxn modelId="{E65110B9-3148-A843-8CC8-BF37AE44F247}" type="presOf" srcId="{A2322D3A-7AC2-4C5C-9D7E-EAB2313D47D4}" destId="{73C20AF0-FA1E-3C4A-AD07-551A27BE2B92}" srcOrd="0" destOrd="0" presId="urn:microsoft.com/office/officeart/2005/8/layout/hList7#1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3" destOrd="0" parTransId="{4A8C15D4-B36F-4764-B4FF-F2AF790D3E17}" sibTransId="{84DE1C3A-3FC7-4DB3-88ED-33F65A71557A}"/>
    <dgm:cxn modelId="{FA1B16D5-5FB5-2047-9831-030AE6F3EAE9}" type="presOf" srcId="{30A490C8-22B4-4D68-875C-0F0DE2FF864D}" destId="{7DA281F5-0265-2048-A63A-727E19796F79}" srcOrd="1" destOrd="1" presId="urn:microsoft.com/office/officeart/2005/8/layout/hList7#1"/>
    <dgm:cxn modelId="{7B012CF3-9916-9C42-A389-6EC30575190C}" type="presOf" srcId="{88649F7A-400B-4056-965D-C9AC0B3AD942}" destId="{56C7F139-002F-DF46-BB7F-23A563E7CE98}" srcOrd="0" destOrd="0" presId="urn:microsoft.com/office/officeart/2005/8/layout/hList7#1"/>
    <dgm:cxn modelId="{AB9B77F3-E113-9F42-AD26-5199BE35195A}" type="presOf" srcId="{68F74A88-49DC-44B1-BC0D-220A7B97601C}" destId="{849C45A5-41B7-C14C-8FCB-1F684E015BD4}" srcOrd="0" destOrd="0" presId="urn:microsoft.com/office/officeart/2005/8/layout/hList7#1"/>
    <dgm:cxn modelId="{E225472C-E3EE-2149-B941-7817CA44471E}" type="presParOf" srcId="{A34AE8AA-FDF7-FA40-BADC-6B62C2B1DE88}" destId="{2107607C-A87A-3347-81F6-106C527DBD58}" srcOrd="0" destOrd="0" presId="urn:microsoft.com/office/officeart/2005/8/layout/hList7#1"/>
    <dgm:cxn modelId="{F943B65C-83A1-794F-8716-82D6E9B90BCD}" type="presParOf" srcId="{A34AE8AA-FDF7-FA40-BADC-6B62C2B1DE88}" destId="{0955960D-7F7D-E54C-8843-B1DBEEBFB364}" srcOrd="1" destOrd="0" presId="urn:microsoft.com/office/officeart/2005/8/layout/hList7#1"/>
    <dgm:cxn modelId="{001D4585-DEB8-A543-8A40-05E8ABC28C57}" type="presParOf" srcId="{0955960D-7F7D-E54C-8843-B1DBEEBFB364}" destId="{81155D12-3CC8-3D49-B0F3-3C84AC48510A}" srcOrd="0" destOrd="0" presId="urn:microsoft.com/office/officeart/2005/8/layout/hList7#1"/>
    <dgm:cxn modelId="{1580EBFB-09CE-F344-8C03-5CB3CBE5AC98}" type="presParOf" srcId="{81155D12-3CC8-3D49-B0F3-3C84AC48510A}" destId="{8F8B275D-8553-0846-A316-484B7B291C97}" srcOrd="0" destOrd="0" presId="urn:microsoft.com/office/officeart/2005/8/layout/hList7#1"/>
    <dgm:cxn modelId="{842F04B3-A619-A54C-B547-B6C38B4FB951}" type="presParOf" srcId="{81155D12-3CC8-3D49-B0F3-3C84AC48510A}" destId="{7DA281F5-0265-2048-A63A-727E19796F79}" srcOrd="1" destOrd="0" presId="urn:microsoft.com/office/officeart/2005/8/layout/hList7#1"/>
    <dgm:cxn modelId="{08E39789-DE12-C44D-B363-AFAA969CE1E8}" type="presParOf" srcId="{81155D12-3CC8-3D49-B0F3-3C84AC48510A}" destId="{79A13FEB-C61A-0346-824D-E0457CC5B4C9}" srcOrd="2" destOrd="0" presId="urn:microsoft.com/office/officeart/2005/8/layout/hList7#1"/>
    <dgm:cxn modelId="{B88ECEE4-BA18-F649-9EFE-5FE2A1375A58}" type="presParOf" srcId="{81155D12-3CC8-3D49-B0F3-3C84AC48510A}" destId="{A126BA88-D0F9-AF4A-A7BA-0638E32B45F8}" srcOrd="3" destOrd="0" presId="urn:microsoft.com/office/officeart/2005/8/layout/hList7#1"/>
    <dgm:cxn modelId="{9B673E09-6E30-B544-9BA9-85CCFB26FC2F}" type="presParOf" srcId="{0955960D-7F7D-E54C-8843-B1DBEEBFB364}" destId="{DF3C77F5-32F3-5845-BEE2-529229516397}" srcOrd="1" destOrd="0" presId="urn:microsoft.com/office/officeart/2005/8/layout/hList7#1"/>
    <dgm:cxn modelId="{196FFE95-C277-344C-94D6-9114A085054E}" type="presParOf" srcId="{0955960D-7F7D-E54C-8843-B1DBEEBFB364}" destId="{16FC6348-B601-E348-A50F-7576C3DDD207}" srcOrd="2" destOrd="0" presId="urn:microsoft.com/office/officeart/2005/8/layout/hList7#1"/>
    <dgm:cxn modelId="{2BE2AAA5-6ADF-8C4D-955F-3EB733D7C5EB}" type="presParOf" srcId="{16FC6348-B601-E348-A50F-7576C3DDD207}" destId="{4DFF6703-D32F-9E47-96B8-A304C47CCB78}" srcOrd="0" destOrd="0" presId="urn:microsoft.com/office/officeart/2005/8/layout/hList7#1"/>
    <dgm:cxn modelId="{17073BDD-1BB2-3E40-B5F3-DB2DD27B70C8}" type="presParOf" srcId="{16FC6348-B601-E348-A50F-7576C3DDD207}" destId="{BA2077AD-A827-784F-87A6-E8E29A836D84}" srcOrd="1" destOrd="0" presId="urn:microsoft.com/office/officeart/2005/8/layout/hList7#1"/>
    <dgm:cxn modelId="{6756D7D8-C48B-024A-9259-CD45C2E2D6F3}" type="presParOf" srcId="{16FC6348-B601-E348-A50F-7576C3DDD207}" destId="{47276A48-75DE-FE4F-B4C6-8B77CF2957C3}" srcOrd="2" destOrd="0" presId="urn:microsoft.com/office/officeart/2005/8/layout/hList7#1"/>
    <dgm:cxn modelId="{68916BF1-7696-DF4C-AE9A-90DA1528D867}" type="presParOf" srcId="{16FC6348-B601-E348-A50F-7576C3DDD207}" destId="{EFEB790C-BD5C-F54D-9993-F81422A8AD8E}" srcOrd="3" destOrd="0" presId="urn:microsoft.com/office/officeart/2005/8/layout/hList7#1"/>
    <dgm:cxn modelId="{68673533-5457-724A-BD79-21053E0C5583}" type="presParOf" srcId="{0955960D-7F7D-E54C-8843-B1DBEEBFB364}" destId="{56C7F139-002F-DF46-BB7F-23A563E7CE98}" srcOrd="3" destOrd="0" presId="urn:microsoft.com/office/officeart/2005/8/layout/hList7#1"/>
    <dgm:cxn modelId="{67E0177E-2C5D-D84A-B206-DF756AC265E2}" type="presParOf" srcId="{0955960D-7F7D-E54C-8843-B1DBEEBFB364}" destId="{900296CF-6A25-E746-A345-792DBE36F92C}" srcOrd="4" destOrd="0" presId="urn:microsoft.com/office/officeart/2005/8/layout/hList7#1"/>
    <dgm:cxn modelId="{17F234B6-5CB2-694A-AE40-2EC7B6989025}" type="presParOf" srcId="{900296CF-6A25-E746-A345-792DBE36F92C}" destId="{028C9BA8-C3B3-F947-915F-EE2FD2FCA9A5}" srcOrd="0" destOrd="0" presId="urn:microsoft.com/office/officeart/2005/8/layout/hList7#1"/>
    <dgm:cxn modelId="{A078F003-3C00-6845-9EBD-2DC195EA7E87}" type="presParOf" srcId="{900296CF-6A25-E746-A345-792DBE36F92C}" destId="{9312E8E2-BBD1-104A-9F74-B0103AF69816}" srcOrd="1" destOrd="0" presId="urn:microsoft.com/office/officeart/2005/8/layout/hList7#1"/>
    <dgm:cxn modelId="{3E327DED-A1BA-5F40-88C6-420128E7987E}" type="presParOf" srcId="{900296CF-6A25-E746-A345-792DBE36F92C}" destId="{A0D6F489-540A-D44E-B596-6A182486B777}" srcOrd="2" destOrd="0" presId="urn:microsoft.com/office/officeart/2005/8/layout/hList7#1"/>
    <dgm:cxn modelId="{E331C05D-ABEF-784B-867C-9DAD3D7B0BF6}" type="presParOf" srcId="{900296CF-6A25-E746-A345-792DBE36F92C}" destId="{FDF2BC93-305C-D94B-A6C2-ED9CE7F40C2F}" srcOrd="3" destOrd="0" presId="urn:microsoft.com/office/officeart/2005/8/layout/hList7#1"/>
    <dgm:cxn modelId="{484D29F2-E93B-0044-AD3C-1B7FAE119D86}" type="presParOf" srcId="{0955960D-7F7D-E54C-8843-B1DBEEBFB364}" destId="{849C45A5-41B7-C14C-8FCB-1F684E015BD4}" srcOrd="5" destOrd="0" presId="urn:microsoft.com/office/officeart/2005/8/layout/hList7#1"/>
    <dgm:cxn modelId="{4D63AED0-BB7F-5648-A588-8D3CD77EDA47}" type="presParOf" srcId="{0955960D-7F7D-E54C-8843-B1DBEEBFB364}" destId="{CFB52331-3A90-8741-B893-154B21972CAC}" srcOrd="6" destOrd="0" presId="urn:microsoft.com/office/officeart/2005/8/layout/hList7#1"/>
    <dgm:cxn modelId="{3916CD4F-7FBF-D443-9D5A-2C269D38B5A1}" type="presParOf" srcId="{CFB52331-3A90-8741-B893-154B21972CAC}" destId="{73C20AF0-FA1E-3C4A-AD07-551A27BE2B92}" srcOrd="0" destOrd="0" presId="urn:microsoft.com/office/officeart/2005/8/layout/hList7#1"/>
    <dgm:cxn modelId="{793DE385-E18B-AB41-A417-ABB42E569007}" type="presParOf" srcId="{CFB52331-3A90-8741-B893-154B21972CAC}" destId="{AF3E8B43-0466-2941-94BF-5E057B356E82}" srcOrd="1" destOrd="0" presId="urn:microsoft.com/office/officeart/2005/8/layout/hList7#1"/>
    <dgm:cxn modelId="{C7FDE2A3-85A4-B144-B32C-7C9903F03EC5}" type="presParOf" srcId="{CFB52331-3A90-8741-B893-154B21972CAC}" destId="{D1AAA287-E1AF-9946-AA96-77AD6193B1DD}" srcOrd="2" destOrd="0" presId="urn:microsoft.com/office/officeart/2005/8/layout/hList7#1"/>
    <dgm:cxn modelId="{2241BB10-0DBA-6B41-9DA1-14E15CF8B34C}" type="presParOf" srcId="{CFB52331-3A90-8741-B893-154B21972CAC}" destId="{916140F0-4F43-9F45-8310-FCCA12DDE514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#1" loCatId="timeline" qsTypeId="urn:microsoft.com/office/officeart/2005/8/quickstyle/simple1#2" qsCatId="simple" csTypeId="urn:microsoft.com/office/officeart/2005/8/colors/accent2_5#1" csCatId="accent2" phldr="1"/>
      <dgm:spPr/>
      <dgm:t>
        <a:bodyPr/>
        <a:lstStyle/>
        <a:p>
          <a:endParaRPr lang="en-US"/>
        </a:p>
      </dgm:t>
    </dgm:pt>
    <dgm:pt modelId="{DF1ABFB3-B399-406F-91BD-DCDF9A38526B}">
      <dgm:prSet phldrT="[Text]" phldr="0"/>
      <dgm:spPr/>
      <dgm:t>
        <a:bodyPr/>
        <a:lstStyle/>
        <a:p>
          <a:r>
            <a:rPr lang="en-US" b="0">
              <a:solidFill>
                <a:schemeClr val="bg1"/>
              </a:solidFill>
              <a:latin typeface="+mn-lt"/>
            </a:rPr>
            <a:t>BANK_MANAGEMENT_ID</a:t>
          </a:r>
        </a:p>
      </dgm:t>
    </dgm:pt>
    <dgm:pt modelId="{78CB0E27-958C-4066-A189-8B36505E8204}" cxnId="{15319551-A9EA-462E-845B-E5251E84291F}" type="parTrans">
      <dgm:prSet/>
      <dgm:spPr/>
      <dgm:t>
        <a:bodyPr/>
        <a:lstStyle/>
        <a:p>
          <a:endParaRPr lang="en-US">
            <a:solidFill>
              <a:schemeClr val="bg1"/>
            </a:solidFill>
            <a:latin typeface="+mn-lt"/>
          </a:endParaRPr>
        </a:p>
      </dgm:t>
    </dgm:pt>
    <dgm:pt modelId="{70E4A1D3-514E-4327-991D-5CC9C6B41885}" cxnId="{15319551-A9EA-462E-845B-E5251E84291F}" type="sibTrans">
      <dgm:prSet/>
      <dgm:spPr/>
      <dgm:t>
        <a:bodyPr/>
        <a:lstStyle/>
        <a:p>
          <a:endParaRPr lang="en-US">
            <a:solidFill>
              <a:schemeClr val="bg1"/>
            </a:solidFill>
            <a:latin typeface="+mn-lt"/>
          </a:endParaRPr>
        </a:p>
      </dgm:t>
    </dgm:pt>
    <dgm:pt modelId="{58FF46FB-368D-4E9C-A650-0513B8879DA8}">
      <dgm:prSet phldr="0"/>
      <dgm:spPr/>
      <dgm:t>
        <a:bodyPr/>
        <a:lstStyle/>
        <a:p>
          <a:r>
            <a:rPr lang="en-US" b="1">
              <a:solidFill>
                <a:srgbClr val="FF0000"/>
              </a:solidFill>
              <a:latin typeface="+mn-lt"/>
            </a:rPr>
            <a:t>BANK_MANAGEMENT</a:t>
          </a:r>
        </a:p>
      </dgm:t>
    </dgm:pt>
    <dgm:pt modelId="{11DFA284-5E99-474D-BF05-364A45269DC7}" cxnId="{C5645B39-CB65-4A0A-B369-E455C3B827C3}" type="parTrans">
      <dgm:prSet/>
      <dgm:spPr/>
      <dgm:t>
        <a:bodyPr/>
        <a:lstStyle/>
        <a:p>
          <a:endParaRPr lang="en-US">
            <a:solidFill>
              <a:schemeClr val="bg1"/>
            </a:solidFill>
            <a:latin typeface="+mn-lt"/>
          </a:endParaRPr>
        </a:p>
      </dgm:t>
    </dgm:pt>
    <dgm:pt modelId="{CFA40740-0682-470C-AD5A-CFF53CD12BD2}" cxnId="{C5645B39-CB65-4A0A-B369-E455C3B827C3}" type="sibTrans">
      <dgm:prSet/>
      <dgm:spPr/>
      <dgm:t>
        <a:bodyPr/>
        <a:lstStyle/>
        <a:p>
          <a:endParaRPr lang="en-US">
            <a:solidFill>
              <a:schemeClr val="bg1"/>
            </a:solidFill>
            <a:latin typeface="+mn-lt"/>
          </a:endParaRPr>
        </a:p>
      </dgm:t>
    </dgm:pt>
    <dgm:pt modelId="{9A875394-CA1E-4432-AEEB-9054FCFF5E0E}">
      <dgm:prSet phldr="0"/>
      <dgm:spPr/>
      <dgm:t>
        <a:bodyPr/>
        <a:lstStyle/>
        <a:p>
          <a:pPr rtl="0"/>
          <a:r>
            <a:rPr lang="en-US" b="0">
              <a:solidFill>
                <a:srgbClr val="C00000"/>
              </a:solidFill>
              <a:latin typeface="+mn-lt"/>
            </a:rPr>
            <a:t>BANK_MANAGEMENT_ID</a:t>
          </a:r>
        </a:p>
      </dgm:t>
    </dgm:pt>
    <dgm:pt modelId="{FCC92BDD-6EA3-421D-9DA8-7D3A12D003B6}" cxnId="{B659504B-18E4-4D89-A17C-34ABB280AE52}" type="parTrans">
      <dgm:prSet/>
      <dgm:spPr/>
      <dgm:t>
        <a:bodyPr/>
        <a:lstStyle/>
        <a:p>
          <a:endParaRPr lang="en-US">
            <a:solidFill>
              <a:schemeClr val="bg1"/>
            </a:solidFill>
            <a:latin typeface="+mn-lt"/>
          </a:endParaRPr>
        </a:p>
      </dgm:t>
    </dgm:pt>
    <dgm:pt modelId="{0314452B-82A0-42F4-9551-DF00CFFC3580}" cxnId="{B659504B-18E4-4D89-A17C-34ABB280AE52}" type="sibTrans">
      <dgm:prSet/>
      <dgm:spPr/>
      <dgm:t>
        <a:bodyPr/>
        <a:lstStyle/>
        <a:p>
          <a:endParaRPr lang="en-US">
            <a:solidFill>
              <a:schemeClr val="bg1"/>
            </a:solidFill>
            <a:latin typeface="+mn-lt"/>
          </a:endParaRPr>
        </a:p>
      </dgm:t>
    </dgm:pt>
    <dgm:pt modelId="{D05E1923-5021-40F7-B4EF-E582E23A699D}">
      <dgm:prSet phldr="0"/>
      <dgm:spPr/>
      <dgm:t>
        <a:bodyPr/>
        <a:lstStyle/>
        <a:p>
          <a:r>
            <a:rPr lang="en-US" b="1">
              <a:solidFill>
                <a:schemeClr val="bg1"/>
              </a:solidFill>
              <a:latin typeface="+mn-lt"/>
            </a:rPr>
            <a:t>EMPLOYEE</a:t>
          </a:r>
        </a:p>
      </dgm:t>
    </dgm:pt>
    <dgm:pt modelId="{FD6C5CD2-9CED-4BE6-89CD-A5A5CCE63B3E}" cxnId="{72C4D6D9-419A-42C1-A76D-84599F65BB08}" type="parTrans">
      <dgm:prSet/>
      <dgm:spPr/>
      <dgm:t>
        <a:bodyPr/>
        <a:lstStyle/>
        <a:p>
          <a:endParaRPr lang="en-US">
            <a:solidFill>
              <a:schemeClr val="bg1"/>
            </a:solidFill>
            <a:latin typeface="+mn-lt"/>
          </a:endParaRPr>
        </a:p>
      </dgm:t>
    </dgm:pt>
    <dgm:pt modelId="{F020958C-EF86-4274-85F9-318F2792F7B6}" cxnId="{72C4D6D9-419A-42C1-A76D-84599F65BB08}" type="sibTrans">
      <dgm:prSet/>
      <dgm:spPr/>
      <dgm:t>
        <a:bodyPr/>
        <a:lstStyle/>
        <a:p>
          <a:endParaRPr lang="en-US">
            <a:solidFill>
              <a:schemeClr val="bg1"/>
            </a:solidFill>
            <a:latin typeface="+mn-lt"/>
          </a:endParaRPr>
        </a:p>
      </dgm:t>
    </dgm:pt>
    <dgm:pt modelId="{579089A8-5362-4BA4-9163-D19228C1808F}">
      <dgm:prSet phldr="0"/>
      <dgm:spPr/>
      <dgm:t>
        <a:bodyPr/>
        <a:lstStyle/>
        <a:p>
          <a:r>
            <a:rPr lang="en-US" b="0">
              <a:solidFill>
                <a:schemeClr val="bg1"/>
              </a:solidFill>
              <a:latin typeface="+mn-lt"/>
            </a:rPr>
            <a:t>BANK_MANAGEMENT_ID</a:t>
          </a:r>
        </a:p>
      </dgm:t>
    </dgm:pt>
    <dgm:pt modelId="{FB2DEB6E-B29F-4E51-960A-23ECC62EBF38}" cxnId="{4876CF51-F110-4E25-8FD4-08D25B4B0AB8}" type="parTrans">
      <dgm:prSet/>
      <dgm:spPr/>
      <dgm:t>
        <a:bodyPr/>
        <a:lstStyle/>
        <a:p>
          <a:endParaRPr lang="en-US">
            <a:solidFill>
              <a:schemeClr val="bg1"/>
            </a:solidFill>
            <a:latin typeface="+mn-lt"/>
          </a:endParaRPr>
        </a:p>
      </dgm:t>
    </dgm:pt>
    <dgm:pt modelId="{1C5328B1-AC18-4CF7-A034-BB0592F4A2A1}" cxnId="{4876CF51-F110-4E25-8FD4-08D25B4B0AB8}" type="sibTrans">
      <dgm:prSet/>
      <dgm:spPr/>
      <dgm:t>
        <a:bodyPr/>
        <a:lstStyle/>
        <a:p>
          <a:endParaRPr lang="en-US">
            <a:solidFill>
              <a:schemeClr val="bg1"/>
            </a:solidFill>
            <a:latin typeface="+mn-lt"/>
          </a:endParaRPr>
        </a:p>
      </dgm:t>
    </dgm:pt>
    <dgm:pt modelId="{FA8F44BD-C8C7-462C-9756-1EC498E86842}">
      <dgm:prSet phldr="0"/>
      <dgm:spPr/>
      <dgm:t>
        <a:bodyPr/>
        <a:lstStyle/>
        <a:p>
          <a:r>
            <a:rPr lang="en-US" b="1">
              <a:solidFill>
                <a:schemeClr val="bg1"/>
              </a:solidFill>
              <a:latin typeface="+mn-lt"/>
            </a:rPr>
            <a:t>CUSTOMERS</a:t>
          </a:r>
        </a:p>
      </dgm:t>
    </dgm:pt>
    <dgm:pt modelId="{F47063EE-4B58-4EDE-A4F2-A4BD81B82F21}" cxnId="{0D51BD2E-4619-469B-B233-EBAC3D4D0BA6}" type="parTrans">
      <dgm:prSet/>
      <dgm:spPr/>
      <dgm:t>
        <a:bodyPr/>
        <a:lstStyle/>
        <a:p>
          <a:endParaRPr lang="en-US">
            <a:solidFill>
              <a:schemeClr val="bg1"/>
            </a:solidFill>
            <a:latin typeface="+mn-lt"/>
          </a:endParaRPr>
        </a:p>
      </dgm:t>
    </dgm:pt>
    <dgm:pt modelId="{8C8A9736-03DA-4B1C-A590-10B4AD89452B}" cxnId="{0D51BD2E-4619-469B-B233-EBAC3D4D0BA6}" type="sibTrans">
      <dgm:prSet/>
      <dgm:spPr/>
      <dgm:t>
        <a:bodyPr/>
        <a:lstStyle/>
        <a:p>
          <a:endParaRPr lang="en-US">
            <a:solidFill>
              <a:schemeClr val="bg1"/>
            </a:solidFill>
            <a:latin typeface="+mn-lt"/>
          </a:endParaRPr>
        </a:p>
      </dgm:t>
    </dgm:pt>
    <dgm:pt modelId="{EFEB4D61-3A9C-4140-977F-3C3F5C9EE9D1}">
      <dgm:prSet phldr="0"/>
      <dgm:spPr/>
      <dgm:t>
        <a:bodyPr/>
        <a:lstStyle/>
        <a:p>
          <a:r>
            <a:rPr lang="en-US" b="0">
              <a:solidFill>
                <a:schemeClr val="bg1"/>
              </a:solidFill>
              <a:latin typeface="+mn-lt"/>
            </a:rPr>
            <a:t>BANK_MANAGEMENT_ID</a:t>
          </a:r>
        </a:p>
      </dgm:t>
    </dgm:pt>
    <dgm:pt modelId="{57D352E4-0431-4F68-B8F1-61BFA34799AA}" cxnId="{1B32EF2C-9DB5-4504-A9DA-B4956CC00208}" type="parTrans">
      <dgm:prSet/>
      <dgm:spPr/>
      <dgm:t>
        <a:bodyPr/>
        <a:lstStyle/>
        <a:p>
          <a:endParaRPr lang="en-US">
            <a:solidFill>
              <a:schemeClr val="bg1"/>
            </a:solidFill>
            <a:latin typeface="+mn-lt"/>
          </a:endParaRPr>
        </a:p>
      </dgm:t>
    </dgm:pt>
    <dgm:pt modelId="{0ECC32B6-1E7C-4AA4-9DBF-D69B7C5E64A9}" cxnId="{1B32EF2C-9DB5-4504-A9DA-B4956CC00208}" type="sibTrans">
      <dgm:prSet/>
      <dgm:spPr/>
      <dgm:t>
        <a:bodyPr/>
        <a:lstStyle/>
        <a:p>
          <a:endParaRPr lang="en-US">
            <a:solidFill>
              <a:schemeClr val="bg1"/>
            </a:solidFill>
            <a:latin typeface="+mn-lt"/>
          </a:endParaRPr>
        </a:p>
      </dgm:t>
    </dgm:pt>
    <dgm:pt modelId="{8BAB5E6F-A65E-41DB-A296-0818B0E49F7C}">
      <dgm:prSet phldr="0"/>
      <dgm:spPr/>
      <dgm:t>
        <a:bodyPr/>
        <a:lstStyle/>
        <a:p>
          <a:r>
            <a:rPr lang="en-US" b="1">
              <a:solidFill>
                <a:schemeClr val="bg1"/>
              </a:solidFill>
              <a:latin typeface="+mn-lt"/>
            </a:rPr>
            <a:t>LOANS</a:t>
          </a:r>
        </a:p>
      </dgm:t>
    </dgm:pt>
    <dgm:pt modelId="{886842C6-3EFC-4BE7-B417-415595758830}" cxnId="{66B49C6C-FAFD-47B4-BF22-05A295C23D4E}" type="parTrans">
      <dgm:prSet/>
      <dgm:spPr/>
      <dgm:t>
        <a:bodyPr/>
        <a:lstStyle/>
        <a:p>
          <a:endParaRPr lang="en-US">
            <a:solidFill>
              <a:schemeClr val="bg1"/>
            </a:solidFill>
            <a:latin typeface="+mn-lt"/>
          </a:endParaRPr>
        </a:p>
      </dgm:t>
    </dgm:pt>
    <dgm:pt modelId="{B407F4C3-8FC9-4E91-A0EC-6B33713CC9A5}" cxnId="{66B49C6C-FAFD-47B4-BF22-05A295C23D4E}" type="sibTrans">
      <dgm:prSet/>
      <dgm:spPr/>
      <dgm:t>
        <a:bodyPr/>
        <a:lstStyle/>
        <a:p>
          <a:endParaRPr lang="en-US">
            <a:solidFill>
              <a:schemeClr val="bg1"/>
            </a:solidFill>
            <a:latin typeface="+mn-lt"/>
          </a:endParaRPr>
        </a:p>
      </dgm:t>
    </dgm:pt>
    <dgm:pt modelId="{332BC85C-1CF3-4F8F-ACB7-5B6D53744AE1}">
      <dgm:prSet phldr="0"/>
      <dgm:spPr/>
      <dgm:t>
        <a:bodyPr/>
        <a:lstStyle/>
        <a:p>
          <a:r>
            <a:rPr lang="en-US" b="0">
              <a:solidFill>
                <a:schemeClr val="bg1"/>
              </a:solidFill>
              <a:latin typeface="+mn-lt"/>
            </a:rPr>
            <a:t>BANK_MANAGEMENT_ID</a:t>
          </a:r>
        </a:p>
      </dgm:t>
    </dgm:pt>
    <dgm:pt modelId="{99F218FD-90FE-450E-A368-B3E3677E74E8}" cxnId="{2617C475-F537-46A6-ADE1-4EB764853601}" type="parTrans">
      <dgm:prSet/>
      <dgm:spPr/>
      <dgm:t>
        <a:bodyPr/>
        <a:lstStyle/>
        <a:p>
          <a:endParaRPr lang="en-US">
            <a:solidFill>
              <a:schemeClr val="bg1"/>
            </a:solidFill>
            <a:latin typeface="+mn-lt"/>
          </a:endParaRPr>
        </a:p>
      </dgm:t>
    </dgm:pt>
    <dgm:pt modelId="{8D1CC686-B05C-4470-A959-236CC9C8BB70}" cxnId="{2617C475-F537-46A6-ADE1-4EB764853601}" type="sibTrans">
      <dgm:prSet/>
      <dgm:spPr/>
      <dgm:t>
        <a:bodyPr/>
        <a:lstStyle/>
        <a:p>
          <a:endParaRPr lang="en-US">
            <a:solidFill>
              <a:schemeClr val="bg1"/>
            </a:solidFill>
            <a:latin typeface="+mn-lt"/>
          </a:endParaRPr>
        </a:p>
      </dgm:t>
    </dgm:pt>
    <dgm:pt modelId="{8B9AF88A-E1F7-4D3A-905F-87228D6A8655}">
      <dgm:prSet phldr="0"/>
      <dgm:spPr/>
      <dgm:t>
        <a:bodyPr/>
        <a:lstStyle/>
        <a:p>
          <a:r>
            <a:rPr lang="en-US" b="1">
              <a:solidFill>
                <a:schemeClr val="bg1"/>
              </a:solidFill>
              <a:latin typeface="+mn-lt"/>
            </a:rPr>
            <a:t>ATM</a:t>
          </a:r>
        </a:p>
      </dgm:t>
    </dgm:pt>
    <dgm:pt modelId="{933A8FED-7B84-4ED0-B6AA-2EE26A89B8EA}" cxnId="{E1474FF3-8E3C-4B30-985C-CE88BA0FE324}" type="parTrans">
      <dgm:prSet/>
      <dgm:spPr/>
      <dgm:t>
        <a:bodyPr/>
        <a:lstStyle/>
        <a:p>
          <a:endParaRPr lang="en-US">
            <a:solidFill>
              <a:schemeClr val="bg1"/>
            </a:solidFill>
            <a:latin typeface="+mn-lt"/>
          </a:endParaRPr>
        </a:p>
      </dgm:t>
    </dgm:pt>
    <dgm:pt modelId="{F11DD6EC-352C-4A0E-84AA-FEBE2F06BCF9}" cxnId="{E1474FF3-8E3C-4B30-985C-CE88BA0FE324}" type="sibTrans">
      <dgm:prSet/>
      <dgm:spPr/>
      <dgm:t>
        <a:bodyPr/>
        <a:lstStyle/>
        <a:p>
          <a:endParaRPr lang="en-US">
            <a:solidFill>
              <a:schemeClr val="bg1"/>
            </a:solidFill>
            <a:latin typeface="+mn-lt"/>
          </a:endParaRPr>
        </a:p>
      </dgm:t>
    </dgm:pt>
    <dgm:pt modelId="{E36ADBE4-F294-4972-AA10-5982CB0DD51D}">
      <dgm:prSet phldr="0"/>
      <dgm:spPr/>
      <dgm:t>
        <a:bodyPr/>
        <a:lstStyle/>
        <a:p>
          <a:pPr rtl="0"/>
          <a:r>
            <a:rPr lang="en-US" b="0">
              <a:latin typeface="+mn-lt"/>
            </a:rPr>
            <a:t>(PRIMARY KEY)</a:t>
          </a:r>
          <a:endParaRPr lang="en-US"/>
        </a:p>
      </dgm:t>
    </dgm:pt>
    <dgm:pt modelId="{C49F4137-04F7-4F27-8C98-A876A6B4B4D5}" cxnId="{D24C634E-A52C-4B1A-88B9-5BD47D254B4F}" type="parTrans">
      <dgm:prSet/>
      <dgm:spPr/>
    </dgm:pt>
    <dgm:pt modelId="{7A0C1B0C-AD8A-449C-84DF-553964662674}" cxnId="{D24C634E-A52C-4B1A-88B9-5BD47D254B4F}" type="sibTrans">
      <dgm:prSet/>
      <dgm:spPr/>
    </dgm:pt>
    <dgm:pt modelId="{134DB4DC-21C4-42F5-B341-2B0DF5323046}">
      <dgm:prSet phldr="0"/>
      <dgm:spPr/>
      <dgm:t>
        <a:bodyPr/>
        <a:lstStyle/>
        <a:p>
          <a:pPr rtl="0"/>
          <a:r>
            <a:rPr lang="en-US" b="0">
              <a:latin typeface="+mn-lt"/>
            </a:rPr>
            <a:t>(FOREIGN KEY)</a:t>
          </a:r>
        </a:p>
      </dgm:t>
    </dgm:pt>
    <dgm:pt modelId="{7D50944A-73C1-42A0-9C9B-102C3256354C}" cxnId="{3FAE3892-14D4-46BB-ABF1-1AD3F60B9254}" type="parTrans">
      <dgm:prSet/>
      <dgm:spPr/>
    </dgm:pt>
    <dgm:pt modelId="{60E4F71F-E558-4182-B26A-4BB1D17B3723}" cxnId="{3FAE3892-14D4-46BB-ABF1-1AD3F60B9254}" type="sibTrans">
      <dgm:prSet/>
      <dgm:spPr/>
    </dgm:pt>
    <dgm:pt modelId="{B7EAA066-DD81-4BAB-9226-164F21292F4E}">
      <dgm:prSet phldr="0"/>
      <dgm:spPr/>
      <dgm:t>
        <a:bodyPr/>
        <a:lstStyle/>
        <a:p>
          <a:pPr rtl="0"/>
          <a:r>
            <a:rPr lang="en-US" b="0">
              <a:latin typeface="+mn-lt"/>
            </a:rPr>
            <a:t>(FOREIGN KEY)</a:t>
          </a:r>
        </a:p>
      </dgm:t>
    </dgm:pt>
    <dgm:pt modelId="{57F64A9B-6BCE-46C4-A28B-0A47712A6B81}" cxnId="{BFC89E22-85EE-4A80-B9E2-E2504819DFDA}" type="parTrans">
      <dgm:prSet/>
      <dgm:spPr/>
    </dgm:pt>
    <dgm:pt modelId="{0CDBA7FA-8526-477F-9E11-652032C03A5E}" cxnId="{BFC89E22-85EE-4A80-B9E2-E2504819DFDA}" type="sibTrans">
      <dgm:prSet/>
      <dgm:spPr/>
    </dgm:pt>
    <dgm:pt modelId="{30FE89F2-39C0-4C98-9425-153B8944D10C}">
      <dgm:prSet phldr="0"/>
      <dgm:spPr/>
      <dgm:t>
        <a:bodyPr/>
        <a:lstStyle/>
        <a:p>
          <a:pPr rtl="0"/>
          <a:r>
            <a:rPr lang="en-US" b="0">
              <a:latin typeface="+mn-lt"/>
            </a:rPr>
            <a:t>(FOREIGN KEY)</a:t>
          </a:r>
        </a:p>
      </dgm:t>
    </dgm:pt>
    <dgm:pt modelId="{13A2CF9A-43EF-4D95-999D-D8EED1DB7A62}" cxnId="{FDA9CE71-8C2F-4113-A144-5209AFEEE876}" type="parTrans">
      <dgm:prSet/>
      <dgm:spPr/>
    </dgm:pt>
    <dgm:pt modelId="{D3C61DE9-54C6-4375-8189-02A0568F2DCE}" cxnId="{FDA9CE71-8C2F-4113-A144-5209AFEEE876}" type="sibTrans">
      <dgm:prSet/>
      <dgm:spPr/>
    </dgm:pt>
    <dgm:pt modelId="{C941BAE0-371E-42B4-A10E-6EB290C81DA3}">
      <dgm:prSet phldr="0"/>
      <dgm:spPr/>
      <dgm:t>
        <a:bodyPr/>
        <a:lstStyle/>
        <a:p>
          <a:pPr rtl="0"/>
          <a:r>
            <a:rPr lang="en-US" b="0">
              <a:latin typeface="+mn-lt"/>
            </a:rPr>
            <a:t>(FOREIGN KEY)</a:t>
          </a:r>
        </a:p>
      </dgm:t>
    </dgm:pt>
    <dgm:pt modelId="{835DCFE6-4667-4449-ABA8-72AE0D053DFB}" cxnId="{88DEA3F0-1E5F-4EC2-8C69-CEB938FAA62B}" type="parTrans">
      <dgm:prSet/>
      <dgm:spPr/>
    </dgm:pt>
    <dgm:pt modelId="{36FCFF96-0E56-4A1C-B8E3-E266AE56E1A1}" cxnId="{88DEA3F0-1E5F-4EC2-8C69-CEB938FAA62B}" type="sibTrans">
      <dgm:prSet/>
      <dgm:spPr/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5"/>
      <dgm:spPr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5"/>
      <dgm:spPr>
        <a:solidFill>
          <a:schemeClr val="accent2"/>
        </a:solidFill>
      </dgm:spPr>
    </dgm:pt>
    <dgm:pt modelId="{5B7FC7CF-F58D-48D5-8BCC-38D6EE87890B}" type="pres">
      <dgm:prSet presAssocID="{58FF46FB-368D-4E9C-A650-0513B8879DA8}" presName="Ellipse" presStyleLbl="fgAcc1" presStyleIdx="1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10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10" custScaleX="85387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5"/>
      <dgm:spPr>
        <a:solidFill>
          <a:schemeClr val="accent2"/>
        </a:solidFill>
      </dgm:spPr>
    </dgm:pt>
    <dgm:pt modelId="{B1A1A837-F261-404B-A808-B2F4154CE8A2}" type="pres">
      <dgm:prSet presAssocID="{D05E1923-5021-40F7-B4EF-E582E23A699D}" presName="Ellipse" presStyleLbl="fgAcc1" presStyleIdx="2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10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10" custScaleX="85387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5"/>
      <dgm:spPr>
        <a:solidFill>
          <a:schemeClr val="accent2"/>
        </a:solidFill>
      </dgm:spPr>
    </dgm:pt>
    <dgm:pt modelId="{5D519322-C1DD-47AE-92C0-13575134BC76}" type="pres">
      <dgm:prSet presAssocID="{FA8F44BD-C8C7-462C-9756-1EC498E86842}" presName="Ellipse" presStyleLbl="fgAcc1" presStyleIdx="3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10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10" custScaleX="85387" custLinFactNeighborX="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3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3" presStyleCnt="5"/>
      <dgm:spPr>
        <a:solidFill>
          <a:schemeClr val="accent2"/>
        </a:solidFill>
      </dgm:spPr>
    </dgm:pt>
    <dgm:pt modelId="{515AAB83-BD07-4B9E-9A3B-858C0B126F9C}" type="pres">
      <dgm:prSet presAssocID="{8BAB5E6F-A65E-41DB-A296-0818B0E49F7C}" presName="Ellipse" presStyleLbl="fgAcc1" presStyleIdx="4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6" presStyleCnt="10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7" presStyleCnt="10" custScaleX="85387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3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  <dgm:pt modelId="{9EA695E3-93D5-405B-8AF6-0B8537A964FD}" type="pres">
      <dgm:prSet presAssocID="{B407F4C3-8FC9-4E91-A0EC-6B33713CC9A5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4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4" presStyleCnt="5"/>
      <dgm:spPr>
        <a:solidFill>
          <a:schemeClr val="accent2"/>
        </a:solidFill>
      </dgm:spPr>
    </dgm:pt>
    <dgm:pt modelId="{A22B1C16-7FF0-4DBE-B32E-E43FEB1E2EAC}" type="pres">
      <dgm:prSet presAssocID="{8B9AF88A-E1F7-4D3A-905F-87228D6A8655}" presName="Ellipse" presStyleLbl="fgAcc1" presStyleIdx="5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8" presStyleCnt="10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9" presStyleCnt="10" custScaleX="85387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4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6CD42318-3A32-406B-851F-85BB6AA55671}" type="presOf" srcId="{C941BAE0-371E-42B4-A10E-6EB290C81DA3}" destId="{1B55AA6D-649D-4145-93EB-08B866A4D4E5}" srcOrd="0" destOrd="1" presId="urn:microsoft.com/office/officeart/2017/3/layout/DropPinTimeline#1"/>
    <dgm:cxn modelId="{BFC89E22-85EE-4A80-B9E2-E2504819DFDA}" srcId="{FA8F44BD-C8C7-462C-9756-1EC498E86842}" destId="{B7EAA066-DD81-4BAB-9226-164F21292F4E}" srcOrd="1" destOrd="0" parTransId="{57F64A9B-6BCE-46C4-A28B-0A47712A6B81}" sibTransId="{0CDBA7FA-8526-477F-9E11-652032C03A5E}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F93DB36-8253-40DC-BAAF-6CE82EE190A1}" type="presOf" srcId="{9A875394-CA1E-4432-AEEB-9054FCFF5E0E}" destId="{D2143A46-815A-49BF-9455-C0385022444F}" srcOrd="0" destOrd="0" presId="urn:microsoft.com/office/officeart/2017/3/layout/DropPinTimeline#1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F7855E4A-2B28-452A-9D3A-822C9B448A86}" type="presOf" srcId="{30FE89F2-39C0-4C98-9425-153B8944D10C}" destId="{08CB2D5A-F46A-4E0E-9575-15F31D04AAC6}" srcOrd="0" destOrd="1" presId="urn:microsoft.com/office/officeart/2017/3/layout/DropPinTimeline#1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66B49C6C-FAFD-47B4-BF22-05A295C23D4E}" srcId="{05A24E01-5535-46B9-A9A1-A9A07E639A88}" destId="{8BAB5E6F-A65E-41DB-A296-0818B0E49F7C}" srcOrd="3" destOrd="0" parTransId="{886842C6-3EFC-4BE7-B417-415595758830}" sibTransId="{B407F4C3-8FC9-4E91-A0EC-6B33713CC9A5}"/>
    <dgm:cxn modelId="{A1C02A4D-C327-4E38-B9C5-697F6B532CA2}" type="presOf" srcId="{FA8F44BD-C8C7-462C-9756-1EC498E86842}" destId="{2D6C7916-1130-46A8-833B-A6278CBD2192}" srcOrd="0" destOrd="0" presId="urn:microsoft.com/office/officeart/2017/3/layout/DropPinTimeline#1"/>
    <dgm:cxn modelId="{D24C634E-A52C-4B1A-88B9-5BD47D254B4F}" srcId="{58FF46FB-368D-4E9C-A650-0513B8879DA8}" destId="{E36ADBE4-F294-4972-AA10-5982CB0DD51D}" srcOrd="1" destOrd="0" parTransId="{C49F4137-04F7-4F27-8C98-A876A6B4B4D5}" sibTransId="{7A0C1B0C-AD8A-449C-84DF-553964662674}"/>
    <dgm:cxn modelId="{15319551-A9EA-462E-845B-E5251E84291F}" srcId="{8B9AF88A-E1F7-4D3A-905F-87228D6A8655}" destId="{DF1ABFB3-B399-406F-91BD-DCDF9A38526B}" srcOrd="0" destOrd="0" parTransId="{78CB0E27-958C-4066-A189-8B36505E8204}" sibTransId="{70E4A1D3-514E-4327-991D-5CC9C6B41885}"/>
    <dgm:cxn modelId="{FDA9CE71-8C2F-4113-A144-5209AFEEE876}" srcId="{8BAB5E6F-A65E-41DB-A296-0818B0E49F7C}" destId="{30FE89F2-39C0-4C98-9425-153B8944D10C}" srcOrd="1" destOrd="0" parTransId="{13A2CF9A-43EF-4D95-999D-D8EED1DB7A62}" sibTransId="{D3C61DE9-54C6-4375-8189-02A0568F2DCE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D5E60552-89B8-4F39-85DB-95688A52A9D6}" type="presOf" srcId="{DF1ABFB3-B399-406F-91BD-DCDF9A38526B}" destId="{1B55AA6D-649D-4145-93EB-08B866A4D4E5}" srcOrd="0" destOrd="0" presId="urn:microsoft.com/office/officeart/2017/3/layout/DropPinTimeline#1"/>
    <dgm:cxn modelId="{60312F73-6BDA-4F78-8E19-55F890DF50E8}" type="presOf" srcId="{D05E1923-5021-40F7-B4EF-E582E23A699D}" destId="{223C5207-4FA2-4A6C-8F43-20BD55767C99}" srcOrd="0" destOrd="0" presId="urn:microsoft.com/office/officeart/2017/3/layout/DropPinTimeline#1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465D4C87-6939-407B-BAF9-6EF1AF985B7C}" type="presOf" srcId="{E36ADBE4-F294-4972-AA10-5982CB0DD51D}" destId="{D2143A46-815A-49BF-9455-C0385022444F}" srcOrd="0" destOrd="1" presId="urn:microsoft.com/office/officeart/2017/3/layout/DropPinTimeline#1"/>
    <dgm:cxn modelId="{AE27FC8F-6A7F-4116-AE82-DF5DEBF09BD0}" type="presOf" srcId="{B7EAA066-DD81-4BAB-9226-164F21292F4E}" destId="{96DDA0FE-83E2-423C-9F13-58A61EB68487}" srcOrd="0" destOrd="1" presId="urn:microsoft.com/office/officeart/2017/3/layout/DropPinTimeline#1"/>
    <dgm:cxn modelId="{3FAE3892-14D4-46BB-ABF1-1AD3F60B9254}" srcId="{D05E1923-5021-40F7-B4EF-E582E23A699D}" destId="{134DB4DC-21C4-42F5-B341-2B0DF5323046}" srcOrd="1" destOrd="0" parTransId="{7D50944A-73C1-42A0-9C9B-102C3256354C}" sibTransId="{60E4F71F-E558-4182-B26A-4BB1D17B3723}"/>
    <dgm:cxn modelId="{CEA08F9A-634F-48E5-825D-C7555B7BB0F0}" type="presOf" srcId="{EFEB4D61-3A9C-4140-977F-3C3F5C9EE9D1}" destId="{96DDA0FE-83E2-423C-9F13-58A61EB68487}" srcOrd="0" destOrd="0" presId="urn:microsoft.com/office/officeart/2017/3/layout/DropPinTimeline#1"/>
    <dgm:cxn modelId="{3EC0E09A-146D-4984-86BF-5BB9BB7AEF68}" type="presOf" srcId="{58FF46FB-368D-4E9C-A650-0513B8879DA8}" destId="{8E3FB235-DF38-476B-9A0E-B1E583D50944}" srcOrd="0" destOrd="0" presId="urn:microsoft.com/office/officeart/2017/3/layout/DropPinTimeline#1"/>
    <dgm:cxn modelId="{2059BEBA-8B93-4433-9467-B8E081F4F613}" type="presOf" srcId="{579089A8-5362-4BA4-9163-D19228C1808F}" destId="{B5F3F650-2E42-488A-AD4F-C4BD47D19A84}" srcOrd="0" destOrd="0" presId="urn:microsoft.com/office/officeart/2017/3/layout/DropPinTimeline#1"/>
    <dgm:cxn modelId="{5B4EEBC6-938F-4192-BDE6-18E7FF74D9F5}" type="presOf" srcId="{134DB4DC-21C4-42F5-B341-2B0DF5323046}" destId="{B5F3F650-2E42-488A-AD4F-C4BD47D19A84}" srcOrd="0" destOrd="1" presId="urn:microsoft.com/office/officeart/2017/3/layout/DropPinTimeline#1"/>
    <dgm:cxn modelId="{2388BCCD-D786-462B-8312-179E11711777}" type="presOf" srcId="{8BAB5E6F-A65E-41DB-A296-0818B0E49F7C}" destId="{7C1E6B4A-59F7-4018-A403-E1CCAEE78BA1}" srcOrd="0" destOrd="0" presId="urn:microsoft.com/office/officeart/2017/3/layout/DropPinTimeline#1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DC772EE9-D715-445C-A910-6F97A1BD9A53}" type="presOf" srcId="{332BC85C-1CF3-4F8F-ACB7-5B6D53744AE1}" destId="{08CB2D5A-F46A-4E0E-9575-15F31D04AAC6}" srcOrd="0" destOrd="0" presId="urn:microsoft.com/office/officeart/2017/3/layout/DropPinTimeline#1"/>
    <dgm:cxn modelId="{FE7849EA-5B37-43C8-B217-CD4E30A8E545}" type="presOf" srcId="{05A24E01-5535-46B9-A9A1-A9A07E639A88}" destId="{6E9F3C9B-13CA-43A8-8836-0B2B41D07DEF}" srcOrd="0" destOrd="0" presId="urn:microsoft.com/office/officeart/2017/3/layout/DropPinTimeline#1"/>
    <dgm:cxn modelId="{098AAFEC-8EBF-4315-8F72-811D6649CF45}" type="presOf" srcId="{8B9AF88A-E1F7-4D3A-905F-87228D6A8655}" destId="{3FA5D5AE-9CAE-4D19-9765-BCEE62095312}" srcOrd="0" destOrd="0" presId="urn:microsoft.com/office/officeart/2017/3/layout/DropPinTimeline#1"/>
    <dgm:cxn modelId="{88DEA3F0-1E5F-4EC2-8C69-CEB938FAA62B}" srcId="{8B9AF88A-E1F7-4D3A-905F-87228D6A8655}" destId="{C941BAE0-371E-42B4-A10E-6EB290C81DA3}" srcOrd="1" destOrd="0" parTransId="{835DCFE6-4667-4449-ABA8-72AE0D053DFB}" sibTransId="{36FCFF96-0E56-4A1C-B8E3-E266AE56E1A1}"/>
    <dgm:cxn modelId="{E1474FF3-8E3C-4B30-985C-CE88BA0FE324}" srcId="{05A24E01-5535-46B9-A9A1-A9A07E639A88}" destId="{8B9AF88A-E1F7-4D3A-905F-87228D6A8655}" srcOrd="4" destOrd="0" parTransId="{933A8FED-7B84-4ED0-B6AA-2EE26A89B8EA}" sibTransId="{F11DD6EC-352C-4A0E-84AA-FEBE2F06BCF9}"/>
    <dgm:cxn modelId="{35E1A0BB-8FAA-43C3-8C36-850DD9975D13}" type="presParOf" srcId="{6E9F3C9B-13CA-43A8-8836-0B2B41D07DEF}" destId="{E8AACCBB-6709-4071-B389-3BB226B3A586}" srcOrd="0" destOrd="0" presId="urn:microsoft.com/office/officeart/2017/3/layout/DropPinTimeline#1"/>
    <dgm:cxn modelId="{54645066-E068-44B9-AF26-14489AEBDD91}" type="presParOf" srcId="{6E9F3C9B-13CA-43A8-8836-0B2B41D07DEF}" destId="{E6F74CED-5217-4282-85F1-1C12DC84731C}" srcOrd="1" destOrd="0" presId="urn:microsoft.com/office/officeart/2017/3/layout/DropPinTimeline#1"/>
    <dgm:cxn modelId="{74AA543B-5579-4C63-9401-A2D7C11F29A0}" type="presParOf" srcId="{E6F74CED-5217-4282-85F1-1C12DC84731C}" destId="{AC377099-4DAE-451C-ADE9-98036E2679B5}" srcOrd="0" destOrd="0" presId="urn:microsoft.com/office/officeart/2017/3/layout/DropPinTimeline#1"/>
    <dgm:cxn modelId="{D681C500-F636-4127-9E93-738FA29D74B2}" type="presParOf" srcId="{AC377099-4DAE-451C-ADE9-98036E2679B5}" destId="{B6C94ECD-6415-4250-B4AD-F67BF5BECFB8}" srcOrd="0" destOrd="0" presId="urn:microsoft.com/office/officeart/2017/3/layout/DropPinTimeline#1"/>
    <dgm:cxn modelId="{432CCFFA-8A10-452D-8386-4D107A803CA1}" type="presParOf" srcId="{AC377099-4DAE-451C-ADE9-98036E2679B5}" destId="{0E99BB09-1B86-4308-A570-3981E6DD3A06}" srcOrd="1" destOrd="0" presId="urn:microsoft.com/office/officeart/2017/3/layout/DropPinTimeline#1"/>
    <dgm:cxn modelId="{BD4B0932-34E7-4591-ADA3-84B4C3749BA5}" type="presParOf" srcId="{0E99BB09-1B86-4308-A570-3981E6DD3A06}" destId="{0ED6E8D6-BD44-4400-BC14-1BC75CB979A3}" srcOrd="0" destOrd="0" presId="urn:microsoft.com/office/officeart/2017/3/layout/DropPinTimeline#1"/>
    <dgm:cxn modelId="{A15C8500-756C-4A3E-97BA-C09E7F4E2747}" type="presParOf" srcId="{0E99BB09-1B86-4308-A570-3981E6DD3A06}" destId="{5B7FC7CF-F58D-48D5-8BCC-38D6EE87890B}" srcOrd="1" destOrd="0" presId="urn:microsoft.com/office/officeart/2017/3/layout/DropPinTimeline#1"/>
    <dgm:cxn modelId="{6AD0467F-CD3C-4243-A19B-D43F1D37EF9C}" type="presParOf" srcId="{AC377099-4DAE-451C-ADE9-98036E2679B5}" destId="{D2143A46-815A-49BF-9455-C0385022444F}" srcOrd="2" destOrd="0" presId="urn:microsoft.com/office/officeart/2017/3/layout/DropPinTimeline#1"/>
    <dgm:cxn modelId="{73E4FAA4-F974-4551-9460-8CC9074C8480}" type="presParOf" srcId="{AC377099-4DAE-451C-ADE9-98036E2679B5}" destId="{8E3FB235-DF38-476B-9A0E-B1E583D50944}" srcOrd="3" destOrd="0" presId="urn:microsoft.com/office/officeart/2017/3/layout/DropPinTimeline#1"/>
    <dgm:cxn modelId="{77FE1ADC-ADDF-4213-B2FF-F66DABEA8961}" type="presParOf" srcId="{AC377099-4DAE-451C-ADE9-98036E2679B5}" destId="{9AA05CE5-209F-4AD9-BE2C-2A69F76DA8F4}" srcOrd="4" destOrd="0" presId="urn:microsoft.com/office/officeart/2017/3/layout/DropPinTimeline#1"/>
    <dgm:cxn modelId="{EE16B3F4-6478-4552-82BE-73D07B0B71CF}" type="presParOf" srcId="{AC377099-4DAE-451C-ADE9-98036E2679B5}" destId="{17350C28-DA10-4F3B-9FA2-0FE7C12A4ABE}" srcOrd="5" destOrd="0" presId="urn:microsoft.com/office/officeart/2017/3/layout/DropPinTimeline#1"/>
    <dgm:cxn modelId="{16D4B27A-76B9-45B4-90E6-DAFBBD2D1EB1}" type="presParOf" srcId="{E6F74CED-5217-4282-85F1-1C12DC84731C}" destId="{6DA7B85E-9DC6-4F3B-A2BF-09CDEEDB43BC}" srcOrd="1" destOrd="0" presId="urn:microsoft.com/office/officeart/2017/3/layout/DropPinTimeline#1"/>
    <dgm:cxn modelId="{CA9BAAFA-B9C5-432E-A390-380FCF5A58F2}" type="presParOf" srcId="{E6F74CED-5217-4282-85F1-1C12DC84731C}" destId="{CF519A69-9940-494F-8406-D0D876E3CD26}" srcOrd="2" destOrd="0" presId="urn:microsoft.com/office/officeart/2017/3/layout/DropPinTimeline#1"/>
    <dgm:cxn modelId="{7C73A22B-9CC6-446B-8E53-6072C795F1C2}" type="presParOf" srcId="{CF519A69-9940-494F-8406-D0D876E3CD26}" destId="{714429FF-AAA3-4358-8C5F-1A7F29AA2B7B}" srcOrd="0" destOrd="0" presId="urn:microsoft.com/office/officeart/2017/3/layout/DropPinTimeline#1"/>
    <dgm:cxn modelId="{FFC90BCB-125E-42C8-81FA-C4CA90A1E189}" type="presParOf" srcId="{CF519A69-9940-494F-8406-D0D876E3CD26}" destId="{AB8B1E8E-162B-4E3E-9E31-BA5CFBD3ED9D}" srcOrd="1" destOrd="0" presId="urn:microsoft.com/office/officeart/2017/3/layout/DropPinTimeline#1"/>
    <dgm:cxn modelId="{C50A66D6-4AC8-430F-A619-2D187B1D04AB}" type="presParOf" srcId="{AB8B1E8E-162B-4E3E-9E31-BA5CFBD3ED9D}" destId="{358CAA11-0A87-4861-8B4E-913B1EAD1334}" srcOrd="0" destOrd="0" presId="urn:microsoft.com/office/officeart/2017/3/layout/DropPinTimeline#1"/>
    <dgm:cxn modelId="{C14C3EBC-BAEB-4748-A954-B4E802B3384E}" type="presParOf" srcId="{AB8B1E8E-162B-4E3E-9E31-BA5CFBD3ED9D}" destId="{B1A1A837-F261-404B-A808-B2F4154CE8A2}" srcOrd="1" destOrd="0" presId="urn:microsoft.com/office/officeart/2017/3/layout/DropPinTimeline#1"/>
    <dgm:cxn modelId="{37161E52-2AED-4BA7-BEE8-DA3268676CC9}" type="presParOf" srcId="{CF519A69-9940-494F-8406-D0D876E3CD26}" destId="{B5F3F650-2E42-488A-AD4F-C4BD47D19A84}" srcOrd="2" destOrd="0" presId="urn:microsoft.com/office/officeart/2017/3/layout/DropPinTimeline#1"/>
    <dgm:cxn modelId="{C38E4D80-E7F8-4A02-AF69-B748B075CB7D}" type="presParOf" srcId="{CF519A69-9940-494F-8406-D0D876E3CD26}" destId="{223C5207-4FA2-4A6C-8F43-20BD55767C99}" srcOrd="3" destOrd="0" presId="urn:microsoft.com/office/officeart/2017/3/layout/DropPinTimeline#1"/>
    <dgm:cxn modelId="{6ABD20C8-BE9E-4DAB-89FE-A22CEC574371}" type="presParOf" srcId="{CF519A69-9940-494F-8406-D0D876E3CD26}" destId="{4FE5EB5D-4CEF-4D0D-9394-0534E61844BE}" srcOrd="4" destOrd="0" presId="urn:microsoft.com/office/officeart/2017/3/layout/DropPinTimeline#1"/>
    <dgm:cxn modelId="{99CFA2AB-40A6-4612-843A-BF471A7EE7C5}" type="presParOf" srcId="{CF519A69-9940-494F-8406-D0D876E3CD26}" destId="{EC869059-0AEC-4D98-8C46-CB603A342C72}" srcOrd="5" destOrd="0" presId="urn:microsoft.com/office/officeart/2017/3/layout/DropPinTimeline#1"/>
    <dgm:cxn modelId="{CE2F461C-36B1-4F0B-B321-73EF9359DDF3}" type="presParOf" srcId="{E6F74CED-5217-4282-85F1-1C12DC84731C}" destId="{408BA715-9739-461D-BFDE-88EDAE355E60}" srcOrd="3" destOrd="0" presId="urn:microsoft.com/office/officeart/2017/3/layout/DropPinTimeline#1"/>
    <dgm:cxn modelId="{EA079171-7346-48FB-880D-D12309242662}" type="presParOf" srcId="{E6F74CED-5217-4282-85F1-1C12DC84731C}" destId="{D512C7F9-87A6-4BA9-AFAC-03FF1578D945}" srcOrd="4" destOrd="0" presId="urn:microsoft.com/office/officeart/2017/3/layout/DropPinTimeline#1"/>
    <dgm:cxn modelId="{887A9E32-2857-421C-8B34-DA8A8BAD6289}" type="presParOf" srcId="{D512C7F9-87A6-4BA9-AFAC-03FF1578D945}" destId="{152AD014-AFD0-4700-A468-4D562874339A}" srcOrd="0" destOrd="0" presId="urn:microsoft.com/office/officeart/2017/3/layout/DropPinTimeline#1"/>
    <dgm:cxn modelId="{27CD065A-3972-46C1-B3A1-90BAB58C3D55}" type="presParOf" srcId="{D512C7F9-87A6-4BA9-AFAC-03FF1578D945}" destId="{6CE2C4D8-4380-442D-A6C2-0B468BF3C74C}" srcOrd="1" destOrd="0" presId="urn:microsoft.com/office/officeart/2017/3/layout/DropPinTimeline#1"/>
    <dgm:cxn modelId="{928AACED-8FDF-437D-99B9-3E7943B8E04E}" type="presParOf" srcId="{6CE2C4D8-4380-442D-A6C2-0B468BF3C74C}" destId="{72C82E90-F103-439C-8371-CFFB0927B9DE}" srcOrd="0" destOrd="0" presId="urn:microsoft.com/office/officeart/2017/3/layout/DropPinTimeline#1"/>
    <dgm:cxn modelId="{08E6F763-4F90-479E-AB1A-895F28BF9DC9}" type="presParOf" srcId="{6CE2C4D8-4380-442D-A6C2-0B468BF3C74C}" destId="{5D519322-C1DD-47AE-92C0-13575134BC76}" srcOrd="1" destOrd="0" presId="urn:microsoft.com/office/officeart/2017/3/layout/DropPinTimeline#1"/>
    <dgm:cxn modelId="{984D166A-C830-438D-AE81-587FB068F192}" type="presParOf" srcId="{D512C7F9-87A6-4BA9-AFAC-03FF1578D945}" destId="{96DDA0FE-83E2-423C-9F13-58A61EB68487}" srcOrd="2" destOrd="0" presId="urn:microsoft.com/office/officeart/2017/3/layout/DropPinTimeline#1"/>
    <dgm:cxn modelId="{297947AF-8CF8-4297-A463-C5C9617C17F2}" type="presParOf" srcId="{D512C7F9-87A6-4BA9-AFAC-03FF1578D945}" destId="{2D6C7916-1130-46A8-833B-A6278CBD2192}" srcOrd="3" destOrd="0" presId="urn:microsoft.com/office/officeart/2017/3/layout/DropPinTimeline#1"/>
    <dgm:cxn modelId="{3703FC4B-3F79-4794-9ED5-82E8FAD3BEEC}" type="presParOf" srcId="{D512C7F9-87A6-4BA9-AFAC-03FF1578D945}" destId="{4D953791-5C2F-4A75-A8F4-6ED7EAB5E015}" srcOrd="4" destOrd="0" presId="urn:microsoft.com/office/officeart/2017/3/layout/DropPinTimeline#1"/>
    <dgm:cxn modelId="{026EACCC-EFA3-4EBB-B0AC-887BCBF6958D}" type="presParOf" srcId="{D512C7F9-87A6-4BA9-AFAC-03FF1578D945}" destId="{22A72E40-4DCC-4F48-AADD-29738FD37A2C}" srcOrd="5" destOrd="0" presId="urn:microsoft.com/office/officeart/2017/3/layout/DropPinTimeline#1"/>
    <dgm:cxn modelId="{F0BF218A-CF52-4144-961F-11DB04FF03C0}" type="presParOf" srcId="{E6F74CED-5217-4282-85F1-1C12DC84731C}" destId="{E168BB9F-20D9-474F-9E39-4872B40634C6}" srcOrd="5" destOrd="0" presId="urn:microsoft.com/office/officeart/2017/3/layout/DropPinTimeline#1"/>
    <dgm:cxn modelId="{DB934942-9FA5-46A4-8C9B-F2E84FBE57EE}" type="presParOf" srcId="{E6F74CED-5217-4282-85F1-1C12DC84731C}" destId="{A62622B1-7EF4-49B6-9AC7-B54F0E2A0C74}" srcOrd="6" destOrd="0" presId="urn:microsoft.com/office/officeart/2017/3/layout/DropPinTimeline#1"/>
    <dgm:cxn modelId="{9DA3A17B-010C-444A-B211-09AD3AAA2C64}" type="presParOf" srcId="{A62622B1-7EF4-49B6-9AC7-B54F0E2A0C74}" destId="{14282312-87CB-41BB-A02D-C594BBEF33C7}" srcOrd="0" destOrd="0" presId="urn:microsoft.com/office/officeart/2017/3/layout/DropPinTimeline#1"/>
    <dgm:cxn modelId="{027D3B10-AB6F-40A4-9E3E-CFA670250FCC}" type="presParOf" srcId="{A62622B1-7EF4-49B6-9AC7-B54F0E2A0C74}" destId="{D554C1A5-AF8E-41FC-A779-25BD6B11F91F}" srcOrd="1" destOrd="0" presId="urn:microsoft.com/office/officeart/2017/3/layout/DropPinTimeline#1"/>
    <dgm:cxn modelId="{D96B8F92-E97E-4C2D-BB1A-82100BFFFEFB}" type="presParOf" srcId="{D554C1A5-AF8E-41FC-A779-25BD6B11F91F}" destId="{17331DD9-74CF-4A3A-86BA-F4B9DBEAB944}" srcOrd="0" destOrd="0" presId="urn:microsoft.com/office/officeart/2017/3/layout/DropPinTimeline#1"/>
    <dgm:cxn modelId="{51A7AD24-99DD-4A6F-8B93-5540ADA6A10D}" type="presParOf" srcId="{D554C1A5-AF8E-41FC-A779-25BD6B11F91F}" destId="{515AAB83-BD07-4B9E-9A3B-858C0B126F9C}" srcOrd="1" destOrd="0" presId="urn:microsoft.com/office/officeart/2017/3/layout/DropPinTimeline#1"/>
    <dgm:cxn modelId="{D6AFC9E8-E670-4189-8282-31F11FFF9721}" type="presParOf" srcId="{A62622B1-7EF4-49B6-9AC7-B54F0E2A0C74}" destId="{08CB2D5A-F46A-4E0E-9575-15F31D04AAC6}" srcOrd="2" destOrd="0" presId="urn:microsoft.com/office/officeart/2017/3/layout/DropPinTimeline#1"/>
    <dgm:cxn modelId="{1B7A6AAC-8B29-4C71-8F84-7E31489C3905}" type="presParOf" srcId="{A62622B1-7EF4-49B6-9AC7-B54F0E2A0C74}" destId="{7C1E6B4A-59F7-4018-A403-E1CCAEE78BA1}" srcOrd="3" destOrd="0" presId="urn:microsoft.com/office/officeart/2017/3/layout/DropPinTimeline#1"/>
    <dgm:cxn modelId="{48E4CD88-D41E-49CA-9317-413914C558F1}" type="presParOf" srcId="{A62622B1-7EF4-49B6-9AC7-B54F0E2A0C74}" destId="{A03C5372-D306-43AC-B406-6F8183849431}" srcOrd="4" destOrd="0" presId="urn:microsoft.com/office/officeart/2017/3/layout/DropPinTimeline#1"/>
    <dgm:cxn modelId="{69A38253-36B2-4FC7-8D8B-F7BF1D5924C9}" type="presParOf" srcId="{A62622B1-7EF4-49B6-9AC7-B54F0E2A0C74}" destId="{90926F0B-05E0-48AF-9C69-5C494731F877}" srcOrd="5" destOrd="0" presId="urn:microsoft.com/office/officeart/2017/3/layout/DropPinTimeline#1"/>
    <dgm:cxn modelId="{0FE1290B-A61C-4FB0-BD1D-8C5501F53582}" type="presParOf" srcId="{E6F74CED-5217-4282-85F1-1C12DC84731C}" destId="{9EA695E3-93D5-405B-8AF6-0B8537A964FD}" srcOrd="7" destOrd="0" presId="urn:microsoft.com/office/officeart/2017/3/layout/DropPinTimeline#1"/>
    <dgm:cxn modelId="{CF62097A-B1EB-485F-AD46-042758366CE9}" type="presParOf" srcId="{E6F74CED-5217-4282-85F1-1C12DC84731C}" destId="{05956D37-804F-419D-9E8C-30D41D06DC3E}" srcOrd="8" destOrd="0" presId="urn:microsoft.com/office/officeart/2017/3/layout/DropPinTimeline#1"/>
    <dgm:cxn modelId="{5D0D42B9-381D-422D-AD59-A8D9D4C06788}" type="presParOf" srcId="{05956D37-804F-419D-9E8C-30D41D06DC3E}" destId="{58B7B786-A0AD-4662-8D54-C5C572D2C32C}" srcOrd="0" destOrd="0" presId="urn:microsoft.com/office/officeart/2017/3/layout/DropPinTimeline#1"/>
    <dgm:cxn modelId="{8A12A991-478F-4FCF-8F42-ECC1898AB562}" type="presParOf" srcId="{05956D37-804F-419D-9E8C-30D41D06DC3E}" destId="{E4704426-333D-4092-A035-BBC55DB8579D}" srcOrd="1" destOrd="0" presId="urn:microsoft.com/office/officeart/2017/3/layout/DropPinTimeline#1"/>
    <dgm:cxn modelId="{936A3F31-9F4C-44AB-944F-4A7521FC2AAD}" type="presParOf" srcId="{E4704426-333D-4092-A035-BBC55DB8579D}" destId="{A55439AF-6893-479D-8B57-31FBC13C553F}" srcOrd="0" destOrd="0" presId="urn:microsoft.com/office/officeart/2017/3/layout/DropPinTimeline#1"/>
    <dgm:cxn modelId="{5DCDA8C3-A6F7-45D6-A88D-B660E9AFDE97}" type="presParOf" srcId="{E4704426-333D-4092-A035-BBC55DB8579D}" destId="{A22B1C16-7FF0-4DBE-B32E-E43FEB1E2EAC}" srcOrd="1" destOrd="0" presId="urn:microsoft.com/office/officeart/2017/3/layout/DropPinTimeline#1"/>
    <dgm:cxn modelId="{FE39C483-0749-4FAD-960B-D2610B95F536}" type="presParOf" srcId="{05956D37-804F-419D-9E8C-30D41D06DC3E}" destId="{1B55AA6D-649D-4145-93EB-08B866A4D4E5}" srcOrd="2" destOrd="0" presId="urn:microsoft.com/office/officeart/2017/3/layout/DropPinTimeline#1"/>
    <dgm:cxn modelId="{A9D00965-9B05-4826-B4A7-21878C393AE9}" type="presParOf" srcId="{05956D37-804F-419D-9E8C-30D41D06DC3E}" destId="{3FA5D5AE-9CAE-4D19-9765-BCEE62095312}" srcOrd="3" destOrd="0" presId="urn:microsoft.com/office/officeart/2017/3/layout/DropPinTimeline#1"/>
    <dgm:cxn modelId="{AD8EE5E8-DF8E-423D-A84F-CEC8B7C1A3E5}" type="presParOf" srcId="{05956D37-804F-419D-9E8C-30D41D06DC3E}" destId="{FE6CA7EB-68EC-4E76-9051-08C4CF370101}" srcOrd="4" destOrd="0" presId="urn:microsoft.com/office/officeart/2017/3/layout/DropPinTimeline#1"/>
    <dgm:cxn modelId="{CA0E8671-E6AD-465B-B2FA-4EE5A55F44C1}" type="presParOf" srcId="{05956D37-804F-419D-9E8C-30D41D06DC3E}" destId="{070CED43-982E-487C-9CC2-CFAEABD4D2D8}" srcOrd="5" destOrd="0" presId="urn:microsoft.com/office/officeart/2017/3/layout/DropPinTimeline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956584" cy="4221367"/>
        <a:chOff x="0" y="0"/>
        <a:chExt cx="10956584" cy="4221367"/>
      </a:xfrm>
    </dsp:grpSpPr>
    <dsp:sp modelId="{13BA8662-45BA-44D3-AE03-F1462A8BB292}">
      <dsp:nvSpPr>
        <dsp:cNvPr id="3" name="Rounded Rectangle 2"/>
        <dsp:cNvSpPr/>
      </dsp:nvSpPr>
      <dsp:spPr bwMode="white">
        <a:xfrm>
          <a:off x="0" y="0"/>
          <a:ext cx="9313096" cy="126641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Design a module to manage loans, including personal loans, mortgages, and business loans.</a:t>
          </a:r>
          <a:endParaRPr lang="en-US">
            <a:solidFill>
              <a:schemeClr val="tx1"/>
            </a:solidFill>
          </a:endParaRPr>
        </a:p>
      </dsp:txBody>
      <dsp:txXfrm>
        <a:off x="0" y="0"/>
        <a:ext cx="9313096" cy="1266410"/>
      </dsp:txXfrm>
    </dsp:sp>
    <dsp:sp modelId="{ECDE4C69-D36B-4608-ADF5-0BD17CF2F0EC}">
      <dsp:nvSpPr>
        <dsp:cNvPr id="4" name="Rounded Rectangle 3"/>
        <dsp:cNvSpPr/>
      </dsp:nvSpPr>
      <dsp:spPr bwMode="white">
        <a:xfrm>
          <a:off x="821744" y="1477478"/>
          <a:ext cx="9313096" cy="126641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150000"/>
            <a:satOff val="-12940"/>
            <a:lumOff val="-223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Calculate and track interest payments, loan balances, and payment schedules.</a:t>
          </a:r>
        </a:p>
      </dsp:txBody>
      <dsp:txXfrm>
        <a:off x="821744" y="1477478"/>
        <a:ext cx="9313096" cy="1266410"/>
      </dsp:txXfrm>
    </dsp:sp>
    <dsp:sp modelId="{A62ED263-A98F-428B-8BF2-705EB5991C4D}">
      <dsp:nvSpPr>
        <dsp:cNvPr id="5" name="Rounded Rectangle 4"/>
        <dsp:cNvSpPr/>
      </dsp:nvSpPr>
      <dsp:spPr bwMode="white">
        <a:xfrm>
          <a:off x="1643488" y="2954957"/>
          <a:ext cx="9313096" cy="126641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300000"/>
            <a:satOff val="-25881"/>
            <a:lumOff val="-4470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>
              <a:latin typeface="Tenorite"/>
            </a:rPr>
            <a:t> </a:t>
          </a:r>
          <a:r>
            <a:rPr lang="en-US" b="0"/>
            <a:t>A loan management system is a digital platform that helps automate every stage of the loan lifecycle, from application to closing</a:t>
          </a:r>
          <a:endParaRPr lang="en-US" b="1">
            <a:solidFill>
              <a:schemeClr val="bg2"/>
            </a:solidFill>
            <a:latin typeface="Calibri" panose="020F0502020204030204"/>
            <a:ea typeface="Calibri" panose="020F0502020204030204"/>
            <a:cs typeface="Calibri" panose="020F0502020204030204"/>
          </a:endParaRPr>
        </a:p>
      </dsp:txBody>
      <dsp:txXfrm>
        <a:off x="1643488" y="2954957"/>
        <a:ext cx="9313096" cy="1266410"/>
      </dsp:txXfrm>
    </dsp:sp>
    <dsp:sp modelId="{251AE5F1-7A55-4296-ACBF-FDF4FF74910D}">
      <dsp:nvSpPr>
        <dsp:cNvPr id="6" name="Down Arrow 5"/>
        <dsp:cNvSpPr/>
      </dsp:nvSpPr>
      <dsp:spPr bwMode="white">
        <a:xfrm>
          <a:off x="8489930" y="960361"/>
          <a:ext cx="823167" cy="823167"/>
        </a:xfrm>
        <a:prstGeom prst="downArrow">
          <a:avLst>
            <a:gd name="adj1" fmla="val 55000"/>
            <a:gd name="adj2" fmla="val 45000"/>
          </a:avLst>
        </a:prstGeom>
      </dsp:spPr>
      <dsp:style>
        <a:lnRef idx="2">
          <a:schemeClr val="accent2">
            <a:tint val="40000"/>
            <a:alpha val="90000"/>
            <a:hueOff val="0"/>
            <a:satOff val="0"/>
            <a:lumOff val="0"/>
            <a:alpha val="90196"/>
          </a:schemeClr>
        </a:lnRef>
        <a:fillRef idx="1">
          <a:schemeClr val="accent2">
            <a:tint val="40000"/>
            <a:alpha val="9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/>
      </dsp:style>
      <dsp:txBody>
        <a:bodyPr lIns="36830" tIns="36830" rIns="36830" bIns="36830" anchor="ctr"/>
        <a:lstStyle>
          <a:lvl1pPr algn="ctr">
            <a:defRPr sz="29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8489930" y="960361"/>
        <a:ext cx="823167" cy="823167"/>
      </dsp:txXfrm>
    </dsp:sp>
    <dsp:sp modelId="{730F084D-EC1D-4AEA-AB58-9994433657C4}">
      <dsp:nvSpPr>
        <dsp:cNvPr id="7" name="Down Arrow 6"/>
        <dsp:cNvSpPr/>
      </dsp:nvSpPr>
      <dsp:spPr bwMode="white">
        <a:xfrm>
          <a:off x="9311674" y="2429397"/>
          <a:ext cx="823167" cy="823167"/>
        </a:xfrm>
        <a:prstGeom prst="downArrow">
          <a:avLst>
            <a:gd name="adj1" fmla="val 55000"/>
            <a:gd name="adj2" fmla="val 45000"/>
          </a:avLst>
        </a:prstGeom>
      </dsp:spPr>
      <dsp:style>
        <a:lnRef idx="2">
          <a:schemeClr val="accent2">
            <a:tint val="40000"/>
            <a:alpha val="90000"/>
            <a:hueOff val="600000"/>
            <a:satOff val="-32940"/>
            <a:lumOff val="-12156"/>
            <a:alpha val="90196"/>
          </a:schemeClr>
        </a:lnRef>
        <a:fillRef idx="1">
          <a:schemeClr val="accent2">
            <a:tint val="40000"/>
            <a:alpha val="90000"/>
            <a:hueOff val="600000"/>
            <a:satOff val="-32940"/>
            <a:lumOff val="-12156"/>
            <a:alpha val="90196"/>
          </a:schemeClr>
        </a:fillRef>
        <a:effectRef idx="0">
          <a:scrgbClr r="0" g="0" b="0"/>
        </a:effectRef>
        <a:fontRef idx="minor"/>
      </dsp:style>
      <dsp:txBody>
        <a:bodyPr lIns="36830" tIns="36830" rIns="36830" bIns="36830" anchor="ctr"/>
        <a:lstStyle>
          <a:lvl1pPr algn="ctr">
            <a:defRPr sz="29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9311674" y="2429397"/>
        <a:ext cx="823167" cy="8231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125930" cy="2437048"/>
        <a:chOff x="0" y="0"/>
        <a:chExt cx="6125930" cy="2437048"/>
      </a:xfrm>
    </dsp:grpSpPr>
    <dsp:sp modelId="{8F8B275D-8553-0846-A316-484B7B291C97}">
      <dsp:nvSpPr>
        <dsp:cNvPr id="4" name="Rectangles 3"/>
        <dsp:cNvSpPr/>
      </dsp:nvSpPr>
      <dsp:spPr bwMode="white">
        <a:xfrm>
          <a:off x="0" y="0"/>
          <a:ext cx="1497782" cy="243704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42240" tIns="142240" rIns="142240" bIns="14224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marL="0"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>
              <a:latin typeface="+mn-lt"/>
            </a:rPr>
            <a:t>Planning</a:t>
          </a:r>
          <a:endParaRPr lang="en-US" sz="2000">
            <a:latin typeface="+mn-lt"/>
          </a:endParaRPr>
        </a:p>
        <a:p>
          <a:pPr marL="114300" lvl="1" indent="-114300" algn="ctr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>
              <a:latin typeface="+mn-lt"/>
            </a:rPr>
            <a:t>Making code</a:t>
          </a:r>
        </a:p>
      </dsp:txBody>
      <dsp:txXfrm>
        <a:off x="0" y="0"/>
        <a:ext cx="1497782" cy="2437048"/>
      </dsp:txXfrm>
    </dsp:sp>
    <dsp:sp modelId="{A126BA88-D0F9-AF4A-A7BA-0638E32B45F8}">
      <dsp:nvSpPr>
        <dsp:cNvPr id="6" name="Oval 5"/>
        <dsp:cNvSpPr/>
      </dsp:nvSpPr>
      <dsp:spPr bwMode="white">
        <a:xfrm>
          <a:off x="343123" y="146223"/>
          <a:ext cx="811537" cy="8115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343123" y="146223"/>
        <a:ext cx="811537" cy="811537"/>
      </dsp:txXfrm>
    </dsp:sp>
    <dsp:sp modelId="{4DFF6703-D32F-9E47-96B8-A304C47CCB78}">
      <dsp:nvSpPr>
        <dsp:cNvPr id="8" name="Rectangles 7"/>
        <dsp:cNvSpPr/>
      </dsp:nvSpPr>
      <dsp:spPr bwMode="white">
        <a:xfrm>
          <a:off x="1540784" y="0"/>
          <a:ext cx="1497782" cy="243704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42240" tIns="142240" rIns="142240" bIns="14224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marL="0"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>
              <a:latin typeface="+mn-lt"/>
            </a:rPr>
            <a:t>Bank Management</a:t>
          </a:r>
          <a:endParaRPr lang="en-US" sz="2000">
            <a:latin typeface="+mn-lt"/>
          </a:endParaRPr>
        </a:p>
        <a:p>
          <a:pPr marL="114300" lvl="1" indent="-114300" algn="ctr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>
            <a:latin typeface="+mn-lt"/>
          </a:endParaRPr>
        </a:p>
      </dsp:txBody>
      <dsp:txXfrm>
        <a:off x="1540784" y="0"/>
        <a:ext cx="1497782" cy="2437048"/>
      </dsp:txXfrm>
    </dsp:sp>
    <dsp:sp modelId="{EFEB790C-BD5C-F54D-9993-F81422A8AD8E}">
      <dsp:nvSpPr>
        <dsp:cNvPr id="10" name="Oval 9"/>
        <dsp:cNvSpPr/>
      </dsp:nvSpPr>
      <dsp:spPr bwMode="white">
        <a:xfrm>
          <a:off x="1885839" y="146223"/>
          <a:ext cx="811537" cy="8115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1885839" y="146223"/>
        <a:ext cx="811537" cy="811537"/>
      </dsp:txXfrm>
    </dsp:sp>
    <dsp:sp modelId="{028C9BA8-C3B3-F947-915F-EE2FD2FCA9A5}">
      <dsp:nvSpPr>
        <dsp:cNvPr id="12" name="Rectangles 11"/>
        <dsp:cNvSpPr/>
      </dsp:nvSpPr>
      <dsp:spPr bwMode="white">
        <a:xfrm>
          <a:off x="3085432" y="0"/>
          <a:ext cx="1497782" cy="243704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42240" tIns="142240" rIns="142240" bIns="14224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marL="0"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>
              <a:latin typeface="+mn-lt"/>
            </a:rPr>
            <a:t>Strategy</a:t>
          </a:r>
          <a:endParaRPr lang="en-US" sz="2000">
            <a:latin typeface="+mn-lt"/>
          </a:endParaRPr>
        </a:p>
        <a:p>
          <a:pPr marL="114300" lvl="1" indent="-114300" algn="ctr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>
              <a:latin typeface="+mn-lt"/>
            </a:rPr>
            <a:t>Foster holistically superior methodologies</a:t>
          </a:r>
        </a:p>
      </dsp:txBody>
      <dsp:txXfrm>
        <a:off x="3085432" y="0"/>
        <a:ext cx="1497782" cy="2437048"/>
      </dsp:txXfrm>
    </dsp:sp>
    <dsp:sp modelId="{FDF2BC93-305C-D94B-A6C2-ED9CE7F40C2F}">
      <dsp:nvSpPr>
        <dsp:cNvPr id="14" name="Oval 13"/>
        <dsp:cNvSpPr/>
      </dsp:nvSpPr>
      <dsp:spPr bwMode="white">
        <a:xfrm>
          <a:off x="3428554" y="146223"/>
          <a:ext cx="811537" cy="8115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3428554" y="146223"/>
        <a:ext cx="811537" cy="811537"/>
      </dsp:txXfrm>
    </dsp:sp>
    <dsp:sp modelId="{73C20AF0-FA1E-3C4A-AD07-551A27BE2B92}">
      <dsp:nvSpPr>
        <dsp:cNvPr id="16" name="Rectangles 15"/>
        <dsp:cNvSpPr/>
      </dsp:nvSpPr>
      <dsp:spPr bwMode="white">
        <a:xfrm>
          <a:off x="4628148" y="0"/>
          <a:ext cx="1497782" cy="243704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42240" tIns="142240" rIns="142240" bIns="14224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marL="0"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>
              <a:latin typeface="+mn-lt"/>
            </a:rPr>
            <a:t>Launch</a:t>
          </a:r>
          <a:endParaRPr lang="en-US" sz="2000">
            <a:latin typeface="+mn-lt"/>
          </a:endParaRPr>
        </a:p>
        <a:p>
          <a:pPr marL="114300" lvl="1" indent="-114300" algn="ctr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>
              <a:latin typeface="+mn-lt"/>
            </a:rPr>
            <a:t>Deploy strategic networks with compelling e-business needs</a:t>
          </a:r>
        </a:p>
      </dsp:txBody>
      <dsp:txXfrm>
        <a:off x="4628148" y="0"/>
        <a:ext cx="1497782" cy="2437048"/>
      </dsp:txXfrm>
    </dsp:sp>
    <dsp:sp modelId="{916140F0-4F43-9F45-8310-FCCA12DDE514}">
      <dsp:nvSpPr>
        <dsp:cNvPr id="18" name="Oval 17"/>
        <dsp:cNvSpPr/>
      </dsp:nvSpPr>
      <dsp:spPr bwMode="white">
        <a:xfrm>
          <a:off x="4971270" y="146223"/>
          <a:ext cx="811537" cy="8115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4971270" y="146223"/>
        <a:ext cx="811537" cy="811537"/>
      </dsp:txXfrm>
    </dsp:sp>
    <dsp:sp modelId="{2107607C-A87A-3347-81F6-106C527DBD58}">
      <dsp:nvSpPr>
        <dsp:cNvPr id="3" name="Left-Right Arrow 2"/>
        <dsp:cNvSpPr/>
      </dsp:nvSpPr>
      <dsp:spPr bwMode="white">
        <a:xfrm>
          <a:off x="252927" y="1880179"/>
          <a:ext cx="5635856" cy="365557"/>
        </a:xfrm>
        <a:prstGeom prst="leftRightArrow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</dsp:spPr>
      <dsp:style>
        <a:lnRef idx="2">
          <a:schemeClr val="lt1"/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/>
      </dsp:style>
      <dsp:txXfrm>
        <a:off x="252927" y="1880179"/>
        <a:ext cx="5635856" cy="365557"/>
      </dsp:txXfrm>
    </dsp:sp>
    <dsp:sp modelId="{79A13FEB-C61A-0346-824D-E0457CC5B4C9}">
      <dsp:nvSpPr>
        <dsp:cNvPr id="5" name="Rounded Rectangle 4" hidden="1"/>
        <dsp:cNvSpPr/>
      </dsp:nvSpPr>
      <dsp:spPr>
        <a:xfrm>
          <a:off x="741402" y="0"/>
          <a:ext cx="14978" cy="146223"/>
        </a:xfrm>
        <a:prstGeom prst="roundRect">
          <a:avLst>
            <a:gd name="adj" fmla="val 10000"/>
          </a:avLst>
        </a:prstGeom>
      </dsp:spPr>
      <dsp:txXfrm>
        <a:off x="741402" y="0"/>
        <a:ext cx="14978" cy="146223"/>
      </dsp:txXfrm>
    </dsp:sp>
    <dsp:sp modelId="{DF3C77F5-32F3-5845-BEE2-529229516397}">
      <dsp:nvSpPr>
        <dsp:cNvPr id="7" name="Rectangles 6" hidden="1"/>
        <dsp:cNvSpPr/>
      </dsp:nvSpPr>
      <dsp:spPr>
        <a:xfrm>
          <a:off x="1497782" y="1218524"/>
          <a:ext cx="44933" cy="0"/>
        </a:xfrm>
        <a:prstGeom prst="rect">
          <a:avLst/>
        </a:prstGeom>
      </dsp:spPr>
      <dsp:txXfrm>
        <a:off x="1497782" y="1218524"/>
        <a:ext cx="44933" cy="0"/>
      </dsp:txXfrm>
    </dsp:sp>
    <dsp:sp modelId="{47276A48-75DE-FE4F-B4C6-8B77CF2957C3}">
      <dsp:nvSpPr>
        <dsp:cNvPr id="9" name="Rounded Rectangle 8" hidden="1"/>
        <dsp:cNvSpPr/>
      </dsp:nvSpPr>
      <dsp:spPr>
        <a:xfrm>
          <a:off x="2284118" y="0"/>
          <a:ext cx="14978" cy="146223"/>
        </a:xfrm>
        <a:prstGeom prst="roundRect">
          <a:avLst>
            <a:gd name="adj" fmla="val 10000"/>
          </a:avLst>
        </a:prstGeom>
      </dsp:spPr>
      <dsp:txXfrm>
        <a:off x="2284118" y="0"/>
        <a:ext cx="14978" cy="146223"/>
      </dsp:txXfrm>
    </dsp:sp>
    <dsp:sp modelId="{56C7F139-002F-DF46-BB7F-23A563E7CE98}">
      <dsp:nvSpPr>
        <dsp:cNvPr id="11" name="Rectangles 10" hidden="1"/>
        <dsp:cNvSpPr/>
      </dsp:nvSpPr>
      <dsp:spPr>
        <a:xfrm>
          <a:off x="3040498" y="1218524"/>
          <a:ext cx="44933" cy="0"/>
        </a:xfrm>
        <a:prstGeom prst="rect">
          <a:avLst/>
        </a:prstGeom>
      </dsp:spPr>
      <dsp:txXfrm>
        <a:off x="3040498" y="1218524"/>
        <a:ext cx="44933" cy="0"/>
      </dsp:txXfrm>
    </dsp:sp>
    <dsp:sp modelId="{A0D6F489-540A-D44E-B596-6A182486B777}">
      <dsp:nvSpPr>
        <dsp:cNvPr id="13" name="Rounded Rectangle 12" hidden="1"/>
        <dsp:cNvSpPr/>
      </dsp:nvSpPr>
      <dsp:spPr>
        <a:xfrm>
          <a:off x="3826834" y="0"/>
          <a:ext cx="14978" cy="146223"/>
        </a:xfrm>
        <a:prstGeom prst="roundRect">
          <a:avLst>
            <a:gd name="adj" fmla="val 10000"/>
          </a:avLst>
        </a:prstGeom>
      </dsp:spPr>
      <dsp:txXfrm>
        <a:off x="3826834" y="0"/>
        <a:ext cx="14978" cy="146223"/>
      </dsp:txXfrm>
    </dsp:sp>
    <dsp:sp modelId="{849C45A5-41B7-C14C-8FCB-1F684E015BD4}">
      <dsp:nvSpPr>
        <dsp:cNvPr id="15" name="Rectangles 14" hidden="1"/>
        <dsp:cNvSpPr/>
      </dsp:nvSpPr>
      <dsp:spPr>
        <a:xfrm>
          <a:off x="4583214" y="1218524"/>
          <a:ext cx="44933" cy="0"/>
        </a:xfrm>
        <a:prstGeom prst="rect">
          <a:avLst/>
        </a:prstGeom>
      </dsp:spPr>
      <dsp:txXfrm>
        <a:off x="4583214" y="1218524"/>
        <a:ext cx="44933" cy="0"/>
      </dsp:txXfrm>
    </dsp:sp>
    <dsp:sp modelId="{D1AAA287-E1AF-9946-AA96-77AD6193B1DD}">
      <dsp:nvSpPr>
        <dsp:cNvPr id="17" name="Rounded Rectangle 16" hidden="1"/>
        <dsp:cNvSpPr/>
      </dsp:nvSpPr>
      <dsp:spPr>
        <a:xfrm>
          <a:off x="5369550" y="0"/>
          <a:ext cx="14978" cy="146223"/>
        </a:xfrm>
        <a:prstGeom prst="roundRect">
          <a:avLst>
            <a:gd name="adj" fmla="val 10000"/>
          </a:avLst>
        </a:prstGeom>
      </dsp:spPr>
      <dsp:txXfrm>
        <a:off x="5369550" y="0"/>
        <a:ext cx="14978" cy="146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125930" cy="2437048"/>
        <a:chOff x="0" y="0"/>
        <a:chExt cx="6125930" cy="2437048"/>
      </a:xfrm>
    </dsp:grpSpPr>
    <dsp:sp modelId="{8F8B275D-8553-0846-A316-484B7B291C97}">
      <dsp:nvSpPr>
        <dsp:cNvPr id="4" name="Rectangles 3"/>
        <dsp:cNvSpPr/>
      </dsp:nvSpPr>
      <dsp:spPr bwMode="white">
        <a:xfrm>
          <a:off x="0" y="0"/>
          <a:ext cx="1497782" cy="243704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42240" tIns="142240" rIns="142240" bIns="14224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marL="0"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>
              <a:latin typeface="+mn-lt"/>
            </a:rPr>
            <a:t>Planning</a:t>
          </a:r>
          <a:endParaRPr lang="en-US" sz="2000">
            <a:latin typeface="+mn-lt"/>
          </a:endParaRPr>
        </a:p>
        <a:p>
          <a:pPr marL="114300" lvl="1" indent="-114300" algn="ctr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>
              <a:latin typeface="+mn-lt"/>
            </a:rPr>
            <a:t>Making code</a:t>
          </a:r>
        </a:p>
      </dsp:txBody>
      <dsp:txXfrm>
        <a:off x="0" y="0"/>
        <a:ext cx="1497782" cy="2437048"/>
      </dsp:txXfrm>
    </dsp:sp>
    <dsp:sp modelId="{A126BA88-D0F9-AF4A-A7BA-0638E32B45F8}">
      <dsp:nvSpPr>
        <dsp:cNvPr id="6" name="Oval 5"/>
        <dsp:cNvSpPr/>
      </dsp:nvSpPr>
      <dsp:spPr bwMode="white">
        <a:xfrm>
          <a:off x="343123" y="146223"/>
          <a:ext cx="811537" cy="8115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343123" y="146223"/>
        <a:ext cx="811537" cy="811537"/>
      </dsp:txXfrm>
    </dsp:sp>
    <dsp:sp modelId="{4DFF6703-D32F-9E47-96B8-A304C47CCB78}">
      <dsp:nvSpPr>
        <dsp:cNvPr id="8" name="Rectangles 7"/>
        <dsp:cNvSpPr/>
      </dsp:nvSpPr>
      <dsp:spPr bwMode="white">
        <a:xfrm>
          <a:off x="1540784" y="0"/>
          <a:ext cx="1497782" cy="243704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42240" tIns="142240" rIns="142240" bIns="14224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marL="0"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>
              <a:latin typeface="+mn-lt"/>
            </a:rPr>
            <a:t>Bank Management</a:t>
          </a:r>
          <a:endParaRPr lang="en-US" sz="2000">
            <a:latin typeface="+mn-lt"/>
          </a:endParaRPr>
        </a:p>
        <a:p>
          <a:pPr marL="114300" lvl="1" indent="-114300" algn="ctr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>
            <a:latin typeface="+mn-lt"/>
          </a:endParaRPr>
        </a:p>
      </dsp:txBody>
      <dsp:txXfrm>
        <a:off x="1540784" y="0"/>
        <a:ext cx="1497782" cy="2437048"/>
      </dsp:txXfrm>
    </dsp:sp>
    <dsp:sp modelId="{EFEB790C-BD5C-F54D-9993-F81422A8AD8E}">
      <dsp:nvSpPr>
        <dsp:cNvPr id="10" name="Oval 9"/>
        <dsp:cNvSpPr/>
      </dsp:nvSpPr>
      <dsp:spPr bwMode="white">
        <a:xfrm>
          <a:off x="1885839" y="146223"/>
          <a:ext cx="811537" cy="8115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1885839" y="146223"/>
        <a:ext cx="811537" cy="811537"/>
      </dsp:txXfrm>
    </dsp:sp>
    <dsp:sp modelId="{028C9BA8-C3B3-F947-915F-EE2FD2FCA9A5}">
      <dsp:nvSpPr>
        <dsp:cNvPr id="12" name="Rectangles 11"/>
        <dsp:cNvSpPr/>
      </dsp:nvSpPr>
      <dsp:spPr bwMode="white">
        <a:xfrm>
          <a:off x="3085432" y="0"/>
          <a:ext cx="1497782" cy="243704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42240" tIns="142240" rIns="142240" bIns="14224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marL="0"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>
              <a:latin typeface="+mn-lt"/>
            </a:rPr>
            <a:t>Strategy</a:t>
          </a:r>
          <a:endParaRPr lang="en-US" sz="2000">
            <a:latin typeface="+mn-lt"/>
          </a:endParaRPr>
        </a:p>
        <a:p>
          <a:pPr marL="114300" lvl="1" indent="-114300" algn="ctr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>
              <a:latin typeface="+mn-lt"/>
            </a:rPr>
            <a:t>Foster holistically superior methodologies</a:t>
          </a:r>
        </a:p>
      </dsp:txBody>
      <dsp:txXfrm>
        <a:off x="3085432" y="0"/>
        <a:ext cx="1497782" cy="2437048"/>
      </dsp:txXfrm>
    </dsp:sp>
    <dsp:sp modelId="{FDF2BC93-305C-D94B-A6C2-ED9CE7F40C2F}">
      <dsp:nvSpPr>
        <dsp:cNvPr id="14" name="Oval 13"/>
        <dsp:cNvSpPr/>
      </dsp:nvSpPr>
      <dsp:spPr bwMode="white">
        <a:xfrm>
          <a:off x="3428554" y="146223"/>
          <a:ext cx="811537" cy="8115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3428554" y="146223"/>
        <a:ext cx="811537" cy="811537"/>
      </dsp:txXfrm>
    </dsp:sp>
    <dsp:sp modelId="{73C20AF0-FA1E-3C4A-AD07-551A27BE2B92}">
      <dsp:nvSpPr>
        <dsp:cNvPr id="16" name="Rectangles 15"/>
        <dsp:cNvSpPr/>
      </dsp:nvSpPr>
      <dsp:spPr bwMode="white">
        <a:xfrm>
          <a:off x="4628148" y="0"/>
          <a:ext cx="1497782" cy="243704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42240" tIns="142240" rIns="142240" bIns="14224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marL="0"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>
              <a:latin typeface="+mn-lt"/>
            </a:rPr>
            <a:t>Launch</a:t>
          </a:r>
          <a:endParaRPr lang="en-US" sz="2000">
            <a:latin typeface="+mn-lt"/>
          </a:endParaRPr>
        </a:p>
        <a:p>
          <a:pPr marL="114300" lvl="1" indent="-114300" algn="ctr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>
              <a:latin typeface="+mn-lt"/>
            </a:rPr>
            <a:t>Deploy strategic networks with compelling e-business needs</a:t>
          </a:r>
        </a:p>
      </dsp:txBody>
      <dsp:txXfrm>
        <a:off x="4628148" y="0"/>
        <a:ext cx="1497782" cy="2437048"/>
      </dsp:txXfrm>
    </dsp:sp>
    <dsp:sp modelId="{916140F0-4F43-9F45-8310-FCCA12DDE514}">
      <dsp:nvSpPr>
        <dsp:cNvPr id="18" name="Oval 17"/>
        <dsp:cNvSpPr/>
      </dsp:nvSpPr>
      <dsp:spPr bwMode="white">
        <a:xfrm>
          <a:off x="4971270" y="146223"/>
          <a:ext cx="811537" cy="8115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4971270" y="146223"/>
        <a:ext cx="811537" cy="811537"/>
      </dsp:txXfrm>
    </dsp:sp>
    <dsp:sp modelId="{2107607C-A87A-3347-81F6-106C527DBD58}">
      <dsp:nvSpPr>
        <dsp:cNvPr id="3" name="Left-Right Arrow 2"/>
        <dsp:cNvSpPr/>
      </dsp:nvSpPr>
      <dsp:spPr bwMode="white">
        <a:xfrm>
          <a:off x="252927" y="1880179"/>
          <a:ext cx="5635856" cy="365557"/>
        </a:xfrm>
        <a:prstGeom prst="leftRightArrow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</dsp:spPr>
      <dsp:style>
        <a:lnRef idx="2">
          <a:schemeClr val="lt1"/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/>
      </dsp:style>
      <dsp:txXfrm>
        <a:off x="252927" y="1880179"/>
        <a:ext cx="5635856" cy="365557"/>
      </dsp:txXfrm>
    </dsp:sp>
    <dsp:sp modelId="{79A13FEB-C61A-0346-824D-E0457CC5B4C9}">
      <dsp:nvSpPr>
        <dsp:cNvPr id="5" name="Rounded Rectangle 4" hidden="1"/>
        <dsp:cNvSpPr/>
      </dsp:nvSpPr>
      <dsp:spPr>
        <a:xfrm>
          <a:off x="741402" y="0"/>
          <a:ext cx="14978" cy="146223"/>
        </a:xfrm>
        <a:prstGeom prst="roundRect">
          <a:avLst>
            <a:gd name="adj" fmla="val 10000"/>
          </a:avLst>
        </a:prstGeom>
      </dsp:spPr>
      <dsp:txXfrm>
        <a:off x="741402" y="0"/>
        <a:ext cx="14978" cy="146223"/>
      </dsp:txXfrm>
    </dsp:sp>
    <dsp:sp modelId="{DF3C77F5-32F3-5845-BEE2-529229516397}">
      <dsp:nvSpPr>
        <dsp:cNvPr id="7" name="Rectangles 6" hidden="1"/>
        <dsp:cNvSpPr/>
      </dsp:nvSpPr>
      <dsp:spPr>
        <a:xfrm>
          <a:off x="1497782" y="1218524"/>
          <a:ext cx="44933" cy="0"/>
        </a:xfrm>
        <a:prstGeom prst="rect">
          <a:avLst/>
        </a:prstGeom>
      </dsp:spPr>
      <dsp:txXfrm>
        <a:off x="1497782" y="1218524"/>
        <a:ext cx="44933" cy="0"/>
      </dsp:txXfrm>
    </dsp:sp>
    <dsp:sp modelId="{47276A48-75DE-FE4F-B4C6-8B77CF2957C3}">
      <dsp:nvSpPr>
        <dsp:cNvPr id="9" name="Rounded Rectangle 8" hidden="1"/>
        <dsp:cNvSpPr/>
      </dsp:nvSpPr>
      <dsp:spPr>
        <a:xfrm>
          <a:off x="2284118" y="0"/>
          <a:ext cx="14978" cy="146223"/>
        </a:xfrm>
        <a:prstGeom prst="roundRect">
          <a:avLst>
            <a:gd name="adj" fmla="val 10000"/>
          </a:avLst>
        </a:prstGeom>
      </dsp:spPr>
      <dsp:txXfrm>
        <a:off x="2284118" y="0"/>
        <a:ext cx="14978" cy="146223"/>
      </dsp:txXfrm>
    </dsp:sp>
    <dsp:sp modelId="{56C7F139-002F-DF46-BB7F-23A563E7CE98}">
      <dsp:nvSpPr>
        <dsp:cNvPr id="11" name="Rectangles 10" hidden="1"/>
        <dsp:cNvSpPr/>
      </dsp:nvSpPr>
      <dsp:spPr>
        <a:xfrm>
          <a:off x="3040498" y="1218524"/>
          <a:ext cx="44933" cy="0"/>
        </a:xfrm>
        <a:prstGeom prst="rect">
          <a:avLst/>
        </a:prstGeom>
      </dsp:spPr>
      <dsp:txXfrm>
        <a:off x="3040498" y="1218524"/>
        <a:ext cx="44933" cy="0"/>
      </dsp:txXfrm>
    </dsp:sp>
    <dsp:sp modelId="{A0D6F489-540A-D44E-B596-6A182486B777}">
      <dsp:nvSpPr>
        <dsp:cNvPr id="13" name="Rounded Rectangle 12" hidden="1"/>
        <dsp:cNvSpPr/>
      </dsp:nvSpPr>
      <dsp:spPr>
        <a:xfrm>
          <a:off x="3826834" y="0"/>
          <a:ext cx="14978" cy="146223"/>
        </a:xfrm>
        <a:prstGeom prst="roundRect">
          <a:avLst>
            <a:gd name="adj" fmla="val 10000"/>
          </a:avLst>
        </a:prstGeom>
      </dsp:spPr>
      <dsp:txXfrm>
        <a:off x="3826834" y="0"/>
        <a:ext cx="14978" cy="146223"/>
      </dsp:txXfrm>
    </dsp:sp>
    <dsp:sp modelId="{849C45A5-41B7-C14C-8FCB-1F684E015BD4}">
      <dsp:nvSpPr>
        <dsp:cNvPr id="15" name="Rectangles 14" hidden="1"/>
        <dsp:cNvSpPr/>
      </dsp:nvSpPr>
      <dsp:spPr>
        <a:xfrm>
          <a:off x="4583214" y="1218524"/>
          <a:ext cx="44933" cy="0"/>
        </a:xfrm>
        <a:prstGeom prst="rect">
          <a:avLst/>
        </a:prstGeom>
      </dsp:spPr>
      <dsp:txXfrm>
        <a:off x="4583214" y="1218524"/>
        <a:ext cx="44933" cy="0"/>
      </dsp:txXfrm>
    </dsp:sp>
    <dsp:sp modelId="{D1AAA287-E1AF-9946-AA96-77AD6193B1DD}">
      <dsp:nvSpPr>
        <dsp:cNvPr id="17" name="Rounded Rectangle 16" hidden="1"/>
        <dsp:cNvSpPr/>
      </dsp:nvSpPr>
      <dsp:spPr>
        <a:xfrm>
          <a:off x="5369550" y="0"/>
          <a:ext cx="14978" cy="146223"/>
        </a:xfrm>
        <a:prstGeom prst="roundRect">
          <a:avLst>
            <a:gd name="adj" fmla="val 10000"/>
          </a:avLst>
        </a:prstGeom>
      </dsp:spPr>
      <dsp:txXfrm>
        <a:off x="5369550" y="0"/>
        <a:ext cx="14978" cy="1462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125930" cy="2437048"/>
        <a:chOff x="0" y="0"/>
        <a:chExt cx="6125930" cy="2437048"/>
      </a:xfrm>
    </dsp:grpSpPr>
    <dsp:sp modelId="{8F8B275D-8553-0846-A316-484B7B291C97}">
      <dsp:nvSpPr>
        <dsp:cNvPr id="4" name="Rectangles 3"/>
        <dsp:cNvSpPr/>
      </dsp:nvSpPr>
      <dsp:spPr bwMode="white">
        <a:xfrm>
          <a:off x="0" y="0"/>
          <a:ext cx="1497782" cy="243704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42240" tIns="142240" rIns="142240" bIns="14224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marL="0"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>
              <a:latin typeface="+mn-lt"/>
            </a:rPr>
            <a:t>Planning</a:t>
          </a:r>
          <a:endParaRPr lang="en-US" sz="2000">
            <a:latin typeface="+mn-lt"/>
          </a:endParaRPr>
        </a:p>
        <a:p>
          <a:pPr marL="114300" lvl="1" indent="-114300" algn="ctr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>
              <a:latin typeface="+mn-lt"/>
            </a:rPr>
            <a:t>Making code</a:t>
          </a:r>
        </a:p>
      </dsp:txBody>
      <dsp:txXfrm>
        <a:off x="0" y="0"/>
        <a:ext cx="1497782" cy="2437048"/>
      </dsp:txXfrm>
    </dsp:sp>
    <dsp:sp modelId="{A126BA88-D0F9-AF4A-A7BA-0638E32B45F8}">
      <dsp:nvSpPr>
        <dsp:cNvPr id="6" name="Oval 5"/>
        <dsp:cNvSpPr/>
      </dsp:nvSpPr>
      <dsp:spPr bwMode="white">
        <a:xfrm>
          <a:off x="343123" y="146223"/>
          <a:ext cx="811537" cy="8115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343123" y="146223"/>
        <a:ext cx="811537" cy="811537"/>
      </dsp:txXfrm>
    </dsp:sp>
    <dsp:sp modelId="{4DFF6703-D32F-9E47-96B8-A304C47CCB78}">
      <dsp:nvSpPr>
        <dsp:cNvPr id="8" name="Rectangles 7"/>
        <dsp:cNvSpPr/>
      </dsp:nvSpPr>
      <dsp:spPr bwMode="white">
        <a:xfrm>
          <a:off x="1540784" y="0"/>
          <a:ext cx="1497782" cy="243704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42240" tIns="142240" rIns="142240" bIns="14224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marL="0"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>
              <a:latin typeface="+mn-lt"/>
            </a:rPr>
            <a:t>Bank Management</a:t>
          </a:r>
          <a:endParaRPr lang="en-US" sz="2000">
            <a:latin typeface="+mn-lt"/>
          </a:endParaRPr>
        </a:p>
        <a:p>
          <a:pPr marL="114300" lvl="1" indent="-114300" algn="ctr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>
            <a:latin typeface="+mn-lt"/>
          </a:endParaRPr>
        </a:p>
      </dsp:txBody>
      <dsp:txXfrm>
        <a:off x="1540784" y="0"/>
        <a:ext cx="1497782" cy="2437048"/>
      </dsp:txXfrm>
    </dsp:sp>
    <dsp:sp modelId="{EFEB790C-BD5C-F54D-9993-F81422A8AD8E}">
      <dsp:nvSpPr>
        <dsp:cNvPr id="10" name="Oval 9"/>
        <dsp:cNvSpPr/>
      </dsp:nvSpPr>
      <dsp:spPr bwMode="white">
        <a:xfrm>
          <a:off x="1885839" y="146223"/>
          <a:ext cx="811537" cy="8115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1885839" y="146223"/>
        <a:ext cx="811537" cy="811537"/>
      </dsp:txXfrm>
    </dsp:sp>
    <dsp:sp modelId="{028C9BA8-C3B3-F947-915F-EE2FD2FCA9A5}">
      <dsp:nvSpPr>
        <dsp:cNvPr id="12" name="Rectangles 11"/>
        <dsp:cNvSpPr/>
      </dsp:nvSpPr>
      <dsp:spPr bwMode="white">
        <a:xfrm>
          <a:off x="3085432" y="0"/>
          <a:ext cx="1497782" cy="243704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42240" tIns="142240" rIns="142240" bIns="14224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marL="0"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>
              <a:latin typeface="+mn-lt"/>
            </a:rPr>
            <a:t>Strategy</a:t>
          </a:r>
          <a:endParaRPr lang="en-US" sz="2000">
            <a:latin typeface="+mn-lt"/>
          </a:endParaRPr>
        </a:p>
        <a:p>
          <a:pPr marL="114300" lvl="1" indent="-114300" algn="ctr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>
              <a:latin typeface="+mn-lt"/>
            </a:rPr>
            <a:t>Foster holistically superior methodologies</a:t>
          </a:r>
        </a:p>
      </dsp:txBody>
      <dsp:txXfrm>
        <a:off x="3085432" y="0"/>
        <a:ext cx="1497782" cy="2437048"/>
      </dsp:txXfrm>
    </dsp:sp>
    <dsp:sp modelId="{FDF2BC93-305C-D94B-A6C2-ED9CE7F40C2F}">
      <dsp:nvSpPr>
        <dsp:cNvPr id="14" name="Oval 13"/>
        <dsp:cNvSpPr/>
      </dsp:nvSpPr>
      <dsp:spPr bwMode="white">
        <a:xfrm>
          <a:off x="3428554" y="146223"/>
          <a:ext cx="811537" cy="8115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3428554" y="146223"/>
        <a:ext cx="811537" cy="811537"/>
      </dsp:txXfrm>
    </dsp:sp>
    <dsp:sp modelId="{73C20AF0-FA1E-3C4A-AD07-551A27BE2B92}">
      <dsp:nvSpPr>
        <dsp:cNvPr id="16" name="Rectangles 15"/>
        <dsp:cNvSpPr/>
      </dsp:nvSpPr>
      <dsp:spPr bwMode="white">
        <a:xfrm>
          <a:off x="4628148" y="0"/>
          <a:ext cx="1497782" cy="243704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42240" tIns="142240" rIns="142240" bIns="14224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marL="0"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>
              <a:latin typeface="+mn-lt"/>
            </a:rPr>
            <a:t>Launch</a:t>
          </a:r>
          <a:endParaRPr lang="en-US" sz="2000">
            <a:latin typeface="+mn-lt"/>
          </a:endParaRPr>
        </a:p>
        <a:p>
          <a:pPr marL="114300" lvl="1" indent="-114300" algn="ctr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>
              <a:latin typeface="+mn-lt"/>
            </a:rPr>
            <a:t>Deploy strategic networks with compelling e-business needs</a:t>
          </a:r>
        </a:p>
      </dsp:txBody>
      <dsp:txXfrm>
        <a:off x="4628148" y="0"/>
        <a:ext cx="1497782" cy="2437048"/>
      </dsp:txXfrm>
    </dsp:sp>
    <dsp:sp modelId="{916140F0-4F43-9F45-8310-FCCA12DDE514}">
      <dsp:nvSpPr>
        <dsp:cNvPr id="18" name="Oval 17"/>
        <dsp:cNvSpPr/>
      </dsp:nvSpPr>
      <dsp:spPr bwMode="white">
        <a:xfrm>
          <a:off x="4971270" y="146223"/>
          <a:ext cx="811537" cy="8115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4971270" y="146223"/>
        <a:ext cx="811537" cy="811537"/>
      </dsp:txXfrm>
    </dsp:sp>
    <dsp:sp modelId="{2107607C-A87A-3347-81F6-106C527DBD58}">
      <dsp:nvSpPr>
        <dsp:cNvPr id="3" name="Left-Right Arrow 2"/>
        <dsp:cNvSpPr/>
      </dsp:nvSpPr>
      <dsp:spPr bwMode="white">
        <a:xfrm>
          <a:off x="252927" y="1880179"/>
          <a:ext cx="5635856" cy="365557"/>
        </a:xfrm>
        <a:prstGeom prst="leftRightArrow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</dsp:spPr>
      <dsp:style>
        <a:lnRef idx="2">
          <a:schemeClr val="lt1"/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/>
      </dsp:style>
      <dsp:txXfrm>
        <a:off x="252927" y="1880179"/>
        <a:ext cx="5635856" cy="365557"/>
      </dsp:txXfrm>
    </dsp:sp>
    <dsp:sp modelId="{79A13FEB-C61A-0346-824D-E0457CC5B4C9}">
      <dsp:nvSpPr>
        <dsp:cNvPr id="5" name="Rounded Rectangle 4" hidden="1"/>
        <dsp:cNvSpPr/>
      </dsp:nvSpPr>
      <dsp:spPr>
        <a:xfrm>
          <a:off x="741402" y="0"/>
          <a:ext cx="14978" cy="146223"/>
        </a:xfrm>
        <a:prstGeom prst="roundRect">
          <a:avLst>
            <a:gd name="adj" fmla="val 10000"/>
          </a:avLst>
        </a:prstGeom>
      </dsp:spPr>
      <dsp:txXfrm>
        <a:off x="741402" y="0"/>
        <a:ext cx="14978" cy="146223"/>
      </dsp:txXfrm>
    </dsp:sp>
    <dsp:sp modelId="{DF3C77F5-32F3-5845-BEE2-529229516397}">
      <dsp:nvSpPr>
        <dsp:cNvPr id="7" name="Rectangles 6" hidden="1"/>
        <dsp:cNvSpPr/>
      </dsp:nvSpPr>
      <dsp:spPr>
        <a:xfrm>
          <a:off x="1497782" y="1218524"/>
          <a:ext cx="44933" cy="0"/>
        </a:xfrm>
        <a:prstGeom prst="rect">
          <a:avLst/>
        </a:prstGeom>
      </dsp:spPr>
      <dsp:txXfrm>
        <a:off x="1497782" y="1218524"/>
        <a:ext cx="44933" cy="0"/>
      </dsp:txXfrm>
    </dsp:sp>
    <dsp:sp modelId="{47276A48-75DE-FE4F-B4C6-8B77CF2957C3}">
      <dsp:nvSpPr>
        <dsp:cNvPr id="9" name="Rounded Rectangle 8" hidden="1"/>
        <dsp:cNvSpPr/>
      </dsp:nvSpPr>
      <dsp:spPr>
        <a:xfrm>
          <a:off x="2284118" y="0"/>
          <a:ext cx="14978" cy="146223"/>
        </a:xfrm>
        <a:prstGeom prst="roundRect">
          <a:avLst>
            <a:gd name="adj" fmla="val 10000"/>
          </a:avLst>
        </a:prstGeom>
      </dsp:spPr>
      <dsp:txXfrm>
        <a:off x="2284118" y="0"/>
        <a:ext cx="14978" cy="146223"/>
      </dsp:txXfrm>
    </dsp:sp>
    <dsp:sp modelId="{56C7F139-002F-DF46-BB7F-23A563E7CE98}">
      <dsp:nvSpPr>
        <dsp:cNvPr id="11" name="Rectangles 10" hidden="1"/>
        <dsp:cNvSpPr/>
      </dsp:nvSpPr>
      <dsp:spPr>
        <a:xfrm>
          <a:off x="3040498" y="1218524"/>
          <a:ext cx="44933" cy="0"/>
        </a:xfrm>
        <a:prstGeom prst="rect">
          <a:avLst/>
        </a:prstGeom>
      </dsp:spPr>
      <dsp:txXfrm>
        <a:off x="3040498" y="1218524"/>
        <a:ext cx="44933" cy="0"/>
      </dsp:txXfrm>
    </dsp:sp>
    <dsp:sp modelId="{A0D6F489-540A-D44E-B596-6A182486B777}">
      <dsp:nvSpPr>
        <dsp:cNvPr id="13" name="Rounded Rectangle 12" hidden="1"/>
        <dsp:cNvSpPr/>
      </dsp:nvSpPr>
      <dsp:spPr>
        <a:xfrm>
          <a:off x="3826834" y="0"/>
          <a:ext cx="14978" cy="146223"/>
        </a:xfrm>
        <a:prstGeom prst="roundRect">
          <a:avLst>
            <a:gd name="adj" fmla="val 10000"/>
          </a:avLst>
        </a:prstGeom>
      </dsp:spPr>
      <dsp:txXfrm>
        <a:off x="3826834" y="0"/>
        <a:ext cx="14978" cy="146223"/>
      </dsp:txXfrm>
    </dsp:sp>
    <dsp:sp modelId="{849C45A5-41B7-C14C-8FCB-1F684E015BD4}">
      <dsp:nvSpPr>
        <dsp:cNvPr id="15" name="Rectangles 14" hidden="1"/>
        <dsp:cNvSpPr/>
      </dsp:nvSpPr>
      <dsp:spPr>
        <a:xfrm>
          <a:off x="4583214" y="1218524"/>
          <a:ext cx="44933" cy="0"/>
        </a:xfrm>
        <a:prstGeom prst="rect">
          <a:avLst/>
        </a:prstGeom>
      </dsp:spPr>
      <dsp:txXfrm>
        <a:off x="4583214" y="1218524"/>
        <a:ext cx="44933" cy="0"/>
      </dsp:txXfrm>
    </dsp:sp>
    <dsp:sp modelId="{D1AAA287-E1AF-9946-AA96-77AD6193B1DD}">
      <dsp:nvSpPr>
        <dsp:cNvPr id="17" name="Rounded Rectangle 16" hidden="1"/>
        <dsp:cNvSpPr/>
      </dsp:nvSpPr>
      <dsp:spPr>
        <a:xfrm>
          <a:off x="5369550" y="0"/>
          <a:ext cx="14978" cy="146223"/>
        </a:xfrm>
        <a:prstGeom prst="roundRect">
          <a:avLst>
            <a:gd name="adj" fmla="val 10000"/>
          </a:avLst>
        </a:prstGeom>
      </dsp:spPr>
      <dsp:txXfrm>
        <a:off x="5369550" y="0"/>
        <a:ext cx="14978" cy="1462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633104" cy="4278312"/>
        <a:chOff x="0" y="0"/>
        <a:chExt cx="9633104" cy="4278312"/>
      </a:xfrm>
    </dsp:grpSpPr>
    <dsp:sp modelId="{E8AACCBB-6709-4071-B389-3BB226B3A586}">
      <dsp:nvSpPr>
        <dsp:cNvPr id="3" name="Straight Connector 2"/>
        <dsp:cNvSpPr/>
      </dsp:nvSpPr>
      <dsp:spPr bwMode="white">
        <a:xfrm>
          <a:off x="0" y="2139156"/>
          <a:ext cx="9633104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hemeClr val="accent2">
            <a:alpha val="90000"/>
            <a:hueOff val="0"/>
            <a:satOff val="0"/>
            <a:lumOff val="0"/>
            <a:alpha val="90196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>
        <a:off x="0" y="2139156"/>
        <a:ext cx="9633104" cy="0"/>
      </dsp:txXfrm>
    </dsp:sp>
    <dsp:sp modelId="{0ED6E8D6-BD44-4400-BC14-1BC75CB979A3}">
      <dsp:nvSpPr>
        <dsp:cNvPr id="5" name="Teardrop 4"/>
        <dsp:cNvSpPr/>
      </dsp:nvSpPr>
      <dsp:spPr bwMode="white">
        <a:xfrm rot="8100000">
          <a:off x="85183" y="492992"/>
          <a:ext cx="314623" cy="314623"/>
        </a:xfrm>
        <a:prstGeom prst="teardrop">
          <a:avLst>
            <a:gd name="adj" fmla="val 114999"/>
          </a:avLst>
        </a:prstGeom>
        <a:solidFill>
          <a:schemeClr val="accent2"/>
        </a:solidFill>
      </dsp:spPr>
      <dsp:style>
        <a:lnRef idx="2">
          <a:schemeClr val="accent2">
            <a:alpha val="90000"/>
            <a:hueOff val="0"/>
            <a:satOff val="0"/>
            <a:lumOff val="0"/>
            <a:alpha val="90196"/>
          </a:schemeClr>
        </a:lnRef>
        <a:fillRef idx="1">
          <a:schemeClr val="accent2">
            <a:alpha val="9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>
          <a:schemeClr val="lt1"/>
        </a:fontRef>
      </dsp:style>
      <dsp:txXfrm rot="8100000">
        <a:off x="85183" y="492992"/>
        <a:ext cx="314623" cy="314623"/>
      </dsp:txXfrm>
    </dsp:sp>
    <dsp:sp modelId="{5B7FC7CF-F58D-48D5-8BCC-38D6EE87890B}">
      <dsp:nvSpPr>
        <dsp:cNvPr id="6" name="Oval 5"/>
        <dsp:cNvSpPr/>
      </dsp:nvSpPr>
      <dsp:spPr bwMode="white">
        <a:xfrm rot="8100000">
          <a:off x="120135" y="527944"/>
          <a:ext cx="244719" cy="244719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alpha val="90000"/>
            <a:hueOff val="0"/>
            <a:satOff val="0"/>
            <a:lumOff val="0"/>
            <a:alpha val="82196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 rot="8100000">
        <a:off x="120135" y="527944"/>
        <a:ext cx="244719" cy="244719"/>
      </dsp:txXfrm>
    </dsp:sp>
    <dsp:sp modelId="{D2143A46-815A-49BF-9455-C0385022444F}">
      <dsp:nvSpPr>
        <dsp:cNvPr id="7" name="Rectangles 6"/>
        <dsp:cNvSpPr/>
      </dsp:nvSpPr>
      <dsp:spPr bwMode="white">
        <a:xfrm>
          <a:off x="464967" y="872776"/>
          <a:ext cx="2665159" cy="126638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80962" rIns="80962" bIns="121443" anchor="t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>
              <a:solidFill>
                <a:srgbClr val="C00000"/>
              </a:solidFill>
              <a:latin typeface="+mn-lt"/>
            </a:rPr>
            <a:t>BANK_MANAGEMENT_ID</a:t>
          </a:r>
          <a:endParaRPr lang="en-US" b="0">
            <a:solidFill>
              <a:srgbClr val="C00000"/>
            </a:solidFill>
            <a:latin typeface="+mn-lt"/>
          </a:endParaRPr>
        </a:p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>
              <a:solidFill>
                <a:schemeClr val="tx1"/>
              </a:solidFill>
              <a:latin typeface="+mn-lt"/>
            </a:rPr>
            <a:t>(PRIMARY KEY)</a:t>
          </a:r>
          <a:endParaRPr lang="en-US">
            <a:solidFill>
              <a:schemeClr val="tx1"/>
            </a:solidFill>
          </a:endParaRPr>
        </a:p>
      </dsp:txBody>
      <dsp:txXfrm>
        <a:off x="464967" y="872776"/>
        <a:ext cx="2665159" cy="1266380"/>
      </dsp:txXfrm>
    </dsp:sp>
    <dsp:sp modelId="{8E3FB235-DF38-476B-9A0E-B1E583D50944}">
      <dsp:nvSpPr>
        <dsp:cNvPr id="8" name="Rectangles 7"/>
        <dsp:cNvSpPr/>
      </dsp:nvSpPr>
      <dsp:spPr bwMode="white">
        <a:xfrm>
          <a:off x="464967" y="427831"/>
          <a:ext cx="2665159" cy="44494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107950" bIns="0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rgbClr val="FF0000"/>
              </a:solidFill>
              <a:latin typeface="+mn-lt"/>
            </a:rPr>
            <a:t>BANK_MANAGEMENT</a:t>
          </a:r>
          <a:endParaRPr>
            <a:solidFill>
              <a:schemeClr val="tx1"/>
            </a:solidFill>
          </a:endParaRPr>
        </a:p>
      </dsp:txBody>
      <dsp:txXfrm>
        <a:off x="464967" y="427831"/>
        <a:ext cx="2665159" cy="444944"/>
      </dsp:txXfrm>
    </dsp:sp>
    <dsp:sp modelId="{9AA05CE5-209F-4AD9-BE2C-2A69F76DA8F4}">
      <dsp:nvSpPr>
        <dsp:cNvPr id="9" name="Straight Connector 8"/>
        <dsp:cNvSpPr/>
      </dsp:nvSpPr>
      <dsp:spPr bwMode="white">
        <a:xfrm>
          <a:off x="242495" y="872776"/>
          <a:ext cx="0" cy="126638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hemeClr val="accent2">
            <a:shade val="90000"/>
            <a:hueOff val="0"/>
            <a:satOff val="0"/>
            <a:lumOff val="0"/>
            <a:alpha val="100000"/>
          </a:schemeClr>
        </a:lnRef>
        <a:fillRef idx="0">
          <a:schemeClr val="accent2">
            <a:shade val="9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/>
      </dsp:style>
      <dsp:txXfrm>
        <a:off x="242495" y="872776"/>
        <a:ext cx="0" cy="1266380"/>
      </dsp:txXfrm>
    </dsp:sp>
    <dsp:sp modelId="{358CAA11-0A87-4861-8B4E-913B1EAD1334}">
      <dsp:nvSpPr>
        <dsp:cNvPr id="11" name="Teardrop 10"/>
        <dsp:cNvSpPr/>
      </dsp:nvSpPr>
      <dsp:spPr bwMode="white">
        <a:xfrm rot="-2700000">
          <a:off x="1690700" y="3470697"/>
          <a:ext cx="314623" cy="314623"/>
        </a:xfrm>
        <a:prstGeom prst="teardrop">
          <a:avLst>
            <a:gd name="adj" fmla="val 114999"/>
          </a:avLst>
        </a:prstGeom>
        <a:solidFill>
          <a:schemeClr val="accent2"/>
        </a:solidFill>
      </dsp:spPr>
      <dsp:style>
        <a:lnRef idx="2">
          <a:schemeClr val="accent2">
            <a:alpha val="90000"/>
            <a:hueOff val="0"/>
            <a:satOff val="0"/>
            <a:lumOff val="0"/>
            <a:alpha val="80196"/>
          </a:schemeClr>
        </a:lnRef>
        <a:fillRef idx="1">
          <a:schemeClr val="accent2">
            <a:alpha val="90000"/>
            <a:hueOff val="0"/>
            <a:satOff val="0"/>
            <a:lumOff val="0"/>
            <a:alpha val="80196"/>
          </a:schemeClr>
        </a:fillRef>
        <a:effectRef idx="0">
          <a:scrgbClr r="0" g="0" b="0"/>
        </a:effectRef>
        <a:fontRef idx="minor">
          <a:schemeClr val="lt1"/>
        </a:fontRef>
      </dsp:style>
      <dsp:txXfrm rot="-2700000">
        <a:off x="1690700" y="3470697"/>
        <a:ext cx="314623" cy="314623"/>
      </dsp:txXfrm>
    </dsp:sp>
    <dsp:sp modelId="{B1A1A837-F261-404B-A808-B2F4154CE8A2}">
      <dsp:nvSpPr>
        <dsp:cNvPr id="12" name="Oval 11"/>
        <dsp:cNvSpPr/>
      </dsp:nvSpPr>
      <dsp:spPr bwMode="white">
        <a:xfrm rot="-2700000">
          <a:off x="1725652" y="3505649"/>
          <a:ext cx="244719" cy="244719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alpha val="90000"/>
            <a:hueOff val="0"/>
            <a:satOff val="0"/>
            <a:lumOff val="0"/>
            <a:alpha val="74196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 rot="-2700000">
        <a:off x="1725652" y="3505649"/>
        <a:ext cx="244719" cy="244719"/>
      </dsp:txXfrm>
    </dsp:sp>
    <dsp:sp modelId="{B5F3F650-2E42-488A-AD4F-C4BD47D19A84}">
      <dsp:nvSpPr>
        <dsp:cNvPr id="13" name="Rectangles 12"/>
        <dsp:cNvSpPr/>
      </dsp:nvSpPr>
      <dsp:spPr bwMode="white">
        <a:xfrm>
          <a:off x="2070484" y="2139156"/>
          <a:ext cx="2665159" cy="126638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121443" rIns="0" bIns="80962" anchor="b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>
              <a:solidFill>
                <a:schemeClr val="bg1"/>
              </a:solidFill>
              <a:latin typeface="+mn-lt"/>
            </a:rPr>
            <a:t>BANK_MANAGEMENT_ID</a:t>
          </a:r>
          <a:endParaRPr lang="en-US" b="0">
            <a:solidFill>
              <a:schemeClr val="bg1"/>
            </a:solidFill>
            <a:latin typeface="+mn-lt"/>
          </a:endParaRPr>
        </a:p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>
              <a:solidFill>
                <a:schemeClr val="tx1"/>
              </a:solidFill>
              <a:latin typeface="+mn-lt"/>
            </a:rPr>
            <a:t>(FOREIGN KEY)</a:t>
          </a:r>
          <a:endParaRPr>
            <a:solidFill>
              <a:schemeClr val="tx1"/>
            </a:solidFill>
          </a:endParaRPr>
        </a:p>
      </dsp:txBody>
      <dsp:txXfrm>
        <a:off x="2070484" y="2139156"/>
        <a:ext cx="2665159" cy="1266380"/>
      </dsp:txXfrm>
    </dsp:sp>
    <dsp:sp modelId="{B6C94ECD-6415-4250-B4AD-F67BF5BECFB8}">
      <dsp:nvSpPr>
        <dsp:cNvPr id="4" name="Oval 3"/>
        <dsp:cNvSpPr/>
      </dsp:nvSpPr>
      <dsp:spPr bwMode="white">
        <a:xfrm>
          <a:off x="-20023" y="2099111"/>
          <a:ext cx="80090" cy="80090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2">
            <a:shade val="9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-20023" y="2099111"/>
        <a:ext cx="80090" cy="80090"/>
      </dsp:txXfrm>
    </dsp:sp>
    <dsp:sp modelId="{223C5207-4FA2-4A6C-8F43-20BD55767C99}">
      <dsp:nvSpPr>
        <dsp:cNvPr id="14" name="Rectangles 13"/>
        <dsp:cNvSpPr/>
      </dsp:nvSpPr>
      <dsp:spPr bwMode="white">
        <a:xfrm>
          <a:off x="2070484" y="3405536"/>
          <a:ext cx="2665159" cy="44494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107950" bIns="0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bg1"/>
              </a:solidFill>
              <a:latin typeface="+mn-lt"/>
            </a:rPr>
            <a:t>EMPLOYEE</a:t>
          </a:r>
          <a:endParaRPr>
            <a:solidFill>
              <a:schemeClr val="tx1"/>
            </a:solidFill>
          </a:endParaRPr>
        </a:p>
      </dsp:txBody>
      <dsp:txXfrm>
        <a:off x="2070484" y="3405536"/>
        <a:ext cx="2665159" cy="444944"/>
      </dsp:txXfrm>
    </dsp:sp>
    <dsp:sp modelId="{4FE5EB5D-4CEF-4D0D-9394-0534E61844BE}">
      <dsp:nvSpPr>
        <dsp:cNvPr id="15" name="Straight Connector 14"/>
        <dsp:cNvSpPr/>
      </dsp:nvSpPr>
      <dsp:spPr bwMode="white">
        <a:xfrm>
          <a:off x="1848012" y="2139156"/>
          <a:ext cx="0" cy="126638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hemeClr val="accent2">
            <a:shade val="90000"/>
            <a:hueOff val="45000"/>
            <a:satOff val="2843"/>
            <a:lumOff val="2353"/>
            <a:alpha val="100000"/>
          </a:schemeClr>
        </a:lnRef>
        <a:fillRef idx="0">
          <a:schemeClr val="accent2">
            <a:shade val="90000"/>
            <a:hueOff val="45000"/>
            <a:satOff val="2843"/>
            <a:lumOff val="2353"/>
            <a:alpha val="100000"/>
          </a:schemeClr>
        </a:fillRef>
        <a:effectRef idx="0">
          <a:scrgbClr r="0" g="0" b="0"/>
        </a:effectRef>
        <a:fontRef idx="minor"/>
      </dsp:style>
      <dsp:txXfrm>
        <a:off x="1848012" y="2139156"/>
        <a:ext cx="0" cy="1266380"/>
      </dsp:txXfrm>
    </dsp:sp>
    <dsp:sp modelId="{72C82E90-F103-439C-8371-CFFB0927B9DE}">
      <dsp:nvSpPr>
        <dsp:cNvPr id="17" name="Teardrop 16"/>
        <dsp:cNvSpPr/>
      </dsp:nvSpPr>
      <dsp:spPr bwMode="white">
        <a:xfrm rot="8100000">
          <a:off x="3296218" y="492992"/>
          <a:ext cx="314623" cy="314623"/>
        </a:xfrm>
        <a:prstGeom prst="teardrop">
          <a:avLst>
            <a:gd name="adj" fmla="val 114999"/>
          </a:avLst>
        </a:prstGeom>
        <a:solidFill>
          <a:schemeClr val="accent2"/>
        </a:solidFill>
      </dsp:spPr>
      <dsp:style>
        <a:lnRef idx="2">
          <a:schemeClr val="accent2">
            <a:alpha val="90000"/>
            <a:hueOff val="0"/>
            <a:satOff val="0"/>
            <a:lumOff val="0"/>
            <a:alpha val="70196"/>
          </a:schemeClr>
        </a:lnRef>
        <a:fillRef idx="1">
          <a:schemeClr val="accent2">
            <a:alpha val="90000"/>
            <a:hueOff val="0"/>
            <a:satOff val="0"/>
            <a:lumOff val="0"/>
            <a:alpha val="70196"/>
          </a:schemeClr>
        </a:fillRef>
        <a:effectRef idx="0">
          <a:scrgbClr r="0" g="0" b="0"/>
        </a:effectRef>
        <a:fontRef idx="minor">
          <a:schemeClr val="lt1"/>
        </a:fontRef>
      </dsp:style>
      <dsp:txXfrm rot="8100000">
        <a:off x="3296218" y="492992"/>
        <a:ext cx="314623" cy="314623"/>
      </dsp:txXfrm>
    </dsp:sp>
    <dsp:sp modelId="{5D519322-C1DD-47AE-92C0-13575134BC76}">
      <dsp:nvSpPr>
        <dsp:cNvPr id="18" name="Oval 17"/>
        <dsp:cNvSpPr/>
      </dsp:nvSpPr>
      <dsp:spPr bwMode="white">
        <a:xfrm rot="8100000">
          <a:off x="3331170" y="527944"/>
          <a:ext cx="244719" cy="244719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alpha val="90000"/>
            <a:hueOff val="0"/>
            <a:satOff val="0"/>
            <a:lumOff val="0"/>
            <a:alpha val="66196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 rot="8100000">
        <a:off x="3331170" y="527944"/>
        <a:ext cx="244719" cy="244719"/>
      </dsp:txXfrm>
    </dsp:sp>
    <dsp:sp modelId="{96DDA0FE-83E2-423C-9F13-58A61EB68487}">
      <dsp:nvSpPr>
        <dsp:cNvPr id="19" name="Rectangles 18"/>
        <dsp:cNvSpPr/>
      </dsp:nvSpPr>
      <dsp:spPr bwMode="white">
        <a:xfrm>
          <a:off x="3676002" y="872776"/>
          <a:ext cx="2665159" cy="126638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80962" rIns="80962" bIns="121443" anchor="t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>
              <a:solidFill>
                <a:schemeClr val="bg1"/>
              </a:solidFill>
              <a:latin typeface="+mn-lt"/>
            </a:rPr>
            <a:t>BANK_MANAGEMENT_ID</a:t>
          </a:r>
          <a:endParaRPr lang="en-US" b="0">
            <a:solidFill>
              <a:schemeClr val="bg1"/>
            </a:solidFill>
            <a:latin typeface="+mn-lt"/>
          </a:endParaRPr>
        </a:p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>
              <a:solidFill>
                <a:schemeClr val="tx1"/>
              </a:solidFill>
              <a:latin typeface="+mn-lt"/>
            </a:rPr>
            <a:t>(FOREIGN KEY)</a:t>
          </a:r>
          <a:endParaRPr>
            <a:solidFill>
              <a:schemeClr val="tx1"/>
            </a:solidFill>
          </a:endParaRPr>
        </a:p>
      </dsp:txBody>
      <dsp:txXfrm>
        <a:off x="3676002" y="872776"/>
        <a:ext cx="2665159" cy="1266380"/>
      </dsp:txXfrm>
    </dsp:sp>
    <dsp:sp modelId="{714429FF-AAA3-4358-8C5F-1A7F29AA2B7B}">
      <dsp:nvSpPr>
        <dsp:cNvPr id="10" name="Oval 9"/>
        <dsp:cNvSpPr/>
      </dsp:nvSpPr>
      <dsp:spPr bwMode="white">
        <a:xfrm>
          <a:off x="1585495" y="2099111"/>
          <a:ext cx="80090" cy="80090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2">
            <a:shade val="90000"/>
            <a:hueOff val="45000"/>
            <a:satOff val="2843"/>
            <a:lumOff val="2353"/>
            <a:alpha val="87549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585495" y="2099111"/>
        <a:ext cx="80090" cy="80090"/>
      </dsp:txXfrm>
    </dsp:sp>
    <dsp:sp modelId="{2D6C7916-1130-46A8-833B-A6278CBD2192}">
      <dsp:nvSpPr>
        <dsp:cNvPr id="20" name="Rectangles 19"/>
        <dsp:cNvSpPr/>
      </dsp:nvSpPr>
      <dsp:spPr bwMode="white">
        <a:xfrm>
          <a:off x="3676002" y="427831"/>
          <a:ext cx="2665159" cy="44494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107950" bIns="0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bg1"/>
              </a:solidFill>
              <a:latin typeface="+mn-lt"/>
            </a:rPr>
            <a:t>CUSTOMERS</a:t>
          </a:r>
          <a:endParaRPr>
            <a:solidFill>
              <a:schemeClr val="tx1"/>
            </a:solidFill>
          </a:endParaRPr>
        </a:p>
      </dsp:txBody>
      <dsp:txXfrm>
        <a:off x="3676002" y="427831"/>
        <a:ext cx="2665159" cy="444944"/>
      </dsp:txXfrm>
    </dsp:sp>
    <dsp:sp modelId="{4D953791-5C2F-4A75-A8F4-6ED7EAB5E015}">
      <dsp:nvSpPr>
        <dsp:cNvPr id="21" name="Straight Connector 20"/>
        <dsp:cNvSpPr/>
      </dsp:nvSpPr>
      <dsp:spPr bwMode="white">
        <a:xfrm>
          <a:off x="3453529" y="872776"/>
          <a:ext cx="0" cy="126638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hemeClr val="accent2">
            <a:shade val="90000"/>
            <a:hueOff val="90000"/>
            <a:satOff val="5686"/>
            <a:lumOff val="4706"/>
            <a:alpha val="100000"/>
          </a:schemeClr>
        </a:lnRef>
        <a:fillRef idx="0">
          <a:schemeClr val="accent2">
            <a:shade val="90000"/>
            <a:hueOff val="90000"/>
            <a:satOff val="5686"/>
            <a:lumOff val="4706"/>
            <a:alpha val="100000"/>
          </a:schemeClr>
        </a:fillRef>
        <a:effectRef idx="0">
          <a:scrgbClr r="0" g="0" b="0"/>
        </a:effectRef>
        <a:fontRef idx="minor"/>
      </dsp:style>
      <dsp:txXfrm>
        <a:off x="3453529" y="872776"/>
        <a:ext cx="0" cy="1266380"/>
      </dsp:txXfrm>
    </dsp:sp>
    <dsp:sp modelId="{17331DD9-74CF-4A3A-86BA-F4B9DBEAB944}">
      <dsp:nvSpPr>
        <dsp:cNvPr id="23" name="Teardrop 22"/>
        <dsp:cNvSpPr/>
      </dsp:nvSpPr>
      <dsp:spPr bwMode="white">
        <a:xfrm rot="-2700000">
          <a:off x="4901735" y="3470697"/>
          <a:ext cx="314623" cy="314623"/>
        </a:xfrm>
        <a:prstGeom prst="teardrop">
          <a:avLst>
            <a:gd name="adj" fmla="val 114999"/>
          </a:avLst>
        </a:prstGeom>
        <a:solidFill>
          <a:schemeClr val="accent2"/>
        </a:solidFill>
      </dsp:spPr>
      <dsp:style>
        <a:lnRef idx="2">
          <a:schemeClr val="accent2">
            <a:alpha val="90000"/>
            <a:hueOff val="0"/>
            <a:satOff val="0"/>
            <a:lumOff val="0"/>
            <a:alpha val="60196"/>
          </a:schemeClr>
        </a:lnRef>
        <a:fillRef idx="1">
          <a:schemeClr val="accent2">
            <a:alpha val="90000"/>
            <a:hueOff val="0"/>
            <a:satOff val="0"/>
            <a:lumOff val="0"/>
            <a:alpha val="60196"/>
          </a:schemeClr>
        </a:fillRef>
        <a:effectRef idx="0">
          <a:scrgbClr r="0" g="0" b="0"/>
        </a:effectRef>
        <a:fontRef idx="minor">
          <a:schemeClr val="lt1"/>
        </a:fontRef>
      </dsp:style>
      <dsp:txXfrm rot="-2700000">
        <a:off x="4901735" y="3470697"/>
        <a:ext cx="314623" cy="314623"/>
      </dsp:txXfrm>
    </dsp:sp>
    <dsp:sp modelId="{515AAB83-BD07-4B9E-9A3B-858C0B126F9C}">
      <dsp:nvSpPr>
        <dsp:cNvPr id="24" name="Oval 23"/>
        <dsp:cNvSpPr/>
      </dsp:nvSpPr>
      <dsp:spPr bwMode="white">
        <a:xfrm rot="-2700000">
          <a:off x="4936687" y="3505649"/>
          <a:ext cx="244719" cy="244719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alpha val="90000"/>
            <a:hueOff val="0"/>
            <a:satOff val="0"/>
            <a:lumOff val="0"/>
            <a:alpha val="58196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 rot="-2700000">
        <a:off x="4936687" y="3505649"/>
        <a:ext cx="244719" cy="244719"/>
      </dsp:txXfrm>
    </dsp:sp>
    <dsp:sp modelId="{08CB2D5A-F46A-4E0E-9575-15F31D04AAC6}">
      <dsp:nvSpPr>
        <dsp:cNvPr id="25" name="Rectangles 24"/>
        <dsp:cNvSpPr/>
      </dsp:nvSpPr>
      <dsp:spPr bwMode="white">
        <a:xfrm>
          <a:off x="5281519" y="2139156"/>
          <a:ext cx="2665159" cy="126638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121443" rIns="0" bIns="80962" anchor="b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>
              <a:solidFill>
                <a:schemeClr val="bg1"/>
              </a:solidFill>
              <a:latin typeface="+mn-lt"/>
            </a:rPr>
            <a:t>BANK_MANAGEMENT_ID</a:t>
          </a:r>
          <a:endParaRPr lang="en-US" b="0">
            <a:solidFill>
              <a:schemeClr val="bg1"/>
            </a:solidFill>
            <a:latin typeface="+mn-lt"/>
          </a:endParaRPr>
        </a:p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>
              <a:solidFill>
                <a:schemeClr val="tx1"/>
              </a:solidFill>
              <a:latin typeface="+mn-lt"/>
            </a:rPr>
            <a:t>(FOREIGN KEY)</a:t>
          </a:r>
          <a:endParaRPr>
            <a:solidFill>
              <a:schemeClr val="tx1"/>
            </a:solidFill>
          </a:endParaRPr>
        </a:p>
      </dsp:txBody>
      <dsp:txXfrm>
        <a:off x="5281519" y="2139156"/>
        <a:ext cx="2665159" cy="1266380"/>
      </dsp:txXfrm>
    </dsp:sp>
    <dsp:sp modelId="{152AD014-AFD0-4700-A468-4D562874339A}">
      <dsp:nvSpPr>
        <dsp:cNvPr id="16" name="Oval 15"/>
        <dsp:cNvSpPr/>
      </dsp:nvSpPr>
      <dsp:spPr bwMode="white">
        <a:xfrm>
          <a:off x="3191012" y="2099111"/>
          <a:ext cx="80090" cy="80090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2">
            <a:shade val="90000"/>
            <a:hueOff val="90000"/>
            <a:satOff val="5686"/>
            <a:lumOff val="4706"/>
            <a:alpha val="75098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191012" y="2099111"/>
        <a:ext cx="80090" cy="80090"/>
      </dsp:txXfrm>
    </dsp:sp>
    <dsp:sp modelId="{7C1E6B4A-59F7-4018-A403-E1CCAEE78BA1}">
      <dsp:nvSpPr>
        <dsp:cNvPr id="26" name="Rectangles 25"/>
        <dsp:cNvSpPr/>
      </dsp:nvSpPr>
      <dsp:spPr bwMode="white">
        <a:xfrm>
          <a:off x="5281519" y="3405536"/>
          <a:ext cx="2665159" cy="44494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107950" bIns="0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bg1"/>
              </a:solidFill>
              <a:latin typeface="+mn-lt"/>
            </a:rPr>
            <a:t>LOANS</a:t>
          </a:r>
          <a:endParaRPr>
            <a:solidFill>
              <a:schemeClr val="tx1"/>
            </a:solidFill>
          </a:endParaRPr>
        </a:p>
      </dsp:txBody>
      <dsp:txXfrm>
        <a:off x="5281519" y="3405536"/>
        <a:ext cx="2665159" cy="444944"/>
      </dsp:txXfrm>
    </dsp:sp>
    <dsp:sp modelId="{A03C5372-D306-43AC-B406-6F8183849431}">
      <dsp:nvSpPr>
        <dsp:cNvPr id="27" name="Straight Connector 26"/>
        <dsp:cNvSpPr/>
      </dsp:nvSpPr>
      <dsp:spPr bwMode="white">
        <a:xfrm>
          <a:off x="5059047" y="2139156"/>
          <a:ext cx="0" cy="126638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hemeClr val="accent2">
            <a:shade val="90000"/>
            <a:hueOff val="135000"/>
            <a:satOff val="8529"/>
            <a:lumOff val="7059"/>
            <a:alpha val="100000"/>
          </a:schemeClr>
        </a:lnRef>
        <a:fillRef idx="0">
          <a:schemeClr val="accent2">
            <a:shade val="90000"/>
            <a:hueOff val="135000"/>
            <a:satOff val="8529"/>
            <a:lumOff val="7059"/>
            <a:alpha val="100000"/>
          </a:schemeClr>
        </a:fillRef>
        <a:effectRef idx="0">
          <a:scrgbClr r="0" g="0" b="0"/>
        </a:effectRef>
        <a:fontRef idx="minor"/>
      </dsp:style>
      <dsp:txXfrm>
        <a:off x="5059047" y="2139156"/>
        <a:ext cx="0" cy="1266380"/>
      </dsp:txXfrm>
    </dsp:sp>
    <dsp:sp modelId="{A55439AF-6893-479D-8B57-31FBC13C553F}">
      <dsp:nvSpPr>
        <dsp:cNvPr id="29" name="Teardrop 28"/>
        <dsp:cNvSpPr/>
      </dsp:nvSpPr>
      <dsp:spPr bwMode="white">
        <a:xfrm rot="8100000">
          <a:off x="6507252" y="492992"/>
          <a:ext cx="314623" cy="314623"/>
        </a:xfrm>
        <a:prstGeom prst="teardrop">
          <a:avLst>
            <a:gd name="adj" fmla="val 114999"/>
          </a:avLst>
        </a:prstGeom>
        <a:solidFill>
          <a:schemeClr val="accent2"/>
        </a:solidFill>
      </dsp:spPr>
      <dsp:style>
        <a:lnRef idx="2">
          <a:schemeClr val="accent2">
            <a:alpha val="90000"/>
            <a:hueOff val="0"/>
            <a:satOff val="0"/>
            <a:lumOff val="0"/>
            <a:alpha val="50196"/>
          </a:schemeClr>
        </a:lnRef>
        <a:fillRef idx="1">
          <a:schemeClr val="accent2">
            <a:alpha val="90000"/>
            <a:hueOff val="0"/>
            <a:satOff val="0"/>
            <a:lumOff val="0"/>
            <a:alpha val="50196"/>
          </a:schemeClr>
        </a:fillRef>
        <a:effectRef idx="0">
          <a:scrgbClr r="0" g="0" b="0"/>
        </a:effectRef>
        <a:fontRef idx="minor">
          <a:schemeClr val="lt1"/>
        </a:fontRef>
      </dsp:style>
      <dsp:txXfrm rot="8100000">
        <a:off x="6507252" y="492992"/>
        <a:ext cx="314623" cy="314623"/>
      </dsp:txXfrm>
    </dsp:sp>
    <dsp:sp modelId="{A22B1C16-7FF0-4DBE-B32E-E43FEB1E2EAC}">
      <dsp:nvSpPr>
        <dsp:cNvPr id="30" name="Oval 29"/>
        <dsp:cNvSpPr/>
      </dsp:nvSpPr>
      <dsp:spPr bwMode="white">
        <a:xfrm rot="8100000">
          <a:off x="6542204" y="527944"/>
          <a:ext cx="244719" cy="244719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alpha val="90000"/>
            <a:hueOff val="0"/>
            <a:satOff val="0"/>
            <a:lumOff val="0"/>
            <a:alpha val="50196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 rot="8100000">
        <a:off x="6542204" y="527944"/>
        <a:ext cx="244719" cy="244719"/>
      </dsp:txXfrm>
    </dsp:sp>
    <dsp:sp modelId="{1B55AA6D-649D-4145-93EB-08B866A4D4E5}">
      <dsp:nvSpPr>
        <dsp:cNvPr id="31" name="Rectangles 30"/>
        <dsp:cNvSpPr/>
      </dsp:nvSpPr>
      <dsp:spPr bwMode="white">
        <a:xfrm>
          <a:off x="6887036" y="872776"/>
          <a:ext cx="2665159" cy="126638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80962" rIns="80962" bIns="121443" anchor="t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>
              <a:solidFill>
                <a:schemeClr val="bg1"/>
              </a:solidFill>
              <a:latin typeface="+mn-lt"/>
            </a:rPr>
            <a:t>BANK_MANAGEMENT_ID</a:t>
          </a:r>
          <a:endParaRPr lang="en-US" b="0">
            <a:solidFill>
              <a:schemeClr val="bg1"/>
            </a:solidFill>
            <a:latin typeface="+mn-lt"/>
          </a:endParaRPr>
        </a:p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>
              <a:solidFill>
                <a:schemeClr val="tx1"/>
              </a:solidFill>
              <a:latin typeface="+mn-lt"/>
            </a:rPr>
            <a:t>(FOREIGN KEY)</a:t>
          </a:r>
          <a:endParaRPr>
            <a:solidFill>
              <a:schemeClr val="tx1"/>
            </a:solidFill>
          </a:endParaRPr>
        </a:p>
      </dsp:txBody>
      <dsp:txXfrm>
        <a:off x="6887036" y="872776"/>
        <a:ext cx="2665159" cy="1266380"/>
      </dsp:txXfrm>
    </dsp:sp>
    <dsp:sp modelId="{14282312-87CB-41BB-A02D-C594BBEF33C7}">
      <dsp:nvSpPr>
        <dsp:cNvPr id="22" name="Oval 21"/>
        <dsp:cNvSpPr/>
      </dsp:nvSpPr>
      <dsp:spPr bwMode="white">
        <a:xfrm>
          <a:off x="4796529" y="2099111"/>
          <a:ext cx="80090" cy="80090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2">
            <a:shade val="90000"/>
            <a:hueOff val="135000"/>
            <a:satOff val="8529"/>
            <a:lumOff val="7059"/>
            <a:alpha val="62647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796529" y="2099111"/>
        <a:ext cx="80090" cy="80090"/>
      </dsp:txXfrm>
    </dsp:sp>
    <dsp:sp modelId="{3FA5D5AE-9CAE-4D19-9765-BCEE62095312}">
      <dsp:nvSpPr>
        <dsp:cNvPr id="32" name="Rectangles 31"/>
        <dsp:cNvSpPr/>
      </dsp:nvSpPr>
      <dsp:spPr bwMode="white">
        <a:xfrm>
          <a:off x="6887036" y="427831"/>
          <a:ext cx="2665159" cy="44494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107950" bIns="0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bg1"/>
              </a:solidFill>
              <a:latin typeface="+mn-lt"/>
            </a:rPr>
            <a:t>ATM</a:t>
          </a:r>
          <a:endParaRPr>
            <a:solidFill>
              <a:schemeClr val="tx1"/>
            </a:solidFill>
          </a:endParaRPr>
        </a:p>
      </dsp:txBody>
      <dsp:txXfrm>
        <a:off x="6887036" y="427831"/>
        <a:ext cx="2665159" cy="444944"/>
      </dsp:txXfrm>
    </dsp:sp>
    <dsp:sp modelId="{FE6CA7EB-68EC-4E76-9051-08C4CF370101}">
      <dsp:nvSpPr>
        <dsp:cNvPr id="33" name="Straight Connector 32"/>
        <dsp:cNvSpPr/>
      </dsp:nvSpPr>
      <dsp:spPr bwMode="white">
        <a:xfrm>
          <a:off x="6664564" y="872776"/>
          <a:ext cx="0" cy="126638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hemeClr val="accent2">
            <a:shade val="90000"/>
            <a:hueOff val="180000"/>
            <a:satOff val="11373"/>
            <a:lumOff val="9412"/>
            <a:alpha val="100000"/>
          </a:schemeClr>
        </a:lnRef>
        <a:fillRef idx="0">
          <a:schemeClr val="accent2">
            <a:shade val="90000"/>
            <a:hueOff val="180000"/>
            <a:satOff val="11373"/>
            <a:lumOff val="9412"/>
            <a:alpha val="100000"/>
          </a:schemeClr>
        </a:fillRef>
        <a:effectRef idx="0">
          <a:scrgbClr r="0" g="0" b="0"/>
        </a:effectRef>
        <a:fontRef idx="minor"/>
      </dsp:style>
      <dsp:txXfrm>
        <a:off x="6664564" y="872776"/>
        <a:ext cx="0" cy="1266380"/>
      </dsp:txXfrm>
    </dsp:sp>
    <dsp:sp modelId="{58B7B786-A0AD-4662-8D54-C5C572D2C32C}">
      <dsp:nvSpPr>
        <dsp:cNvPr id="28" name="Oval 27"/>
        <dsp:cNvSpPr/>
      </dsp:nvSpPr>
      <dsp:spPr bwMode="white">
        <a:xfrm>
          <a:off x="6402047" y="2099111"/>
          <a:ext cx="80090" cy="80090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2">
            <a:shade val="90000"/>
            <a:hueOff val="180000"/>
            <a:satOff val="11373"/>
            <a:lumOff val="9412"/>
            <a:alpha val="50196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402047" y="2099111"/>
        <a:ext cx="80090" cy="80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stBulletLvl" val="2"/>
              <dgm:param type="txAnchorHorzCh" val="ctr"/>
              <dgm:param type="txAnchorVert" val="mid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stBulletLvl" val="2"/>
              <dgm:param type="txAnchorHorzCh" val="ctr"/>
              <dgm:param type="txAnchorVert" val="mid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stBulletLvl" val="2"/>
              <dgm:param type="txAnchorHorzCh" val="ctr"/>
              <dgm:param type="txAnchorVert" val="mid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7/3/layout/DropPinTimeline#1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</dgm:shape>
        </dgm:if>
        <dgm:else name="ArrowShapeRTL">
          <dgm:shape xmlns:r="http://schemas.openxmlformats.org/officeDocument/2006/relationships" type="line" r:blip="" zOrderOff="-1">
            <dgm:adjLst/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type="teardrop" r:blip="" rot="135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type="teardrop" r:blip="" rot="-45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parTxLTRAlign" val="l"/>
                      <dgm:param type="parTxRTLAlign" val="l"/>
                      <dgm:param type="shpTxLTRAlignCh" val="l"/>
                      <dgm:param type="shpTxRTLAlignCh" val="l"/>
                      <dgm:param type="txAnchorVertCh" val="t"/>
                      <dgm:param type="txAnchorVert" val="t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parTxLTRAlign" val="l"/>
                      <dgm:param type="parTxRTLAlign" val="l"/>
                      <dgm:param type="shpTxLTRAlignCh" val="l"/>
                      <dgm:param type="shpTxRTLAlignCh" val="l"/>
                      <dgm:param type="txAnchorVertCh" val="b"/>
                      <dgm:param type="txAnchorVert" val="b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parTxLTRAlign" val="l"/>
                  <dgm:param type="parTxRTLAlign" val="l"/>
                  <dgm:param type="txAnchorVert" val="mid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type="teardrop" r:blip="" rot="135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type="teardrop" r:blip="" rot="-45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parTxLTRAlign" val="l"/>
                      <dgm:param type="parTxRTLAlign" val="l"/>
                      <dgm:param type="shpTxLTRAlignCh" val="l"/>
                      <dgm:param type="shpTxRTLAlignCh" val="l"/>
                      <dgm:param type="txAnchorVertCh" val="t"/>
                      <dgm:param type="txAnchorVert" val="t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parTxLTRAlign" val="l"/>
                      <dgm:param type="parTxRTLAlign" val="l"/>
                      <dgm:param type="shpTxLTRAlignCh" val="l"/>
                      <dgm:param type="shpTxRTLAlignCh" val="l"/>
                      <dgm:param type="txAnchorVertCh" val="b"/>
                      <dgm:param type="txAnchorVert" val="b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parTxLTRAlign" val="l"/>
                  <dgm:param type="parTxRTLAlign" val="l"/>
                  <dgm:param type="txAnchorVert" val="mid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/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/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/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27705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67493" y="3575404"/>
            <a:ext cx="9857014" cy="62160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/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/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67493" y="1785669"/>
            <a:ext cx="9779182" cy="427870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/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/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283235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/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/>
            <p:cNvSpPr/>
            <p:nvPr userDrawn="1"/>
          </p:nvSpPr>
          <p:spPr>
            <a:xfrm rot="5400000" flipH="1">
              <a:off x="11258144" y="5924144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/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166813" y="2020329"/>
            <a:ext cx="3219450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4683787" y="2020329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8200082" y="2018581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/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/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/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57414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/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/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/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/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/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 16"/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/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/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4826" y="1071418"/>
            <a:ext cx="7342348" cy="342338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22837" y="1071418"/>
            <a:ext cx="1364297" cy="1740788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“</a:t>
            </a: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819153" y="3295278"/>
            <a:ext cx="1364297" cy="1690799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”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222389" y="4599720"/>
            <a:ext cx="3511550" cy="85364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9857012" y="-1664"/>
            <a:ext cx="2334989" cy="6859664"/>
            <a:chOff x="9857012" y="-1664"/>
            <a:chExt cx="2334989" cy="6859664"/>
          </a:xfrm>
        </p:grpSpPr>
        <p:sp>
          <p:nvSpPr>
            <p:cNvPr id="19" name="Freeform 18"/>
            <p:cNvSpPr/>
            <p:nvPr userDrawn="1"/>
          </p:nvSpPr>
          <p:spPr>
            <a:xfrm rot="16200000" flipV="1">
              <a:off x="9499940" y="355410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>
            <a:xfrm flipH="1">
              <a:off x="10866436" y="1879977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 userDrawn="1"/>
          </p:nvSpPr>
          <p:spPr>
            <a:xfrm>
              <a:off x="11024507" y="-1664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10334091" y="2737752"/>
              <a:ext cx="1380830" cy="13808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 userDrawn="1"/>
          </p:nvSpPr>
          <p:spPr>
            <a:xfrm rot="16200000" flipH="1">
              <a:off x="10667432" y="5333432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 userDrawn="1"/>
          </p:nvSpPr>
          <p:spPr>
            <a:xfrm flipV="1">
              <a:off x="9857012" y="3651505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 userDrawn="1"/>
          </p:nvSpPr>
          <p:spPr>
            <a:xfrm flipH="1" flipV="1">
              <a:off x="9857013" y="4976359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750430" y="136526"/>
            <a:ext cx="8401624" cy="1570038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6" name="Picture Placeholder 23"/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picture</a:t>
            </a:r>
            <a:endParaRPr lang="en-US"/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227758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11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5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7" name="Picture Placeholder 23"/>
          <p:cNvSpPr>
            <a:spLocks noGrp="1"/>
          </p:cNvSpPr>
          <p:nvPr>
            <p:ph type="pic" sz="quarter" idx="14" hasCustomPrompt="1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picture</a:t>
            </a:r>
            <a:endParaRPr lang="en-US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223923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0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8" name="Picture Placeholder 23"/>
          <p:cNvSpPr>
            <a:spLocks noGrp="1"/>
          </p:cNvSpPr>
          <p:nvPr>
            <p:ph type="pic" sz="quarter" idx="15" hasCustomPrompt="1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picture</a:t>
            </a:r>
            <a:endParaRPr lang="en-US"/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9" name="Picture Placeholder 23"/>
          <p:cNvSpPr>
            <a:spLocks noGrp="1"/>
          </p:cNvSpPr>
          <p:nvPr>
            <p:ph type="pic" sz="quarter" idx="16" hasCustomPrompt="1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picture</a:t>
            </a:r>
            <a:endParaRPr lang="en-US"/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>
            <a:spLocks noGrp="1"/>
          </p:cNvSpPr>
          <p:nvPr>
            <p:ph type="title" hasCustomPrompt="1"/>
          </p:nvPr>
        </p:nvSpPr>
        <p:spPr>
          <a:xfrm>
            <a:off x="750430" y="71021"/>
            <a:ext cx="10678142" cy="1635542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6" name="Picture Placeholder 23"/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068734"/>
            <a:ext cx="904987" cy="90564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  <a:endParaRPr lang="en-US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33" name="Picture Placeholder 23"/>
          <p:cNvSpPr>
            <a:spLocks noGrp="1"/>
          </p:cNvSpPr>
          <p:nvPr>
            <p:ph type="pic" sz="quarter" idx="28" hasCustomPrompt="1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  <a:endParaRPr lang="en-US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36" name="Picture Placeholder 23"/>
          <p:cNvSpPr>
            <a:spLocks noGrp="1"/>
          </p:cNvSpPr>
          <p:nvPr>
            <p:ph type="pic" sz="quarter" idx="31" hasCustomPrompt="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  <a:endParaRPr lang="en-US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39" name="Picture Placeholder 23"/>
          <p:cNvSpPr>
            <a:spLocks noGrp="1"/>
          </p:cNvSpPr>
          <p:nvPr>
            <p:ph type="pic" sz="quarter" idx="34" hasCustomPrompt="1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  <a:endParaRPr lang="en-US"/>
          </a:p>
        </p:txBody>
      </p:sp>
      <p:sp>
        <p:nvSpPr>
          <p:cNvPr id="40" name="Text Placeholder 28"/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41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42" name="Picture Placeholder 23"/>
          <p:cNvSpPr>
            <a:spLocks noGrp="1"/>
          </p:cNvSpPr>
          <p:nvPr>
            <p:ph type="pic" sz="quarter" idx="37" hasCustomPrompt="1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  <a:endParaRPr lang="en-US"/>
          </a:p>
        </p:txBody>
      </p:sp>
      <p:sp>
        <p:nvSpPr>
          <p:cNvPr id="43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44" name="Text Placeholder 28"/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45" name="Picture Placeholder 23"/>
          <p:cNvSpPr>
            <a:spLocks noGrp="1"/>
          </p:cNvSpPr>
          <p:nvPr>
            <p:ph type="pic" sz="quarter" idx="40" hasCustomPrompt="1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  <a:endParaRPr lang="en-US"/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48" name="Picture Placeholder 23"/>
          <p:cNvSpPr>
            <a:spLocks noGrp="1"/>
          </p:cNvSpPr>
          <p:nvPr>
            <p:ph type="pic" sz="quarter" idx="43" hasCustomPrompt="1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  <a:endParaRPr lang="en-US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51" name="Picture Placeholder 23"/>
          <p:cNvSpPr>
            <a:spLocks noGrp="1"/>
          </p:cNvSpPr>
          <p:nvPr>
            <p:ph type="pic" sz="quarter" idx="46" hasCustomPrompt="1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  <a:endParaRPr lang="en-US"/>
          </a:p>
        </p:txBody>
      </p:sp>
      <p:sp>
        <p:nvSpPr>
          <p:cNvPr id="52" name="Text Placeholder 28"/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jpeg"/><Relationship Id="rId2" Type="http://schemas.openxmlformats.org/officeDocument/2006/relationships/hyperlink" Target="mailto:ramcharn22@gmail.com" TargetMode="External"/><Relationship Id="rId1" Type="http://schemas.openxmlformats.org/officeDocument/2006/relationships/hyperlink" Target="mailto:srirambsc56@gmail.com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8.png"/><Relationship Id="rId1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jpeg"/><Relationship Id="rId6" Type="http://schemas.openxmlformats.org/officeDocument/2006/relationships/image" Target="../media/image17.jpe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0.jpeg"/><Relationship Id="rId2" Type="http://schemas.openxmlformats.org/officeDocument/2006/relationships/image" Target="../media/image16.jpeg"/><Relationship Id="rId1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528" y="10647"/>
            <a:ext cx="6137299" cy="3163224"/>
          </a:xfrm>
        </p:spPr>
        <p:txBody>
          <a:bodyPr anchor="t">
            <a:normAutofit/>
          </a:bodyPr>
          <a:lstStyle/>
          <a:p>
            <a:br>
              <a:rPr lang="en-US" sz="4400"/>
            </a:br>
            <a:r>
              <a:rPr lang="en-US" sz="4400"/>
              <a:t>             </a:t>
            </a:r>
            <a:r>
              <a:rPr lang="en-US" sz="6600" i="1">
                <a:latin typeface="Calibri" panose="020F0502020204030204"/>
                <a:ea typeface="Calibri" panose="020F0502020204030204"/>
                <a:cs typeface="Calibri" panose="020F0502020204030204"/>
              </a:rPr>
              <a:t>SQL</a:t>
            </a:r>
            <a:br>
              <a:rPr lang="en-US" sz="4400"/>
            </a:br>
            <a:r>
              <a:rPr lang="en-US" sz="4000" i="1">
                <a:latin typeface="Calibri" panose="020F0502020204030204"/>
                <a:ea typeface="Calibri" panose="020F0502020204030204"/>
                <a:cs typeface="Calibri" panose="020F0502020204030204"/>
              </a:rPr>
              <a:t>(Structure Query Language)</a:t>
            </a:r>
            <a:br>
              <a:rPr lang="en-US" sz="4400"/>
            </a:b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195" y="5718759"/>
            <a:ext cx="4408228" cy="1135306"/>
          </a:xfr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r>
              <a:rPr lang="en-US" sz="2800" b="1" i="1">
                <a:latin typeface="Calibri" panose="020F0502020204030204"/>
                <a:ea typeface="Calibri" panose="020F0502020204030204"/>
                <a:cs typeface="Calibri" panose="020F0502020204030204"/>
              </a:rPr>
              <a:t>PRESENTED BY</a:t>
            </a:r>
            <a:r>
              <a:rPr lang="en-US" b="1">
                <a:latin typeface="Calibri" panose="020F0502020204030204"/>
                <a:ea typeface="Calibri" panose="020F0502020204030204"/>
                <a:cs typeface="Calibri" panose="020F0502020204030204"/>
              </a:rPr>
              <a:t> </a:t>
            </a:r>
            <a:endParaRPr lang="en-US" b="1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b="1">
                <a:latin typeface="Calibri" panose="020F0502020204030204"/>
                <a:ea typeface="Calibri" panose="020F0502020204030204"/>
                <a:cs typeface="Calibri" panose="020F0502020204030204"/>
              </a:rPr>
              <a:t>   </a:t>
            </a:r>
            <a:r>
              <a:rPr lang="en-US" sz="2400" b="1">
                <a:latin typeface="Calibri" panose="020F0502020204030204"/>
                <a:ea typeface="Calibri" panose="020F0502020204030204"/>
                <a:cs typeface="Calibri" panose="020F0502020204030204"/>
              </a:rPr>
              <a:t> SRIRAM M</a:t>
            </a:r>
            <a:endParaRPr lang="en-US" sz="2400" b="1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87" name="Rectangle 8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of a database&#10;&#10;Description automatically generated"/>
          <p:cNvPicPr>
            <a:picLocks noChangeAspect="1"/>
          </p:cNvPicPr>
          <p:nvPr/>
        </p:nvPicPr>
        <p:blipFill rotWithShape="1">
          <a:blip r:embed="rId1"/>
          <a:srcRect t="328" r="-1" b="10227"/>
          <a:stretch>
            <a:fillRect/>
          </a:stretch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pic>
        <p:nvPicPr>
          <p:cNvPr id="8" name="Picture 7" descr="A black and white logo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34" y="3358011"/>
            <a:ext cx="3545098" cy="35062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br>
              <a:rPr lang="en-US" sz="1600" b="0">
                <a:latin typeface="Segoe UI" panose="020B0502040204020203"/>
                <a:cs typeface="Segoe UI" panose="020B0502040204020203"/>
              </a:rPr>
            </a:br>
            <a:endParaRPr lang="en-US" sz="1600" b="0">
              <a:solidFill>
                <a:srgbClr val="FFFFFF"/>
              </a:solidFill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301" y="198426"/>
            <a:ext cx="3004177" cy="81127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0000"/>
                </a:solidFill>
                <a:latin typeface="Segoe UI" panose="020B0502040204020203"/>
                <a:cs typeface="Segoe UI" panose="020B0502040204020203"/>
              </a:rPr>
              <a:t>Simple Query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0" y="4365355"/>
          <a:ext cx="12176540" cy="2489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752"/>
                <a:gridCol w="3295728"/>
                <a:gridCol w="2563728"/>
                <a:gridCol w="2163056"/>
                <a:gridCol w="2340276"/>
              </a:tblGrid>
              <a:tr h="497991"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>
                          <a:solidFill>
                            <a:schemeClr val="bg1"/>
                          </a:solidFill>
                        </a:rPr>
                        <a:t>ACCOUNT_ID</a:t>
                      </a:r>
                      <a:endParaRPr lang="en-US" sz="11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>
                          <a:solidFill>
                            <a:schemeClr val="bg1"/>
                          </a:solidFill>
                        </a:rPr>
                        <a:t>ACCOUNTER_NAME</a:t>
                      </a:r>
                      <a:endParaRPr lang="en-US" sz="1100" b="0" cap="none" spc="0" err="1">
                        <a:solidFill>
                          <a:schemeClr val="bg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>
                          <a:solidFill>
                            <a:schemeClr val="bg1"/>
                          </a:solidFill>
                        </a:rPr>
                        <a:t> </a:t>
                      </a:r>
                      <a:r>
                        <a:rPr lang="en-US" sz="1100" b="0" i="0" u="none" strike="noStrike" cap="none" spc="0" noProof="0">
                          <a:solidFill>
                            <a:schemeClr val="bg1"/>
                          </a:solidFill>
                          <a:latin typeface="Tenorite"/>
                        </a:rPr>
                        <a:t>MIN_BALANCE</a:t>
                      </a:r>
                      <a:endParaRPr lang="en-US" sz="1100" b="0" cap="none" spc="0" err="1">
                        <a:solidFill>
                          <a:schemeClr val="bg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cap="none" spc="0" noProof="0">
                          <a:solidFill>
                            <a:schemeClr val="bg1"/>
                          </a:solidFill>
                          <a:latin typeface="Tenorite"/>
                        </a:rPr>
                        <a:t>ACCOUNT_TYPE</a:t>
                      </a:r>
                      <a:endParaRPr lang="en-US"/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>
                          <a:solidFill>
                            <a:schemeClr val="bg1"/>
                          </a:solidFill>
                        </a:rPr>
                        <a:t>MAX_BALANCE</a:t>
                      </a:r>
                      <a:endParaRPr lang="en-US" sz="1100" b="0" cap="none" spc="0" err="1">
                        <a:solidFill>
                          <a:schemeClr val="bg1"/>
                        </a:solidFill>
                      </a:endParaRPr>
                    </a:p>
                  </a:txBody>
                  <a:tcPr marL="38977" marR="12614" marT="29982" marB="29982" anchor="ctr"/>
                </a:tc>
              </a:tr>
              <a:tr h="49799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SRIRAM M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500.00 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SAVINGS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5000.80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</a:tr>
              <a:tr h="49799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RAHUL  N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500.00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CHECKING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4000.00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</a:tr>
              <a:tr h="49799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VISHWA  K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500.00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SAVINGS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10000.00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</a:tr>
              <a:tr h="49799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NILAVAN N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500.00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SAVINGS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8000.00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1152" y="866105"/>
            <a:ext cx="6879979" cy="32918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CREATE TABLE ACCOUNTS(ACCOUNT_ID INT PRIMARY KEY,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ACCOUNTER_NAME VARCHAR(50),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 MIN_BALANCE DECIMAL(10,2),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ACCOUNT_TYPE VARCHAR(30), MAX_BALANCE DECIMAL(10,2));</a:t>
            </a:r>
            <a:endParaRPr lang="en-US" sz="1600">
              <a:solidFill>
                <a:schemeClr val="bg1"/>
              </a:solidFill>
            </a:endParaRPr>
          </a:p>
          <a:p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INSERT INTO ACCOUNTS(ACCOUNT_ID, ACCOUNTER_NAME, 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MIN_BALANCE, 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ACCOUNT_TYPE, </a:t>
            </a:r>
            <a:r>
              <a:rPr lang="en-US" sz="1600">
                <a:solidFill>
                  <a:schemeClr val="bg1"/>
                </a:solidFill>
              </a:rPr>
              <a:t>MAX_BALANCE) VALUES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(101,"SRIRAM M",500.00, 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"SAVINGS",</a:t>
            </a:r>
            <a:r>
              <a:rPr lang="en-US" sz="1600">
                <a:solidFill>
                  <a:schemeClr val="bg1"/>
                </a:solidFill>
              </a:rPr>
              <a:t> 5000.80),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(102,"RAHUL N",500.00, "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CHECKING",</a:t>
            </a:r>
            <a:r>
              <a:rPr lang="en-US" sz="1600">
                <a:solidFill>
                  <a:schemeClr val="bg1"/>
                </a:solidFill>
              </a:rPr>
              <a:t> 4000.00);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(102,"VISHWA K",500.00, "SAVINGS", 10000.00);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(102,"NILAVAN N",500.00,"SAVINGS",8000.00);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SELECT * FROM ACCOUNTS;</a:t>
            </a: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4" name="Picture 3" descr="A blue circle with a lock on i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5723" y="4736"/>
            <a:ext cx="4305944" cy="4317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>
            <a:grpSpLocks noGrp="1" noRot="1" noChangeAspect="1" noMove="1" noResize="1" noUngrp="1"/>
          </p:cNvGrpSpPr>
          <p:nvPr/>
        </p:nvGrpSpPr>
        <p:grpSpPr>
          <a:xfrm>
            <a:off x="0" y="-29845"/>
            <a:ext cx="12192000" cy="1519555"/>
            <a:chOff x="-1" y="-29768"/>
            <a:chExt cx="12202175" cy="1519356"/>
          </a:xfrm>
          <a:solidFill>
            <a:schemeClr val="accent1"/>
          </a:solidFill>
        </p:grpSpPr>
        <p:sp>
          <p:nvSpPr>
            <p:cNvPr id="56" name="Rectangle 55"/>
            <p:cNvSpPr/>
            <p:nvPr/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7" y="301843"/>
            <a:ext cx="6695863" cy="10035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Simple</a:t>
            </a: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Bank Accounts Table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" y="1483360"/>
            <a:ext cx="6694805" cy="5374640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solidFill>
                  <a:srgbClr val="FF0000"/>
                </a:solidFill>
              </a:rPr>
              <a:t>Query :</a:t>
            </a:r>
            <a:endParaRPr lang="en-US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/>
              <a:t> </a:t>
            </a:r>
            <a:r>
              <a:rPr lang="en-US" sz="1600">
                <a:solidFill>
                  <a:schemeClr val="bg1"/>
                </a:solidFill>
              </a:rPr>
              <a:t>CREATETABLE </a:t>
            </a:r>
            <a:r>
              <a:rPr lang="en-US" sz="1600" err="1">
                <a:solidFill>
                  <a:schemeClr val="bg1"/>
                </a:solidFill>
              </a:rPr>
              <a:t>Bank_Accounts</a:t>
            </a:r>
            <a:r>
              <a:rPr lang="en-US" sz="1600">
                <a:solidFill>
                  <a:schemeClr val="bg1"/>
                </a:solidFill>
              </a:rPr>
              <a:t> (</a:t>
            </a:r>
            <a:r>
              <a:rPr lang="en-US" sz="1600" err="1">
                <a:solidFill>
                  <a:schemeClr val="bg1"/>
                </a:solidFill>
              </a:rPr>
              <a:t>Account_Number</a:t>
            </a:r>
            <a:r>
              <a:rPr lang="en-US" sz="1600">
                <a:solidFill>
                  <a:schemeClr val="bg1"/>
                </a:solidFill>
              </a:rPr>
              <a:t> INT          PRIMARY KEY, </a:t>
            </a:r>
            <a:r>
              <a:rPr lang="en-US" sz="1600" err="1">
                <a:solidFill>
                  <a:schemeClr val="bg1"/>
                </a:solidFill>
              </a:rPr>
              <a:t>Account_Holder_Name</a:t>
            </a:r>
            <a:r>
              <a:rPr lang="en-US" sz="1600">
                <a:solidFill>
                  <a:schemeClr val="bg1"/>
                </a:solidFill>
              </a:rPr>
              <a:t> VARCHAR(50), </a:t>
            </a:r>
            <a:endParaRPr lang="en-US" sz="16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err="1">
                <a:solidFill>
                  <a:schemeClr val="bg1"/>
                </a:solidFill>
              </a:rPr>
              <a:t>Account_Balance</a:t>
            </a:r>
            <a:r>
              <a:rPr lang="en-US" sz="1600">
                <a:solidFill>
                  <a:schemeClr val="bg1"/>
                </a:solidFill>
              </a:rPr>
              <a:t> DECIMAL(10,2), </a:t>
            </a:r>
            <a:r>
              <a:rPr lang="en-US" sz="1600" err="1">
                <a:solidFill>
                  <a:schemeClr val="bg1"/>
                </a:solidFill>
              </a:rPr>
              <a:t>Account_Type</a:t>
            </a:r>
            <a:r>
              <a:rPr lang="en-US" sz="1600">
                <a:solidFill>
                  <a:schemeClr val="bg1"/>
                </a:solidFill>
              </a:rPr>
              <a:t> </a:t>
            </a:r>
            <a:endParaRPr lang="en-US" sz="16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>
                <a:solidFill>
                  <a:schemeClr val="bg1"/>
                </a:solidFill>
              </a:rPr>
              <a:t>VARCHAR(30), </a:t>
            </a:r>
            <a:r>
              <a:rPr lang="en-US" sz="1600" err="1">
                <a:solidFill>
                  <a:schemeClr val="bg1"/>
                </a:solidFill>
              </a:rPr>
              <a:t>Account_Status</a:t>
            </a:r>
            <a:r>
              <a:rPr lang="en-US" sz="1600">
                <a:solidFill>
                  <a:schemeClr val="bg1"/>
                </a:solidFill>
              </a:rPr>
              <a:t> VARCHAR(40));</a:t>
            </a:r>
            <a:endParaRPr lang="en-US" sz="16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      INSERT INTO </a:t>
            </a:r>
            <a:r>
              <a:rPr lang="en-US" sz="1600" err="1">
                <a:solidFill>
                  <a:schemeClr val="bg1"/>
                </a:solidFill>
              </a:rPr>
              <a:t>Bank_Accounts</a:t>
            </a:r>
            <a:r>
              <a:rPr lang="en-US" sz="1600">
                <a:solidFill>
                  <a:schemeClr val="bg1"/>
                </a:solidFill>
              </a:rPr>
              <a:t> (</a:t>
            </a:r>
            <a:r>
              <a:rPr lang="en-US" sz="1600" err="1">
                <a:solidFill>
                  <a:schemeClr val="bg1"/>
                </a:solidFill>
              </a:rPr>
              <a:t>Account_Number</a:t>
            </a:r>
            <a:r>
              <a:rPr lang="en-US" sz="1600">
                <a:solidFill>
                  <a:schemeClr val="bg1"/>
                </a:solidFill>
              </a:rPr>
              <a:t>,</a:t>
            </a:r>
            <a:endParaRPr lang="en-US" sz="16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>
                <a:solidFill>
                  <a:schemeClr val="bg1"/>
                </a:solidFill>
              </a:rPr>
              <a:t>      </a:t>
            </a:r>
            <a:r>
              <a:rPr lang="en-US" sz="1600" err="1">
                <a:solidFill>
                  <a:schemeClr val="bg1"/>
                </a:solidFill>
              </a:rPr>
              <a:t>Account_Holder_Name</a:t>
            </a:r>
            <a:r>
              <a:rPr lang="en-US" sz="1600">
                <a:solidFill>
                  <a:schemeClr val="bg1"/>
                </a:solidFill>
              </a:rPr>
              <a:t>, </a:t>
            </a:r>
            <a:r>
              <a:rPr lang="en-US" sz="1600" err="1">
                <a:solidFill>
                  <a:schemeClr val="bg1"/>
                </a:solidFill>
              </a:rPr>
              <a:t>Account_Balance</a:t>
            </a:r>
            <a:r>
              <a:rPr lang="en-US" sz="1600">
                <a:solidFill>
                  <a:schemeClr val="bg1"/>
                </a:solidFill>
              </a:rPr>
              <a:t>, </a:t>
            </a:r>
            <a:endParaRPr lang="en-US" sz="16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>
                <a:solidFill>
                  <a:schemeClr val="bg1"/>
                </a:solidFill>
              </a:rPr>
              <a:t>      </a:t>
            </a:r>
            <a:r>
              <a:rPr lang="en-US" sz="1600" err="1">
                <a:solidFill>
                  <a:schemeClr val="bg1"/>
                </a:solidFill>
              </a:rPr>
              <a:t>Account_Type</a:t>
            </a:r>
            <a:r>
              <a:rPr lang="en-US" sz="1600">
                <a:solidFill>
                  <a:schemeClr val="bg1"/>
                </a:solidFill>
              </a:rPr>
              <a:t>, </a:t>
            </a:r>
            <a:r>
              <a:rPr lang="en-US" sz="1600" err="1">
                <a:solidFill>
                  <a:schemeClr val="bg1"/>
                </a:solidFill>
              </a:rPr>
              <a:t>Account_Status</a:t>
            </a:r>
            <a:r>
              <a:rPr lang="en-US" sz="1600">
                <a:solidFill>
                  <a:schemeClr val="bg1"/>
                </a:solidFill>
              </a:rPr>
              <a:t>)VALUES </a:t>
            </a: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      (67890, 'SRIRAM M', 10000.00, 'SAVINGS',ACTIVE'),</a:t>
            </a: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      (67879, 'RAHUL N', 50000.00, '' CHECKING, 'ACTIVE'),</a:t>
            </a:r>
            <a:endParaRPr lang="en-US" sz="16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>
                <a:solidFill>
                  <a:schemeClr val="bg1"/>
                </a:solidFill>
                <a:sym typeface="+mn-ea"/>
              </a:rPr>
              <a:t> (60978,'VISHWAK',80000.00,'SAVINGS','ACTIVE'),             </a:t>
            </a:r>
            <a:endParaRPr lang="en-US" sz="16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>
                <a:solidFill>
                  <a:schemeClr val="bg1"/>
                </a:solidFill>
                <a:sym typeface="+mn-ea"/>
              </a:rPr>
              <a:t>  (68790, 'NILAVAN N', 12000.00, 'SAVINGS', 'ACTIVE');</a:t>
            </a:r>
            <a:endParaRPr lang="en-US" sz="16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160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1600">
                <a:solidFill>
                  <a:schemeClr val="accent1">
                    <a:lumMod val="60000"/>
                    <a:lumOff val="40000"/>
                  </a:schemeClr>
                </a:solidFill>
              </a:rPr>
              <a:t>                          </a:t>
            </a:r>
            <a:endParaRPr lang="en-US" sz="16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6501130" y="1482725"/>
          <a:ext cx="5690235" cy="537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5"/>
                <a:gridCol w="1540510"/>
                <a:gridCol w="1197610"/>
                <a:gridCol w="1010285"/>
                <a:gridCol w="1094105"/>
              </a:tblGrid>
              <a:tr h="1075690"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err="1">
                          <a:solidFill>
                            <a:schemeClr val="bg1"/>
                          </a:solidFill>
                        </a:rPr>
                        <a:t>Account_ID</a:t>
                      </a:r>
                      <a:endParaRPr lang="en-US" sz="1100" b="0" cap="none" spc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err="1">
                          <a:solidFill>
                            <a:schemeClr val="bg1"/>
                          </a:solidFill>
                        </a:rPr>
                        <a:t>Account_Holder_Name</a:t>
                      </a:r>
                      <a:endParaRPr lang="en-US" sz="1100" b="0" cap="none" spc="0" err="1">
                        <a:solidFill>
                          <a:schemeClr val="bg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err="1">
                          <a:solidFill>
                            <a:schemeClr val="bg1"/>
                          </a:solidFill>
                        </a:rPr>
                        <a:t>Account_Balance</a:t>
                      </a:r>
                      <a:endParaRPr lang="en-US" sz="1100" b="0" cap="none" spc="0" err="1">
                        <a:solidFill>
                          <a:schemeClr val="bg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err="1">
                          <a:solidFill>
                            <a:schemeClr val="bg1"/>
                          </a:solidFill>
                        </a:rPr>
                        <a:t>Account_Type</a:t>
                      </a:r>
                      <a:endParaRPr lang="en-US" sz="1100" b="0" cap="none" spc="0" err="1">
                        <a:solidFill>
                          <a:schemeClr val="bg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err="1">
                          <a:solidFill>
                            <a:schemeClr val="bg1"/>
                          </a:solidFill>
                        </a:rPr>
                        <a:t>Account_Status</a:t>
                      </a:r>
                      <a:endParaRPr lang="en-US" sz="1100" b="0" cap="none" spc="0" err="1">
                        <a:solidFill>
                          <a:schemeClr val="bg1"/>
                        </a:solidFill>
                      </a:endParaRPr>
                    </a:p>
                  </a:txBody>
                  <a:tcPr marL="38977" marR="12614" marT="29982" marB="29982" anchor="ctr"/>
                </a:tc>
              </a:tr>
              <a:tr h="1075690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67890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SRIRAM M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10000.00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SAVINGS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</a:tr>
              <a:tr h="1075690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67879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RAHUL  N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50000.00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CHECKING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</a:tr>
              <a:tr h="1075690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60978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VISHWA  K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80000.00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SAVINGS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</a:tr>
              <a:tr h="1075690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68790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NILAVAN N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12000.00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SAVINGS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en-US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8977" marR="12614" marT="29982" marB="29982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-122052" y="187940"/>
            <a:ext cx="2971329" cy="710048"/>
          </a:xfrm>
        </p:spPr>
        <p:txBody>
          <a:bodyPr anchor="b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PRIMARY KEY</a:t>
            </a:r>
            <a:br>
              <a:rPr lang="en-US" sz="2800"/>
            </a:br>
            <a:endParaRPr lang="en-US" sz="1400" b="0">
              <a:solidFill>
                <a:schemeClr val="bg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669786" y="645523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rgbClr val="FFFFFF"/>
                </a:solidFill>
              </a:rPr>
              <a:t>BANK MANAGEMENT</a:t>
            </a:r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47185" y="-219710"/>
            <a:ext cx="8023225" cy="732218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400">
                <a:ea typeface="+mn-lt"/>
                <a:cs typeface="+mn-lt"/>
              </a:rPr>
              <a:t>Query: </a:t>
            </a:r>
            <a:r>
              <a:rPr lang="en-US" sz="1100">
                <a:ea typeface="+mn-lt"/>
                <a:cs typeface="+mn-lt"/>
              </a:rPr>
              <a:t>CREATE TABLE BANK_MANAGEMENT(MANAGER_ID INT PRIMARY KEY,MANAGER_F_NAME CHAR(50), MANAGER_LAST_NAME CHAR(50),MANAGER_DEPT VARCHAR(50),MANAGER_ACCOUNT_NO INT , MANAGER_BRANCH VARCHAR(50), BRANCH_ID INT);</a:t>
            </a:r>
            <a:endParaRPr lang="en-US" sz="1100"/>
          </a:p>
          <a:p>
            <a:r>
              <a:rPr lang="en-US" sz="1100">
                <a:ea typeface="+mn-lt"/>
                <a:cs typeface="+mn-lt"/>
              </a:rPr>
              <a:t>INSERT INTO BANK_MANAGEMENT(MANAGER_ID, MANAGER_F_NAME, MANAGER_LAST_NAME, MANAGER_DEPT, MANAGER_ACCOUNT_NO, MANAGER_BRANCH,BRANCH_ID) VALUES</a:t>
            </a:r>
            <a:endParaRPr lang="en-US" sz="1100">
              <a:ea typeface="+mn-lt"/>
              <a:cs typeface="+mn-lt"/>
            </a:endParaRPr>
          </a:p>
          <a:p>
            <a:r>
              <a:rPr lang="en-US" sz="1100">
                <a:ea typeface="+mn-lt"/>
                <a:cs typeface="+mn-lt"/>
              </a:rPr>
              <a:t> (1001,"SRIRAM","M","ACCOUNTER",9876089,"INDIAN BANK",76545),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(1002,"CHANDRU","M","FINANCIAL",4567654,"STATE BANK OF INDIA",23432),</a:t>
            </a:r>
            <a:endParaRPr lang="en-US"/>
          </a:p>
          <a:p>
            <a:r>
              <a:rPr lang="en-US" sz="1100">
                <a:ea typeface="+mn-lt"/>
                <a:cs typeface="+mn-lt"/>
              </a:rPr>
              <a:t>(1003, 'John', 'Doe', 'Finance', '123456789', 'New York', 101);</a:t>
            </a:r>
            <a:endParaRPr lang="en-US" sz="1100"/>
          </a:p>
          <a:p>
            <a:r>
              <a:rPr lang="en-US" sz="1100">
                <a:ea typeface="+mn-lt"/>
                <a:cs typeface="+mn-lt"/>
              </a:rPr>
              <a:t>SELECT* FROM BANK_MANAGEMENT;</a:t>
            </a:r>
            <a:endParaRPr lang="en-US" sz="1100"/>
          </a:p>
          <a:p>
            <a:endParaRPr lang="en-US" sz="1100">
              <a:ea typeface="+mn-lt"/>
              <a:cs typeface="+mn-lt"/>
            </a:endParaRPr>
          </a:p>
          <a:p>
            <a:endParaRPr lang="en-US" sz="1100">
              <a:ea typeface="+mn-lt"/>
              <a:cs typeface="+mn-lt"/>
            </a:endParaRPr>
          </a:p>
          <a:p>
            <a:endParaRPr lang="en-US" sz="1100">
              <a:ea typeface="+mn-lt"/>
              <a:cs typeface="+mn-lt"/>
            </a:endParaRPr>
          </a:p>
          <a:p>
            <a:endParaRPr lang="en-US" sz="1100">
              <a:ea typeface="+mn-lt"/>
              <a:cs typeface="+mn-lt"/>
            </a:endParaRPr>
          </a:p>
          <a:p>
            <a:endParaRPr lang="en-US" sz="1100">
              <a:ea typeface="+mn-lt"/>
              <a:cs typeface="+mn-lt"/>
            </a:endParaRPr>
          </a:p>
          <a:p>
            <a:endParaRPr lang="en-US" sz="1100">
              <a:ea typeface="+mn-lt"/>
              <a:cs typeface="+mn-lt"/>
            </a:endParaRPr>
          </a:p>
          <a:p>
            <a:endParaRPr lang="en-US" sz="1100">
              <a:ea typeface="+mn-lt"/>
              <a:cs typeface="+mn-lt"/>
            </a:endParaRPr>
          </a:p>
          <a:p>
            <a:endParaRPr lang="en-US" sz="110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Query: </a:t>
            </a:r>
            <a:r>
              <a:rPr lang="en-US" sz="1100">
                <a:ea typeface="+mn-lt"/>
                <a:cs typeface="+mn-lt"/>
              </a:rPr>
              <a:t>CREATE TABLE EMPLOYEE (EMP_ID INT PRIMARY KEY, FIRST_NAME CHAR(50), LAST_NAME CHAR(50), EMPLOYEE_BANK VARCHAR(50),EMPLOYEE_AC_NO INT,EMPLOYEE_BRANCH VARCHAR(30), EMAIL_ID VARCHAR(50),PHONE_NO DOUBLE,MANAGER_ID INT,FOREIGN KEY(MANAGER_ID) REFERENCES BANK_MANAGEMENT(MANAGER_ID));</a:t>
            </a:r>
            <a:endParaRPr lang="en-US" sz="1100"/>
          </a:p>
          <a:p>
            <a:r>
              <a:rPr lang="en-US" sz="1100">
                <a:ea typeface="+mn-lt"/>
                <a:cs typeface="+mn-lt"/>
              </a:rPr>
              <a:t>INSERT INTO EMPLOYEE (EMPLOYEE_ID,FIRST_NAME,LAST_NAME,EMPLOYEE_BANK,EMPLOYEE_AC_NO, EMPLOYEE_BRANCH,EMAIL_ID,PHONE_NO)VALUES</a:t>
            </a:r>
            <a:endParaRPr lang="en-US" sz="1100"/>
          </a:p>
          <a:p>
            <a:r>
              <a:rPr lang="en-US" sz="1100">
                <a:ea typeface="+mn-lt"/>
                <a:cs typeface="+mn-lt"/>
              </a:rPr>
              <a:t>    (1, "SRI","RAM","INDIAN BANK", 123456, "branch2",  </a:t>
            </a:r>
            <a:r>
              <a:rPr lang="en-US" sz="1100">
                <a:ea typeface="+mn-lt"/>
                <a:cs typeface="+mn-lt"/>
                <a:hlinkClick r:id="rId1"/>
              </a:rPr>
              <a:t>sriramb5@gmail.com</a:t>
            </a:r>
            <a:r>
              <a:rPr lang="en-US" sz="1100">
                <a:ea typeface="+mn-lt"/>
                <a:cs typeface="+mn-lt"/>
              </a:rPr>
              <a:t> , 7654567898),</a:t>
            </a:r>
            <a:endParaRPr lang="en-US" sz="1100"/>
          </a:p>
          <a:p>
            <a:r>
              <a:rPr lang="en-US" sz="1100">
                <a:ea typeface="+mn-lt"/>
                <a:cs typeface="+mn-lt"/>
              </a:rPr>
              <a:t>    (2, "RAM","CHARN","BANK OF BARODA", 234543, "branch9", "</a:t>
            </a:r>
            <a:r>
              <a:rPr lang="en-US" sz="1100">
                <a:ea typeface="+mn-lt"/>
                <a:cs typeface="+mn-lt"/>
                <a:hlinkClick r:id="rId2"/>
              </a:rPr>
              <a:t>ramcharn22@gmail.com"</a:t>
            </a:r>
            <a:r>
              <a:rPr lang="en-US" sz="1100">
                <a:ea typeface="+mn-lt"/>
                <a:cs typeface="+mn-lt"/>
              </a:rPr>
              <a:t>, 98764324578),</a:t>
            </a:r>
            <a:endParaRPr lang="en-US" sz="1100"/>
          </a:p>
          <a:p>
            <a:r>
              <a:rPr lang="en-US" sz="1100">
                <a:ea typeface="+mn-lt"/>
                <a:cs typeface="+mn-lt"/>
              </a:rPr>
              <a:t>    (3, "SIVA", "KARTHIK", "Bank OF BARODA", "576755555", "Branch3", "sivaram78@gmail.com", 9855512155);</a:t>
            </a:r>
            <a:endParaRPr lang="en-US" sz="1100">
              <a:ea typeface="+mn-lt"/>
              <a:cs typeface="+mn-lt"/>
            </a:endParaRPr>
          </a:p>
          <a:p>
            <a:r>
              <a:rPr lang="en-US" sz="1100"/>
              <a:t>SELECT * FROM EMPLOYEE;</a:t>
            </a:r>
            <a:endParaRPr lang="en-US" sz="11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itle 1"/>
          <p:cNvSpPr txBox="1"/>
          <p:nvPr/>
        </p:nvSpPr>
        <p:spPr>
          <a:xfrm rot="10800000" flipV="1">
            <a:off x="-122124" y="3237763"/>
            <a:ext cx="2971329" cy="997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>
                <a:solidFill>
                  <a:srgbClr val="FFFFFF"/>
                </a:solidFill>
              </a:rPr>
              <a:t>FOREIGN KEY</a:t>
            </a:r>
            <a:br>
              <a:rPr lang="en-US" sz="2800"/>
            </a:br>
            <a:endParaRPr lang="en-US" sz="1400" b="0">
              <a:solidFill>
                <a:schemeClr val="bg1"/>
              </a:solidFill>
            </a:endParaRPr>
          </a:p>
        </p:txBody>
      </p:sp>
      <p:sp>
        <p:nvSpPr>
          <p:cNvPr id="16" name="Title 1"/>
          <p:cNvSpPr txBox="1"/>
          <p:nvPr/>
        </p:nvSpPr>
        <p:spPr>
          <a:xfrm rot="-10800000" flipV="1">
            <a:off x="-122208" y="7433196"/>
            <a:ext cx="3848348" cy="781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1600" b="0">
              <a:solidFill>
                <a:srgbClr val="666666"/>
              </a:solidFill>
            </a:endParaRPr>
          </a:p>
        </p:txBody>
      </p:sp>
      <p:sp>
        <p:nvSpPr>
          <p:cNvPr id="20" name="Content Placeholder 3"/>
          <p:cNvSpPr txBox="1"/>
          <p:nvPr/>
        </p:nvSpPr>
        <p:spPr>
          <a:xfrm>
            <a:off x="31226" y="399312"/>
            <a:ext cx="3984116" cy="2397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A primary key is used to ensure that data in the specific column is unique. A column cannot have NULL values. It is either an existing table column or a column that is specifically generated by the database according to a defined sequence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26" name="Content Placeholder 3"/>
          <p:cNvSpPr txBox="1"/>
          <p:nvPr/>
        </p:nvSpPr>
        <p:spPr>
          <a:xfrm>
            <a:off x="2470" y="4094293"/>
            <a:ext cx="4041627" cy="1865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A foreign key is a column or group of columns in a relational database table that provides a link between data in two tables. It is a column (or columns) that references a column (most often the primary key) of another table.</a:t>
            </a:r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28" name="Picture 27" descr="A table with text on it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289" y="2116785"/>
            <a:ext cx="7145866" cy="21236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37490" y="1468120"/>
            <a:ext cx="3764280" cy="3172460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CREATE TABLE BANK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MANAGEMNT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INSERT THE VALUES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3" descr="Timeline Placeholder "/>
          <p:cNvGraphicFramePr>
            <a:graphicFrameLocks noGrp="1" noChangeAspect="1"/>
          </p:cNvGraphicFramePr>
          <p:nvPr>
            <p:ph idx="1"/>
          </p:nvPr>
        </p:nvGraphicFramePr>
        <p:xfrm>
          <a:off x="4905052" y="2026208"/>
          <a:ext cx="6125930" cy="2437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703755" y="4699901"/>
            <a:ext cx="2577246" cy="228691"/>
          </a:xfrm>
        </p:spPr>
        <p:txBody>
          <a:bodyPr/>
          <a:lstStyle/>
          <a:p>
            <a:pPr defTabSz="567055">
              <a:spcAft>
                <a:spcPts val="600"/>
              </a:spcAft>
            </a:pPr>
            <a:r>
              <a:rPr lang="en-US" sz="745" kern="120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PRESENTATION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533594" y="4699901"/>
            <a:ext cx="1038291" cy="228691"/>
          </a:xfrm>
        </p:spPr>
        <p:txBody>
          <a:bodyPr/>
          <a:lstStyle/>
          <a:p>
            <a:pPr defTabSz="567055">
              <a:spcAft>
                <a:spcPts val="600"/>
              </a:spcAft>
            </a:pPr>
            <a:fld id="{294A09A9-5501-47C1-A89A-A340965A2BE2}" type="slidenum">
              <a:rPr lang="en-US" sz="745" kern="1200">
                <a:solidFill>
                  <a:schemeClr val="accent3"/>
                </a:solidFill>
                <a:latin typeface="+mn-lt"/>
                <a:ea typeface="+mn-ea"/>
                <a:cs typeface="+mn-cs"/>
              </a:rPr>
            </a:fld>
            <a:endParaRPr lang="en-US"/>
          </a:p>
        </p:txBody>
      </p:sp>
      <p:pic>
        <p:nvPicPr>
          <p:cNvPr id="37" name="Picture 36" descr="A screenshot of a computer&#10;&#10;Description automatically generate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0551" y="12418"/>
            <a:ext cx="8091577" cy="68475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2703" y="-1119828"/>
            <a:ext cx="3690643" cy="4696734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CREATE TABLE ACCOUNTS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INSERT THE VALUES</a:t>
            </a:r>
            <a:endParaRPr lang="en-US" sz="4000"/>
          </a:p>
        </p:txBody>
      </p:sp>
      <p:graphicFrame>
        <p:nvGraphicFramePr>
          <p:cNvPr id="6" name="Content Placeholder 3" descr="Timeline Placeholder "/>
          <p:cNvGraphicFramePr>
            <a:graphicFrameLocks noGrp="1" noChangeAspect="1"/>
          </p:cNvGraphicFramePr>
          <p:nvPr>
            <p:ph idx="1"/>
          </p:nvPr>
        </p:nvGraphicFramePr>
        <p:xfrm>
          <a:off x="4905052" y="2026208"/>
          <a:ext cx="6125930" cy="2437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703755" y="4699901"/>
            <a:ext cx="2577246" cy="228691"/>
          </a:xfrm>
        </p:spPr>
        <p:txBody>
          <a:bodyPr/>
          <a:lstStyle/>
          <a:p>
            <a:pPr defTabSz="567055">
              <a:spcAft>
                <a:spcPts val="600"/>
              </a:spcAft>
            </a:pPr>
            <a:r>
              <a:rPr lang="en-US" sz="745" kern="120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PRESENTATION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533594" y="4699901"/>
            <a:ext cx="1038291" cy="228691"/>
          </a:xfrm>
        </p:spPr>
        <p:txBody>
          <a:bodyPr/>
          <a:lstStyle/>
          <a:p>
            <a:pPr defTabSz="567055">
              <a:spcAft>
                <a:spcPts val="600"/>
              </a:spcAft>
            </a:pPr>
            <a:fld id="{294A09A9-5501-47C1-A89A-A340965A2BE2}" type="slidenum">
              <a:rPr lang="en-US" sz="745" kern="1200">
                <a:solidFill>
                  <a:schemeClr val="accent3"/>
                </a:solidFill>
                <a:latin typeface="+mn-lt"/>
                <a:ea typeface="+mn-ea"/>
                <a:cs typeface="+mn-cs"/>
              </a:rPr>
            </a:fld>
            <a:endParaRPr lang="en-US"/>
          </a:p>
        </p:txBody>
      </p:sp>
      <p:pic>
        <p:nvPicPr>
          <p:cNvPr id="37" name="Picture 36" descr="A screenshot of a computer&#10;&#10;Description automatically generate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0551" y="-3866"/>
            <a:ext cx="8069166" cy="6857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68326" y="-630998"/>
            <a:ext cx="3748152" cy="4696734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CREATE TABLE CUSTOMERS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INSERT THE VALUES</a:t>
            </a:r>
            <a:endParaRPr lang="en-US" sz="4000"/>
          </a:p>
        </p:txBody>
      </p:sp>
      <p:graphicFrame>
        <p:nvGraphicFramePr>
          <p:cNvPr id="6" name="Content Placeholder 3" descr="Timeline Placeholder "/>
          <p:cNvGraphicFramePr>
            <a:graphicFrameLocks noGrp="1" noChangeAspect="1"/>
          </p:cNvGraphicFramePr>
          <p:nvPr>
            <p:ph idx="1"/>
          </p:nvPr>
        </p:nvGraphicFramePr>
        <p:xfrm>
          <a:off x="4905052" y="2026208"/>
          <a:ext cx="6125930" cy="2437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703755" y="4699901"/>
            <a:ext cx="2577246" cy="228691"/>
          </a:xfrm>
        </p:spPr>
        <p:txBody>
          <a:bodyPr/>
          <a:lstStyle/>
          <a:p>
            <a:pPr defTabSz="567055">
              <a:spcAft>
                <a:spcPts val="600"/>
              </a:spcAft>
            </a:pPr>
            <a:r>
              <a:rPr lang="en-US" sz="745" kern="120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PRESENTATION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533594" y="4699901"/>
            <a:ext cx="1038291" cy="228691"/>
          </a:xfrm>
        </p:spPr>
        <p:txBody>
          <a:bodyPr/>
          <a:lstStyle/>
          <a:p>
            <a:pPr defTabSz="567055">
              <a:spcAft>
                <a:spcPts val="600"/>
              </a:spcAft>
            </a:pPr>
            <a:fld id="{294A09A9-5501-47C1-A89A-A340965A2BE2}" type="slidenum">
              <a:rPr lang="en-US" sz="745" kern="1200">
                <a:solidFill>
                  <a:schemeClr val="accent3"/>
                </a:solidFill>
                <a:latin typeface="+mn-lt"/>
                <a:ea typeface="+mn-ea"/>
                <a:cs typeface="+mn-cs"/>
              </a:rPr>
            </a:fld>
            <a:endParaRPr lang="en-US"/>
          </a:p>
        </p:txBody>
      </p:sp>
      <p:pic>
        <p:nvPicPr>
          <p:cNvPr id="37" name="Picture 36" descr="A screenshot of a computer&#10;&#10;Description automatically generate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8665" y="6451"/>
            <a:ext cx="8141052" cy="68514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473" y="436137"/>
            <a:ext cx="9779183" cy="1681983"/>
          </a:xfrm>
        </p:spPr>
        <p:txBody>
          <a:bodyPr/>
          <a:lstStyle/>
          <a:p>
            <a:r>
              <a:rPr lang="en-US"/>
              <a:t>ER DIAGRAM :</a:t>
            </a:r>
            <a:br>
              <a:rPr lang="en-US"/>
            </a:br>
            <a:r>
              <a:rPr lang="en-US" sz="3200"/>
              <a:t>THE ER MODEL DOES NOT USE FOREING KEYS TO REPRESENT RELATIONSHIP</a:t>
            </a:r>
            <a:br>
              <a:rPr lang="en-US" sz="2000"/>
            </a:br>
            <a:endParaRPr lang="en-US" sz="2000"/>
          </a:p>
        </p:txBody>
      </p:sp>
      <p:graphicFrame>
        <p:nvGraphicFramePr>
          <p:cNvPr id="8" name="Diagram 2" descr="SmartArt graphic"/>
          <p:cNvGraphicFramePr>
            <a:graphicFrameLocks noGrp="1"/>
          </p:cNvGraphicFramePr>
          <p:nvPr>
            <p:ph idx="1"/>
          </p:nvPr>
        </p:nvGraphicFramePr>
        <p:xfrm>
          <a:off x="1198726" y="1785938"/>
          <a:ext cx="9633104" cy="427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BANK_MANAGEMENT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customer purchas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3709" y="1052688"/>
            <a:ext cx="10269247" cy="557106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600" y="6497461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BANK MANAGEMENT</a:t>
            </a:r>
            <a:endParaRPr lang="en-US" kern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dirty="0" smtClean="0">
                <a:solidFill>
                  <a:schemeClr val="tx1">
                    <a:tint val="75000"/>
                  </a:schemeClr>
                </a:solidFill>
              </a:rPr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8444" y="180622"/>
            <a:ext cx="57178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/>
              <a:t>ENTITY RELATIONSHIP DIAGRAM 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635" y="617855"/>
            <a:ext cx="12579985" cy="3371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600"/>
              <a:t>ER DIAGRAM MODEL DESCRIBES THE STRUCTURE OF A DATABASE WITH THE HELP OF A DIAGRAM</a:t>
            </a:r>
            <a:endParaRPr lang="en-US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600" y="6497461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BANK MANAGEMENT</a:t>
            </a:r>
            <a:endParaRPr lang="en-US" kern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076267" y="6497461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dirty="0" smtClean="0">
                <a:solidFill>
                  <a:schemeClr val="tx1">
                    <a:tint val="75000"/>
                  </a:schemeClr>
                </a:solidFill>
              </a:rPr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8444" y="53622"/>
            <a:ext cx="57178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/>
              <a:t>ENTITY RELATIONSHIP DIAGRAM 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5467" y="519290"/>
            <a:ext cx="11946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/>
              <a:t>ER DIAGRAM MODEL IS A DESIGN OR BLUEPRINT OF A DATABASE THAT CAN LATER BE IMPLEMENTED AS A DATABASE</a:t>
            </a:r>
            <a:endParaRPr lang="en-US"/>
          </a:p>
        </p:txBody>
      </p:sp>
      <p:pic>
        <p:nvPicPr>
          <p:cNvPr id="9" name="Content Placeholder 8" descr="A computer screen shot of a computer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841" y="882558"/>
            <a:ext cx="12196405" cy="5478146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600" y="6497461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BANK MANAGEMENT</a:t>
            </a:r>
            <a:endParaRPr lang="en-US" kern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076267" y="6497461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dirty="0" smtClean="0">
                <a:solidFill>
                  <a:schemeClr val="tx1">
                    <a:tint val="75000"/>
                  </a:schemeClr>
                </a:solidFill>
              </a:rPr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8444" y="53622"/>
            <a:ext cx="57178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/>
              <a:t>VERY LOW INTEREST RATES</a:t>
            </a:r>
            <a:endParaRPr lang="en-US"/>
          </a:p>
        </p:txBody>
      </p:sp>
      <p:pic>
        <p:nvPicPr>
          <p:cNvPr id="10" name="Picture 9" descr="A diagram of a bank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1845" y="2823"/>
            <a:ext cx="4492978" cy="6795909"/>
          </a:xfrm>
          <a:prstGeom prst="rect">
            <a:avLst/>
          </a:prstGeom>
        </p:spPr>
      </p:pic>
      <p:pic>
        <p:nvPicPr>
          <p:cNvPr id="16" name="Content Placeholder 15" descr="A screenshot of a computer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841" y="7670"/>
            <a:ext cx="7920739" cy="6861034"/>
          </a:xfrm>
        </p:spPr>
      </p:pic>
      <p:sp>
        <p:nvSpPr>
          <p:cNvPr id="17" name="TextBox 16"/>
          <p:cNvSpPr txBox="1"/>
          <p:nvPr/>
        </p:nvSpPr>
        <p:spPr>
          <a:xfrm>
            <a:off x="2406015" y="0"/>
            <a:ext cx="419989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/>
              <a:t>LOAN AMOUNT AND INTEREST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blue cylinder with a seal on i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988" y="1049331"/>
            <a:ext cx="3368969" cy="4759337"/>
          </a:xfrm>
          <a:prstGeom prst="rect">
            <a:avLst/>
          </a:prstGeom>
        </p:spPr>
      </p:pic>
      <p:sp>
        <p:nvSpPr>
          <p:cNvPr id="99" name="Freeform: Shape 9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2061" y="374350"/>
            <a:ext cx="5649349" cy="35880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i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is SQL ? </a:t>
            </a:r>
            <a:r>
              <a:rPr lang="en-US" sz="2000" i="1">
                <a:solidFill>
                  <a:schemeClr val="accent1"/>
                </a:solidFill>
              </a:rPr>
              <a:t> </a:t>
            </a:r>
            <a:r>
              <a:rPr lang="en-US" sz="2000" i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Why it is Used ?</a:t>
            </a:r>
            <a:br>
              <a:rPr lang="en-US" sz="2000" i="1" kern="1200">
                <a:solidFill>
                  <a:schemeClr val="accent1"/>
                </a:solidFill>
              </a:rPr>
            </a:br>
            <a:r>
              <a:rPr lang="en-US" sz="2000" b="0" kern="1200">
                <a:latin typeface="+mj-lt"/>
                <a:ea typeface="+mj-ea"/>
                <a:cs typeface="+mj-cs"/>
              </a:rPr>
              <a:t>SQL(Structured Query Language)Is</a:t>
            </a:r>
            <a:br>
              <a:rPr lang="en-US" sz="2000" b="0" kern="1200"/>
            </a:br>
            <a:r>
              <a:rPr lang="en-US" sz="2000" b="0" kern="1200">
                <a:latin typeface="+mj-lt"/>
                <a:ea typeface="+mj-ea"/>
                <a:cs typeface="+mj-cs"/>
              </a:rPr>
              <a:t>a domain-specific language used for managing and </a:t>
            </a:r>
            <a:endParaRPr lang="en-US" sz="2000" kern="1200">
              <a:latin typeface="+mj-lt"/>
            </a:endParaRPr>
          </a:p>
          <a:p>
            <a:r>
              <a:rPr lang="en-US" sz="2000" b="0" kern="1200">
                <a:latin typeface="+mj-lt"/>
                <a:ea typeface="+mj-ea"/>
                <a:cs typeface="+mj-cs"/>
              </a:rPr>
              <a:t>Querying relational databases.</a:t>
            </a:r>
            <a:endParaRPr lang="en-US" sz="2000" b="0" kern="1200"/>
          </a:p>
          <a:p>
            <a:r>
              <a:rPr lang="en-US" sz="2000" b="0" kern="1200">
                <a:latin typeface="+mj-lt"/>
                <a:ea typeface="+mj-ea"/>
                <a:cs typeface="+mj-cs"/>
              </a:rPr>
              <a:t>It facilitates tasks like </a:t>
            </a:r>
            <a:endParaRPr lang="en-US" sz="2000" b="0" kern="1200">
              <a:latin typeface="+mj-lt"/>
            </a:endParaRPr>
          </a:p>
          <a:p>
            <a:r>
              <a:rPr lang="en-US" sz="2000" b="0" kern="1200">
                <a:latin typeface="+mj-lt"/>
                <a:ea typeface="+mj-ea"/>
                <a:cs typeface="+mj-cs"/>
              </a:rPr>
              <a:t>retrieving, inserting, updating, and deleting data, ensuring efficient and structured data management.</a:t>
            </a:r>
            <a:endParaRPr lang="en-US" sz="2000" kern="1200">
              <a:latin typeface="+mj-lt"/>
            </a:endParaRPr>
          </a:p>
          <a:p>
            <a:endParaRPr lang="en-US" sz="1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1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3"/>
          </p:nvPr>
        </p:nvSpPr>
        <p:spPr>
          <a:xfrm>
            <a:off x="571804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6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Bank management                                                                                                                                                                                       2                                                                                      </a:t>
            </a:r>
            <a:endParaRPr lang="en-US" sz="6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rgbClr val="8CBBFF">
                <a:alpha val="100000"/>
              </a:srgbClr>
            </a:gs>
            <a:gs pos="100000">
              <a:schemeClr val="accent1">
                <a:lumMod val="5000"/>
                <a:lumOff val="9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7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19980" y="273050"/>
            <a:ext cx="6713220" cy="2225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>
                <a:solidFill>
                  <a:srgbClr val="374151"/>
                </a:solidFill>
                <a:ea typeface="+mn-lt"/>
                <a:cs typeface="+mn-lt"/>
              </a:rPr>
              <a:t>EXAMPLE:</a:t>
            </a:r>
            <a:endParaRPr lang="en-US" sz="1600" b="1">
              <a:solidFill>
                <a:srgbClr val="374151"/>
              </a:solidFill>
              <a:ea typeface="+mn-lt"/>
              <a:cs typeface="+mn-lt"/>
            </a:endParaRPr>
          </a:p>
          <a:p>
            <a:r>
              <a:rPr lang="en-US" sz="1600" b="1">
                <a:solidFill>
                  <a:srgbClr val="374151"/>
                </a:solidFill>
                <a:ea typeface="+mn-lt"/>
                <a:cs typeface="+mn-lt"/>
              </a:rPr>
              <a:t>Q: Retrieve the customer with the highest total  balance across all </a:t>
            </a:r>
            <a:r>
              <a:rPr lang="en-US" sz="1600" b="1" err="1">
                <a:solidFill>
                  <a:srgbClr val="374151"/>
                </a:solidFill>
                <a:ea typeface="+mn-lt"/>
                <a:cs typeface="+mn-lt"/>
              </a:rPr>
              <a:t>accounts.Display</a:t>
            </a:r>
            <a:r>
              <a:rPr lang="en-US" sz="1600" b="1">
                <a:solidFill>
                  <a:srgbClr val="374151"/>
                </a:solidFill>
                <a:ea typeface="+mn-lt"/>
                <a:cs typeface="+mn-lt"/>
              </a:rPr>
              <a:t> their customer ID, name, and the total balance ?</a:t>
            </a:r>
            <a:endParaRPr lang="en-US" sz="1600" b="1"/>
          </a:p>
          <a:p>
            <a:r>
              <a:rPr lang="en-US" sz="1400" b="1">
                <a:ea typeface="+mn-lt"/>
                <a:cs typeface="+mn-lt"/>
              </a:rPr>
              <a:t>SELECT </a:t>
            </a:r>
            <a:r>
              <a:rPr lang="en-US" sz="1400" b="1" err="1">
                <a:ea typeface="+mn-lt"/>
                <a:cs typeface="+mn-lt"/>
              </a:rPr>
              <a:t>c.customer_id</a:t>
            </a:r>
            <a:r>
              <a:rPr lang="en-US" sz="1400" b="1">
                <a:ea typeface="+mn-lt"/>
                <a:cs typeface="+mn-lt"/>
              </a:rPr>
              <a:t>, </a:t>
            </a:r>
            <a:r>
              <a:rPr lang="en-US" sz="1400" b="1" err="1">
                <a:ea typeface="+mn-lt"/>
                <a:cs typeface="+mn-lt"/>
              </a:rPr>
              <a:t>c.customer_name</a:t>
            </a:r>
            <a:r>
              <a:rPr lang="en-US" sz="1400" b="1">
                <a:ea typeface="+mn-lt"/>
                <a:cs typeface="+mn-lt"/>
              </a:rPr>
              <a:t>, SUM(</a:t>
            </a:r>
            <a:r>
              <a:rPr lang="en-US" sz="1400" b="1" err="1">
                <a:ea typeface="+mn-lt"/>
                <a:cs typeface="+mn-lt"/>
              </a:rPr>
              <a:t>a.balance</a:t>
            </a:r>
            <a:r>
              <a:rPr lang="en-US" sz="1400" b="1">
                <a:ea typeface="+mn-lt"/>
                <a:cs typeface="+mn-lt"/>
              </a:rPr>
              <a:t>) AS </a:t>
            </a:r>
            <a:endParaRPr lang="en-US" sz="1400" b="1">
              <a:ea typeface="+mn-lt"/>
              <a:cs typeface="+mn-lt"/>
            </a:endParaRPr>
          </a:p>
          <a:p>
            <a:r>
              <a:rPr lang="en-US" sz="1400" b="1" err="1">
                <a:ea typeface="+mn-lt"/>
                <a:cs typeface="+mn-lt"/>
              </a:rPr>
              <a:t>total_balance</a:t>
            </a:r>
            <a:r>
              <a:rPr lang="en-US" sz="1400" b="1">
                <a:ea typeface="+mn-lt"/>
                <a:cs typeface="+mn-lt"/>
              </a:rPr>
              <a:t> FROM customers as c INNER JOIN </a:t>
            </a:r>
            <a:r>
              <a:rPr lang="en-US" sz="1400" b="1" err="1">
                <a:ea typeface="+mn-lt"/>
                <a:cs typeface="+mn-lt"/>
              </a:rPr>
              <a:t>bank_accounts</a:t>
            </a:r>
            <a:r>
              <a:rPr lang="en-US" sz="1400" b="1">
                <a:ea typeface="+mn-lt"/>
                <a:cs typeface="+mn-lt"/>
              </a:rPr>
              <a:t> as a ON</a:t>
            </a:r>
            <a:endParaRPr lang="en-US">
              <a:ea typeface="+mn-lt"/>
              <a:cs typeface="+mn-lt"/>
            </a:endParaRPr>
          </a:p>
          <a:p>
            <a:r>
              <a:rPr lang="en-US" sz="1400" b="1" err="1">
                <a:ea typeface="+mn-lt"/>
                <a:cs typeface="+mn-lt"/>
              </a:rPr>
              <a:t>c.customer_id</a:t>
            </a:r>
            <a:r>
              <a:rPr lang="en-US" sz="1400" b="1">
                <a:ea typeface="+mn-lt"/>
                <a:cs typeface="+mn-lt"/>
              </a:rPr>
              <a:t> = </a:t>
            </a:r>
            <a:r>
              <a:rPr lang="en-US" sz="1400" b="1" err="1">
                <a:ea typeface="+mn-lt"/>
                <a:cs typeface="+mn-lt"/>
              </a:rPr>
              <a:t>a.customer_id</a:t>
            </a:r>
            <a:r>
              <a:rPr lang="en-US" sz="1400" b="1">
                <a:ea typeface="+mn-lt"/>
                <a:cs typeface="+mn-lt"/>
              </a:rPr>
              <a:t> GROUP BY </a:t>
            </a:r>
            <a:r>
              <a:rPr lang="en-US" sz="1400" b="1" err="1">
                <a:ea typeface="+mn-lt"/>
                <a:cs typeface="+mn-lt"/>
              </a:rPr>
              <a:t>c.customer_id</a:t>
            </a:r>
            <a:r>
              <a:rPr lang="en-US" sz="1400" b="1">
                <a:ea typeface="+mn-lt"/>
                <a:cs typeface="+mn-lt"/>
              </a:rPr>
              <a:t>, </a:t>
            </a:r>
            <a:r>
              <a:rPr lang="en-US" sz="1400" b="1" err="1">
                <a:ea typeface="+mn-lt"/>
                <a:cs typeface="+mn-lt"/>
              </a:rPr>
              <a:t>c.customer_name</a:t>
            </a:r>
            <a:r>
              <a:rPr lang="en-US" sz="1400" b="1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 sz="1400" b="1">
                <a:ea typeface="+mn-lt"/>
                <a:cs typeface="+mn-lt"/>
              </a:rPr>
              <a:t>ORDER BY </a:t>
            </a:r>
            <a:r>
              <a:rPr lang="en-US" sz="1400" b="1" err="1">
                <a:ea typeface="+mn-lt"/>
                <a:cs typeface="+mn-lt"/>
              </a:rPr>
              <a:t>total_balance</a:t>
            </a:r>
            <a:r>
              <a:rPr lang="en-US" sz="1400" b="1">
                <a:ea typeface="+mn-lt"/>
                <a:cs typeface="+mn-lt"/>
              </a:rPr>
              <a:t> DESC LIMIT 10;</a:t>
            </a:r>
            <a:endParaRPr lang="en-US" sz="1400" b="1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BANK MANAGEMENT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104" y="782427"/>
            <a:ext cx="4970462" cy="60769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000">
                <a:ea typeface="+mj-lt"/>
                <a:cs typeface="+mj-lt"/>
              </a:rPr>
              <a:t>   </a:t>
            </a:r>
            <a:r>
              <a:rPr lang="en-US" sz="1400" err="1">
                <a:ea typeface="+mj-lt"/>
                <a:cs typeface="+mj-lt"/>
              </a:rPr>
              <a:t>customer_id</a:t>
            </a:r>
            <a:r>
              <a:rPr lang="en-US" sz="1400">
                <a:ea typeface="+mj-lt"/>
                <a:cs typeface="+mj-lt"/>
              </a:rPr>
              <a:t>   </a:t>
            </a:r>
            <a:r>
              <a:rPr lang="en-US" sz="1400" err="1">
                <a:ea typeface="+mj-lt"/>
                <a:cs typeface="+mj-lt"/>
              </a:rPr>
              <a:t>customer_name</a:t>
            </a:r>
            <a:r>
              <a:rPr lang="en-US" sz="1400">
                <a:ea typeface="+mj-lt"/>
                <a:cs typeface="+mj-lt"/>
              </a:rPr>
              <a:t>    </a:t>
            </a:r>
            <a:r>
              <a:rPr lang="en-US" sz="1400" err="1">
                <a:ea typeface="+mj-lt"/>
                <a:cs typeface="+mj-lt"/>
              </a:rPr>
              <a:t>total_balance</a:t>
            </a:r>
            <a:r>
              <a:rPr lang="en-US" sz="1400">
                <a:ea typeface="+mj-lt"/>
                <a:cs typeface="+mj-lt"/>
              </a:rPr>
              <a:t> </a:t>
            </a:r>
            <a:endParaRPr lang="en-US" sz="1000"/>
          </a:p>
          <a:p>
            <a:r>
              <a:rPr lang="en-US" sz="1000">
                <a:ea typeface="+mj-lt"/>
                <a:cs typeface="+mj-lt"/>
              </a:rPr>
              <a:t>   1                    Sri ram                     25000            </a:t>
            </a:r>
            <a:endParaRPr lang="en-US" sz="1000"/>
          </a:p>
          <a:p>
            <a:r>
              <a:rPr lang="en-US" sz="1000">
                <a:ea typeface="+mj-lt"/>
                <a:cs typeface="+mj-lt"/>
              </a:rPr>
              <a:t>   2                    Siva Karthick             22000            </a:t>
            </a:r>
            <a:endParaRPr lang="en-US" sz="1000"/>
          </a:p>
          <a:p>
            <a:r>
              <a:rPr lang="en-US" sz="1000">
                <a:ea typeface="+mj-lt"/>
                <a:cs typeface="+mj-lt"/>
              </a:rPr>
              <a:t>   3                    Alice Johnson             18000           </a:t>
            </a:r>
            <a:endParaRPr lang="en-US" sz="1000"/>
          </a:p>
          <a:p>
            <a:r>
              <a:rPr lang="en-US" sz="1000">
                <a:ea typeface="+mj-lt"/>
                <a:cs typeface="+mj-lt"/>
              </a:rPr>
              <a:t>   4                    Bob Brown                15000           </a:t>
            </a:r>
            <a:endParaRPr lang="en-US" sz="1000"/>
          </a:p>
          <a:p>
            <a:r>
              <a:rPr lang="en-US" sz="1000">
                <a:ea typeface="+mj-lt"/>
                <a:cs typeface="+mj-lt"/>
              </a:rPr>
              <a:t>   5                    Emily Wilson             14000           </a:t>
            </a:r>
            <a:endParaRPr lang="en-US" sz="1000"/>
          </a:p>
          <a:p>
            <a:r>
              <a:rPr lang="en-US" sz="1000">
                <a:ea typeface="+mj-lt"/>
                <a:cs typeface="+mj-lt"/>
              </a:rPr>
              <a:t>   6                    James Lee                 12000           </a:t>
            </a:r>
            <a:endParaRPr lang="en-US" sz="1000"/>
          </a:p>
          <a:p>
            <a:r>
              <a:rPr lang="en-US" sz="1000">
                <a:ea typeface="+mj-lt"/>
                <a:cs typeface="+mj-lt"/>
              </a:rPr>
              <a:t>   7                    Sarah Davis               11000          </a:t>
            </a:r>
            <a:endParaRPr lang="en-US" sz="1000"/>
          </a:p>
          <a:p>
            <a:r>
              <a:rPr lang="en-US" sz="1000">
                <a:ea typeface="+mj-lt"/>
                <a:cs typeface="+mj-lt"/>
              </a:rPr>
              <a:t>   8                    Michael Clark             9000            </a:t>
            </a:r>
            <a:endParaRPr lang="en-US" sz="1000"/>
          </a:p>
          <a:p>
            <a:r>
              <a:rPr lang="en-US" sz="1000">
                <a:ea typeface="+mj-lt"/>
                <a:cs typeface="+mj-lt"/>
              </a:rPr>
              <a:t>   9                    Laura Adams             8000            </a:t>
            </a:r>
            <a:endParaRPr lang="en-US" sz="1000"/>
          </a:p>
          <a:p>
            <a:r>
              <a:rPr lang="en-US" sz="1000">
                <a:ea typeface="+mj-lt"/>
                <a:cs typeface="+mj-lt"/>
              </a:rPr>
              <a:t>  10                   David White               7000    </a:t>
            </a:r>
            <a:r>
              <a:rPr lang="en-US" sz="1700">
                <a:ea typeface="+mj-lt"/>
                <a:cs typeface="+mj-lt"/>
              </a:rPr>
              <a:t>        </a:t>
            </a:r>
            <a:endParaRPr lang="en-US"/>
          </a:p>
        </p:txBody>
      </p:sp>
      <p:sp>
        <p:nvSpPr>
          <p:cNvPr id="46" name="Title 1"/>
          <p:cNvSpPr txBox="1"/>
          <p:nvPr/>
        </p:nvSpPr>
        <p:spPr>
          <a:xfrm>
            <a:off x="7159" y="5075"/>
            <a:ext cx="4974222" cy="884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                 SQL JOINS</a:t>
            </a:r>
            <a:endParaRPr lang="en-US" sz="2800"/>
          </a:p>
          <a:p>
            <a:r>
              <a:rPr lang="en-US" sz="2400"/>
              <a:t>Table:</a:t>
            </a:r>
            <a:endParaRPr lang="en-US" sz="2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3192" y="2499020"/>
            <a:ext cx="7214558" cy="431848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Thank you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r>
              <a:rPr lang="en-US"/>
              <a:t>SRIRAM M</a:t>
            </a:r>
            <a:endParaRPr lang="en-US"/>
          </a:p>
          <a:p>
            <a:r>
              <a:rPr lang="en-US"/>
              <a:t>srirambsc03@gmail.com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>
            <a:grpSpLocks noGrp="1" noRot="1" noChangeAspect="1" noMove="1" noResize="1" noUngrp="1"/>
          </p:cNvGrpSpPr>
          <p:nvPr/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53" name="Freeform: Shape 52"/>
            <p:cNvSpPr/>
            <p:nvPr/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54" name="Freeform: Shape 53"/>
            <p:cNvSpPr/>
            <p:nvPr/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55" name="Freeform: Shape 54"/>
            <p:cNvSpPr/>
            <p:nvPr/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56" name="Freeform: Shape 55"/>
            <p:cNvSpPr/>
            <p:nvPr/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>
            <a:grpSpLocks noGrp="1" noRot="1" noChangeAspect="1" noMove="1" noResize="1" noUngrp="1"/>
          </p:cNvGrpSpPr>
          <p:nvPr/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59" name="Freeform: Shape 58"/>
            <p:cNvSpPr/>
            <p:nvPr/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521" y="1291785"/>
            <a:ext cx="5145024" cy="835826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 What is Query?</a:t>
            </a:r>
            <a:endParaRPr lang="en-US" sz="3600">
              <a:solidFill>
                <a:schemeClr val="tx2"/>
              </a:solidFill>
            </a:endParaRPr>
          </a:p>
        </p:txBody>
      </p:sp>
      <p:pic>
        <p:nvPicPr>
          <p:cNvPr id="21" name="Picture 20" descr="A white person with a red question mark&#10;&#10;Description automatically generated"/>
          <p:cNvPicPr>
            <a:picLocks noChangeAspect="1"/>
          </p:cNvPicPr>
          <p:nvPr/>
        </p:nvPicPr>
        <p:blipFill rotWithShape="1">
          <a:blip r:embed="rId1"/>
          <a:srcRect r="12585" b="2"/>
          <a:stretch>
            <a:fillRect/>
          </a:stretch>
        </p:blipFill>
        <p:spPr>
          <a:xfrm>
            <a:off x="6785338" y="268595"/>
            <a:ext cx="1456401" cy="172349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817833"/>
            <a:ext cx="4553909" cy="4976383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1700"/>
            </a:br>
            <a:r>
              <a:rPr lang="en-US" sz="1700" b="1">
                <a:solidFill>
                  <a:schemeClr val="tx2"/>
                </a:solidFill>
                <a:latin typeface="Calibri" panose="020F0502020204030204"/>
                <a:ea typeface="+mn-lt"/>
                <a:cs typeface="+mn-lt"/>
              </a:rPr>
              <a:t>An SQL query is a command used to retrieve, manipulate, or manage data in a database. It specifies which data to retrieve, how to retrieve it, and any conditions to filter the results.</a:t>
            </a:r>
            <a:endParaRPr lang="en-US" sz="1700" b="1">
              <a:solidFill>
                <a:schemeClr val="tx2"/>
              </a:solidFill>
              <a:latin typeface="Calibri" panose="020F0502020204030204"/>
              <a:ea typeface="+mn-lt"/>
              <a:cs typeface="+mn-lt"/>
            </a:endParaRPr>
          </a:p>
          <a:p>
            <a:endParaRPr lang="en-US" sz="1700">
              <a:solidFill>
                <a:schemeClr val="tx2"/>
              </a:solidFill>
            </a:endParaRPr>
          </a:p>
          <a:p>
            <a:endParaRPr lang="en-US" sz="1700">
              <a:solidFill>
                <a:schemeClr val="tx2"/>
              </a:solidFill>
            </a:endParaRPr>
          </a:p>
          <a:p>
            <a:endParaRPr lang="en-US" sz="1700">
              <a:solidFill>
                <a:schemeClr val="tx2"/>
              </a:solidFill>
            </a:endParaRPr>
          </a:p>
          <a:p>
            <a:r>
              <a:rPr lang="en-US" sz="3200" b="1">
                <a:solidFill>
                  <a:schemeClr val="tx2"/>
                </a:solidFill>
              </a:rPr>
              <a:t>What is the Bank Management?</a:t>
            </a:r>
            <a:br>
              <a:rPr lang="en-US" sz="1700"/>
            </a:br>
            <a:r>
              <a:rPr lang="en-US" sz="1700" b="1">
                <a:solidFill>
                  <a:schemeClr val="tx2"/>
                </a:solidFill>
                <a:latin typeface="Calibri" panose="020F0502020204030204"/>
                <a:ea typeface="+mn-lt"/>
                <a:cs typeface="+mn-lt"/>
              </a:rPr>
              <a:t>Bank management involves overseeing financial operations, customer accounts, transactions, loans, and employees within a bank. It aims to ensure smooth, secure, and efficient banking services while maintaining regulatory compliance.</a:t>
            </a:r>
            <a:endParaRPr lang="en-US" sz="1700" b="1">
              <a:solidFill>
                <a:schemeClr val="tx2"/>
              </a:solidFill>
              <a:latin typeface="Calibri" panose="020F0502020204030204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r="2" b="1618"/>
          <a:stretch>
            <a:fillRect/>
          </a:stretch>
        </p:blipFill>
        <p:spPr>
          <a:xfrm>
            <a:off x="9792064" y="3863170"/>
            <a:ext cx="1679687" cy="199636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" name="Graphic 39" descr="Hierarchy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tx2"/>
                </a:solidFill>
              </a:rPr>
              <a:t>1. Database Design and Creation:</a:t>
            </a:r>
            <a:endParaRPr lang="en-US" sz="1500" b="1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b="1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tx2"/>
                </a:solidFill>
              </a:rPr>
              <a:t>2. Security and Compliance:</a:t>
            </a:r>
            <a:endParaRPr lang="en-US" sz="15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b="1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tx2"/>
                </a:solidFill>
              </a:rPr>
              <a:t>3. Employee Management:</a:t>
            </a:r>
            <a:endParaRPr lang="en-US" sz="15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b="1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tx2"/>
                </a:solidFill>
              </a:rPr>
              <a:t>4. Customer and Account Management:</a:t>
            </a:r>
            <a:endParaRPr lang="en-US" sz="15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b="1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tx2"/>
                </a:solidFill>
              </a:rPr>
              <a:t>5. Loan Management:</a:t>
            </a:r>
            <a:endParaRPr lang="en-US" sz="15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</a:pPr>
            <a:br>
              <a:rPr lang="en-US" sz="1500">
                <a:solidFill>
                  <a:schemeClr val="tx2"/>
                </a:solidFill>
              </a:rPr>
            </a:br>
            <a:endParaRPr lang="en-US" sz="15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b="1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>
            <a:grpSpLocks noGrp="1" noRot="1" noChangeAspect="1" noMove="1" noResize="1" noUngrp="1"/>
          </p:cNvGrpSpPr>
          <p:nvPr/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48" name="Freeform: Shape 47"/>
            <p:cNvSpPr/>
            <p:nvPr/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>
                    <a:tint val="75000"/>
                  </a:schemeClr>
                </a:solidFill>
              </a:rPr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0799" y="779801"/>
            <a:ext cx="4906307" cy="1495440"/>
          </a:xfrm>
        </p:spPr>
        <p:txBody>
          <a:bodyPr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1. Database Design and Creation: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33" name="Straight Connector 3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iagram of a databas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6925" y="1707650"/>
            <a:ext cx="5353688" cy="4444502"/>
          </a:xfrm>
          <a:prstGeom prst="rect">
            <a:avLst/>
          </a:prstGeom>
        </p:spPr>
      </p:pic>
      <p:grpSp>
        <p:nvGrpSpPr>
          <p:cNvPr id="35" name="Group 34"/>
          <p:cNvGrpSpPr>
            <a:grpSpLocks noGrp="1" noRot="1" noChangeAspect="1" noMove="1" noResize="1" noUngrp="1"/>
          </p:cNvGrpSpPr>
          <p:nvPr/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36" name="Graphic 17"/>
            <p:cNvSpPr/>
            <p:nvPr/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" name="Graphic 21"/>
            <p:cNvSpPr/>
            <p:nvPr/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32557" y="2604911"/>
            <a:ext cx="4543776" cy="21595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r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00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Define the database schema, including tables for customers, accounts, transactions, loans, employees, and more.</a:t>
            </a:r>
            <a:endParaRPr lang="en-US" sz="200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285750" indent="-285750" algn="r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00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Establish relationships between tables to represent the bank's business logic accurately.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988" y="2046558"/>
            <a:ext cx="2812365" cy="27683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03607" y="1362722"/>
            <a:ext cx="7344926" cy="4132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184290" y="3449318"/>
            <a:ext cx="3260126" cy="11020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177799" y="504143"/>
            <a:ext cx="5790108" cy="3116144"/>
          </a:xfrm>
        </p:spPr>
        <p:txBody>
          <a:bodyPr/>
          <a:lstStyle/>
          <a:p>
            <a:pPr defTabSz="292100">
              <a:spcAft>
                <a:spcPts val="355"/>
              </a:spcAft>
            </a:pPr>
            <a:r>
              <a:rPr lang="en-US" sz="2000" b="1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2. Security and Compliance:  </a:t>
            </a:r>
            <a:r>
              <a:rPr lang="en-US" sz="1650" b="1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        </a:t>
            </a:r>
            <a:endParaRPr lang="en-US" sz="1650" kern="120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  <a:p>
            <a:pPr defTabSz="292100">
              <a:spcAft>
                <a:spcPts val="355"/>
              </a:spcAft>
              <a:buFont typeface="Arial" panose="020B0604020202020204"/>
              <a:buChar char="•"/>
            </a:pPr>
            <a:r>
              <a:rPr lang="en-US" sz="1800" kern="1200">
                <a:solidFill>
                  <a:srgbClr val="374151"/>
                </a:solidFill>
                <a:latin typeface="+mn-lt"/>
                <a:ea typeface="+mn-lt"/>
                <a:cs typeface="+mn-lt"/>
              </a:rPr>
              <a:t>Implement security measures to protect</a:t>
            </a:r>
            <a:r>
              <a:rPr lang="en-US" sz="1800">
                <a:solidFill>
                  <a:srgbClr val="374151"/>
                </a:solidFill>
                <a:ea typeface="+mn-lt"/>
                <a:cs typeface="+mn-lt"/>
              </a:rPr>
              <a:t> </a:t>
            </a:r>
            <a:endParaRPr lang="en-US" sz="1800">
              <a:solidFill>
                <a:srgbClr val="637183"/>
              </a:solidFill>
              <a:ea typeface="+mn-lt"/>
              <a:cs typeface="+mn-lt"/>
            </a:endParaRPr>
          </a:p>
          <a:p>
            <a:pPr defTabSz="292100">
              <a:spcAft>
                <a:spcPts val="355"/>
              </a:spcAft>
            </a:pPr>
            <a:r>
              <a:rPr lang="en-US" sz="1800">
                <a:solidFill>
                  <a:srgbClr val="374151"/>
                </a:solidFill>
                <a:ea typeface="+mn-lt"/>
                <a:cs typeface="+mn-lt"/>
              </a:rPr>
              <a:t>    </a:t>
            </a:r>
            <a:r>
              <a:rPr lang="en-US" sz="1800" kern="1200">
                <a:solidFill>
                  <a:srgbClr val="374151"/>
                </a:solidFill>
                <a:latin typeface="+mn-lt"/>
                <a:ea typeface="+mn-lt"/>
                <a:cs typeface="+mn-lt"/>
              </a:rPr>
              <a:t>customer data and transactions.</a:t>
            </a:r>
            <a:r>
              <a:rPr lang="en-US" sz="1800">
                <a:solidFill>
                  <a:srgbClr val="374151"/>
                </a:solidFill>
                <a:ea typeface="+mn-lt"/>
                <a:cs typeface="+mn-lt"/>
              </a:rPr>
              <a:t> Ensure</a:t>
            </a:r>
            <a:endParaRPr lang="en-US" sz="1800">
              <a:solidFill>
                <a:srgbClr val="637183"/>
              </a:solidFill>
              <a:ea typeface="+mn-lt"/>
              <a:cs typeface="+mn-lt"/>
            </a:endParaRPr>
          </a:p>
          <a:p>
            <a:pPr defTabSz="292100">
              <a:spcAft>
                <a:spcPts val="355"/>
              </a:spcAft>
            </a:pPr>
            <a:r>
              <a:rPr lang="en-US" sz="1800">
                <a:solidFill>
                  <a:srgbClr val="374151"/>
                </a:solidFill>
                <a:ea typeface="+mn-lt"/>
                <a:cs typeface="+mn-lt"/>
              </a:rPr>
              <a:t>compliance</a:t>
            </a:r>
            <a:r>
              <a:rPr lang="en-US" sz="1800" kern="1200">
                <a:solidFill>
                  <a:srgbClr val="374151"/>
                </a:solidFill>
                <a:latin typeface="+mn-lt"/>
                <a:ea typeface="+mn-lt"/>
                <a:cs typeface="+mn-lt"/>
              </a:rPr>
              <a:t> with  relevant </a:t>
            </a:r>
            <a:r>
              <a:rPr lang="en-US" sz="1800">
                <a:solidFill>
                  <a:srgbClr val="374151"/>
                </a:solidFill>
                <a:ea typeface="+mn-lt"/>
                <a:cs typeface="+mn-lt"/>
              </a:rPr>
              <a:t>banking </a:t>
            </a:r>
            <a:endParaRPr lang="en-US" sz="1800">
              <a:solidFill>
                <a:srgbClr val="637183"/>
              </a:solidFill>
              <a:ea typeface="+mn-lt"/>
              <a:cs typeface="+mn-lt"/>
            </a:endParaRPr>
          </a:p>
          <a:p>
            <a:pPr defTabSz="292100">
              <a:spcAft>
                <a:spcPts val="355"/>
              </a:spcAft>
            </a:pPr>
            <a:r>
              <a:rPr lang="en-US" sz="1800">
                <a:solidFill>
                  <a:srgbClr val="374151"/>
                </a:solidFill>
                <a:ea typeface="+mn-lt"/>
                <a:cs typeface="+mn-lt"/>
              </a:rPr>
              <a:t>regulations</a:t>
            </a:r>
            <a:r>
              <a:rPr lang="en-US" sz="1800" kern="1200">
                <a:solidFill>
                  <a:srgbClr val="374151"/>
                </a:solidFill>
                <a:latin typeface="+mn-lt"/>
                <a:ea typeface="+mn-lt"/>
                <a:cs typeface="+mn-lt"/>
              </a:rPr>
              <a:t> and data privacy laws.</a:t>
            </a:r>
            <a:endParaRPr lang="en-US" sz="1800" kern="1200">
              <a:latin typeface="+mn-lt"/>
            </a:endParaRPr>
          </a:p>
          <a:p>
            <a:pPr marL="90805" indent="-90805" defTabSz="292100">
              <a:spcAft>
                <a:spcPts val="355"/>
              </a:spcAft>
              <a:buFont typeface="Arial" panose="020B0604020202020204"/>
              <a:buChar char="•"/>
            </a:pPr>
            <a:endParaRPr lang="en-US" sz="1150" kern="1200">
              <a:solidFill>
                <a:srgbClr val="374151"/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499193" y="4323119"/>
            <a:ext cx="539446" cy="118816"/>
          </a:xfrm>
        </p:spPr>
        <p:txBody>
          <a:bodyPr/>
          <a:lstStyle/>
          <a:p>
            <a:pPr defTabSz="292100">
              <a:spcAft>
                <a:spcPts val="355"/>
              </a:spcAft>
            </a:pPr>
            <a:fld id="{294A09A9-5501-47C1-A89A-A340965A2BE2}" type="slidenum">
              <a:rPr lang="en-US" sz="385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790690" y="2917190"/>
            <a:ext cx="4705350" cy="5378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defTabSz="292100">
              <a:spcBef>
                <a:spcPts val="320"/>
              </a:spcBef>
              <a:buNone/>
            </a:pPr>
            <a:r>
              <a:rPr lang="en-US" sz="2000" b="1" kern="1200">
                <a:solidFill>
                  <a:srgbClr val="FF0000"/>
                </a:solidFill>
                <a:latin typeface="+mn-lt"/>
                <a:ea typeface="+mj-lt"/>
                <a:cs typeface="+mj-lt"/>
              </a:rPr>
              <a:t> </a:t>
            </a:r>
            <a:r>
              <a:rPr lang="en-US" sz="2000" b="1" kern="1200">
                <a:latin typeface="+mn-lt"/>
                <a:ea typeface="+mj-lt"/>
                <a:cs typeface="+mj-lt"/>
              </a:rPr>
              <a:t>3. Employee Management:</a:t>
            </a:r>
            <a:endParaRPr lang="en-US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7134532" y="3455035"/>
            <a:ext cx="3967445" cy="28319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90805" indent="-90805" defTabSz="292100">
              <a:spcBef>
                <a:spcPts val="320"/>
              </a:spcBef>
              <a:buFont typeface="Arial" panose="020B0604020202020204"/>
              <a:buChar char="•"/>
            </a:pPr>
            <a:r>
              <a:rPr lang="en-US" sz="1800" kern="1200">
                <a:solidFill>
                  <a:srgbClr val="374151"/>
                </a:solidFill>
                <a:latin typeface="+mn-lt"/>
                <a:ea typeface="+mj-lt"/>
                <a:cs typeface="+mj-lt"/>
              </a:rPr>
              <a:t>Maintain records of bank employees, including their roles, contact information, and access permissions.</a:t>
            </a:r>
            <a:endParaRPr lang="en-US" sz="1800" kern="1200">
              <a:latin typeface="+mn-lt"/>
            </a:endParaRPr>
          </a:p>
          <a:p>
            <a:pPr marL="90805" indent="-90805" defTabSz="292100">
              <a:spcBef>
                <a:spcPts val="320"/>
              </a:spcBef>
              <a:buFont typeface="Arial" panose="020B0604020202020204"/>
              <a:buChar char="•"/>
            </a:pPr>
            <a:r>
              <a:rPr lang="en-US" sz="1800" kern="1200">
                <a:solidFill>
                  <a:srgbClr val="374151"/>
                </a:solidFill>
                <a:latin typeface="+mn-lt"/>
                <a:ea typeface="+mj-lt"/>
                <a:cs typeface="+mj-lt"/>
              </a:rPr>
              <a:t>Implement authentication and authorization mechanisms to restrict access to sensitive data and functionalities.</a:t>
            </a:r>
            <a:endParaRPr lang="en-US" sz="1800" kern="120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Picture 5" descr="A blue padlock on a circuit board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5672" y="340450"/>
            <a:ext cx="2878656" cy="2807482"/>
          </a:xfrm>
          <a:prstGeom prst="rect">
            <a:avLst/>
          </a:prstGeom>
        </p:spPr>
      </p:pic>
      <p:pic>
        <p:nvPicPr>
          <p:cNvPr id="9" name="Picture 8" descr="A hand holding a tablet with a group of people around i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05" y="3371602"/>
            <a:ext cx="2872341" cy="2816000"/>
          </a:xfrm>
          <a:prstGeom prst="rect">
            <a:avLst/>
          </a:prstGeom>
        </p:spPr>
      </p:pic>
      <p:pic>
        <p:nvPicPr>
          <p:cNvPr id="10" name="Picture 9" descr="A blue circle with a lock on it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68" y="1501492"/>
            <a:ext cx="3391363" cy="38178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3933" y="3827844"/>
            <a:ext cx="6766405" cy="1168188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chemeClr val="tx1"/>
                </a:solidFill>
                <a:ea typeface="+mj-lt"/>
                <a:cs typeface="+mj-lt"/>
              </a:rPr>
              <a:t>4. Customer and Account Management:</a:t>
            </a:r>
            <a:endParaRPr lang="en-US" sz="380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>
          <a:xfrm>
            <a:off x="4763933" y="5361276"/>
            <a:ext cx="6766405" cy="1168189"/>
          </a:xfrm>
        </p:spPr>
        <p:txBody>
          <a:bodyPr vert="horz" lIns="91440" tIns="45720" rIns="91440" bIns="45720" rtlCol="0" anchorCtr="0">
            <a:normAutofit fontScale="92500"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Customer management is more focused on increasing customer satisfaction and achieving product-related goals , while account management is more focused on identifying new business opportunities and increasing the revenue stream. </a:t>
            </a:r>
            <a:endParaRPr lang="en-US" sz="1800" b="1">
              <a:solidFill>
                <a:schemeClr val="tx1"/>
              </a:solidFill>
              <a:latin typeface="Calibri" panose="020F0502020204030204"/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sz="1800">
              <a:solidFill>
                <a:srgbClr val="FFFFFE"/>
              </a:solidFill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sz="1800">
              <a:solidFill>
                <a:srgbClr val="FFFFFE"/>
              </a:solidFill>
            </a:endParaRPr>
          </a:p>
        </p:txBody>
      </p:sp>
      <p:sp>
        <p:nvSpPr>
          <p:cNvPr id="52" name="Freeform: Shape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358512"/>
            <a:ext cx="3952259" cy="5932172"/>
          </a:xfrm>
          <a:custGeom>
            <a:avLst/>
            <a:gdLst>
              <a:gd name="connsiteX0" fmla="*/ 986173 w 3952259"/>
              <a:gd name="connsiteY0" fmla="*/ 0 h 5932172"/>
              <a:gd name="connsiteX1" fmla="*/ 3952259 w 3952259"/>
              <a:gd name="connsiteY1" fmla="*/ 2966086 h 5932172"/>
              <a:gd name="connsiteX2" fmla="*/ 986173 w 3952259"/>
              <a:gd name="connsiteY2" fmla="*/ 5932172 h 5932172"/>
              <a:gd name="connsiteX3" fmla="*/ 104150 w 3952259"/>
              <a:gd name="connsiteY3" fmla="*/ 5798823 h 5932172"/>
              <a:gd name="connsiteX4" fmla="*/ 0 w 3952259"/>
              <a:gd name="connsiteY4" fmla="*/ 5760704 h 5932172"/>
              <a:gd name="connsiteX5" fmla="*/ 0 w 3952259"/>
              <a:gd name="connsiteY5" fmla="*/ 171469 h 5932172"/>
              <a:gd name="connsiteX6" fmla="*/ 104150 w 3952259"/>
              <a:gd name="connsiteY6" fmla="*/ 133350 h 5932172"/>
              <a:gd name="connsiteX7" fmla="*/ 986173 w 3952259"/>
              <a:gd name="connsiteY7" fmla="*/ 0 h 593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52259" h="5932172">
                <a:moveTo>
                  <a:pt x="986173" y="0"/>
                </a:moveTo>
                <a:cubicBezTo>
                  <a:pt x="2624297" y="0"/>
                  <a:pt x="3952259" y="1327962"/>
                  <a:pt x="3952259" y="2966086"/>
                </a:cubicBezTo>
                <a:cubicBezTo>
                  <a:pt x="3952259" y="4604210"/>
                  <a:pt x="2624297" y="5932172"/>
                  <a:pt x="986173" y="5932172"/>
                </a:cubicBezTo>
                <a:cubicBezTo>
                  <a:pt x="679025" y="5932172"/>
                  <a:pt x="382781" y="5885486"/>
                  <a:pt x="104150" y="5798823"/>
                </a:cubicBezTo>
                <a:lnTo>
                  <a:pt x="0" y="5760704"/>
                </a:lnTo>
                <a:lnTo>
                  <a:pt x="0" y="171469"/>
                </a:lnTo>
                <a:lnTo>
                  <a:pt x="104150" y="133350"/>
                </a:lnTo>
                <a:cubicBezTo>
                  <a:pt x="382781" y="46686"/>
                  <a:pt x="679025" y="0"/>
                  <a:pt x="9861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858125" y="0"/>
            <a:ext cx="4475748" cy="3256337"/>
          </a:xfrm>
          <a:custGeom>
            <a:avLst/>
            <a:gdLst>
              <a:gd name="connsiteX0" fmla="*/ 246861 w 4475748"/>
              <a:gd name="connsiteY0" fmla="*/ 0 h 3256337"/>
              <a:gd name="connsiteX1" fmla="*/ 4228888 w 4475748"/>
              <a:gd name="connsiteY1" fmla="*/ 0 h 3256337"/>
              <a:gd name="connsiteX2" fmla="*/ 4299885 w 4475748"/>
              <a:gd name="connsiteY2" fmla="*/ 147382 h 3256337"/>
              <a:gd name="connsiteX3" fmla="*/ 4475748 w 4475748"/>
              <a:gd name="connsiteY3" fmla="*/ 1018463 h 3256337"/>
              <a:gd name="connsiteX4" fmla="*/ 2237874 w 4475748"/>
              <a:gd name="connsiteY4" fmla="*/ 3256337 h 3256337"/>
              <a:gd name="connsiteX5" fmla="*/ 0 w 4475748"/>
              <a:gd name="connsiteY5" fmla="*/ 1018463 h 3256337"/>
              <a:gd name="connsiteX6" fmla="*/ 175863 w 4475748"/>
              <a:gd name="connsiteY6" fmla="*/ 147382 h 325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75748" h="3256337">
                <a:moveTo>
                  <a:pt x="246861" y="0"/>
                </a:moveTo>
                <a:lnTo>
                  <a:pt x="4228888" y="0"/>
                </a:lnTo>
                <a:lnTo>
                  <a:pt x="4299885" y="147382"/>
                </a:lnTo>
                <a:cubicBezTo>
                  <a:pt x="4413128" y="415117"/>
                  <a:pt x="4475748" y="709477"/>
                  <a:pt x="4475748" y="1018463"/>
                </a:cubicBezTo>
                <a:cubicBezTo>
                  <a:pt x="4475748" y="2254407"/>
                  <a:pt x="3473818" y="3256337"/>
                  <a:pt x="2237874" y="3256337"/>
                </a:cubicBezTo>
                <a:cubicBezTo>
                  <a:pt x="1001930" y="3256337"/>
                  <a:pt x="0" y="2254407"/>
                  <a:pt x="0" y="1018463"/>
                </a:cubicBezTo>
                <a:cubicBezTo>
                  <a:pt x="0" y="709477"/>
                  <a:pt x="62621" y="415117"/>
                  <a:pt x="175863" y="14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Arc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7580241">
            <a:off x="-1784401" y="613620"/>
            <a:ext cx="6199926" cy="6199926"/>
          </a:xfrm>
          <a:prstGeom prst="arc">
            <a:avLst>
              <a:gd name="adj1" fmla="val 14455503"/>
              <a:gd name="adj2" fmla="val 18389131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holding a group of peopl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165" y="2412733"/>
            <a:ext cx="3146891" cy="1900806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</p:spPr>
      </p:pic>
      <p:pic>
        <p:nvPicPr>
          <p:cNvPr id="8" name="Graphic 7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1980" y="133707"/>
            <a:ext cx="2488039" cy="2488039"/>
          </a:xfrm>
          <a:custGeom>
            <a:avLst/>
            <a:gdLst/>
            <a:ahLst/>
            <a:cxnLst/>
            <a:rect l="l" t="t" r="r" b="b"/>
            <a:pathLst>
              <a:path w="2487175" h="2487175">
                <a:moveTo>
                  <a:pt x="67328" y="0"/>
                </a:moveTo>
                <a:lnTo>
                  <a:pt x="2419847" y="0"/>
                </a:lnTo>
                <a:cubicBezTo>
                  <a:pt x="2457031" y="0"/>
                  <a:pt x="2487175" y="30144"/>
                  <a:pt x="2487175" y="67328"/>
                </a:cubicBezTo>
                <a:lnTo>
                  <a:pt x="2487175" y="2419847"/>
                </a:lnTo>
                <a:cubicBezTo>
                  <a:pt x="2487175" y="2457031"/>
                  <a:pt x="2457031" y="2487175"/>
                  <a:pt x="2419847" y="2487175"/>
                </a:cubicBezTo>
                <a:lnTo>
                  <a:pt x="67328" y="2487175"/>
                </a:lnTo>
                <a:cubicBezTo>
                  <a:pt x="30144" y="2487175"/>
                  <a:pt x="0" y="2457031"/>
                  <a:pt x="0" y="2419847"/>
                </a:cubicBezTo>
                <a:lnTo>
                  <a:pt x="0" y="67328"/>
                </a:lnTo>
                <a:cubicBezTo>
                  <a:pt x="0" y="30144"/>
                  <a:pt x="30144" y="0"/>
                  <a:pt x="67328" y="0"/>
                </a:cubicBezTo>
                <a:close/>
              </a:path>
            </a:pathLst>
          </a:custGeom>
        </p:spPr>
      </p:pic>
      <p:sp>
        <p:nvSpPr>
          <p:cNvPr id="31" name="Freeform: Shap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51078" y="0"/>
            <a:ext cx="3440922" cy="3674631"/>
          </a:xfrm>
          <a:custGeom>
            <a:avLst/>
            <a:gdLst>
              <a:gd name="connsiteX0" fmla="*/ 523074 w 3440922"/>
              <a:gd name="connsiteY0" fmla="*/ 0 h 3674631"/>
              <a:gd name="connsiteX1" fmla="*/ 3440922 w 3440922"/>
              <a:gd name="connsiteY1" fmla="*/ 0 h 3674631"/>
              <a:gd name="connsiteX2" fmla="*/ 3440922 w 3440922"/>
              <a:gd name="connsiteY2" fmla="*/ 3321701 h 3674631"/>
              <a:gd name="connsiteX3" fmla="*/ 3304578 w 3440922"/>
              <a:gd name="connsiteY3" fmla="*/ 3404532 h 3674631"/>
              <a:gd name="connsiteX4" fmla="*/ 2237874 w 3440922"/>
              <a:gd name="connsiteY4" fmla="*/ 3674631 h 3674631"/>
              <a:gd name="connsiteX5" fmla="*/ 0 w 3440922"/>
              <a:gd name="connsiteY5" fmla="*/ 1436757 h 3674631"/>
              <a:gd name="connsiteX6" fmla="*/ 511022 w 3440922"/>
              <a:gd name="connsiteY6" fmla="*/ 13261 h 367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40922" h="3674631">
                <a:moveTo>
                  <a:pt x="523074" y="0"/>
                </a:moveTo>
                <a:lnTo>
                  <a:pt x="3440922" y="0"/>
                </a:lnTo>
                <a:lnTo>
                  <a:pt x="3440922" y="3321701"/>
                </a:lnTo>
                <a:lnTo>
                  <a:pt x="3304578" y="3404532"/>
                </a:lnTo>
                <a:cubicBezTo>
                  <a:pt x="2987486" y="3576786"/>
                  <a:pt x="2624107" y="3674631"/>
                  <a:pt x="2237874" y="3674631"/>
                </a:cubicBezTo>
                <a:cubicBezTo>
                  <a:pt x="1001930" y="3674631"/>
                  <a:pt x="0" y="2672701"/>
                  <a:pt x="0" y="1436757"/>
                </a:cubicBezTo>
                <a:cubicBezTo>
                  <a:pt x="0" y="896032"/>
                  <a:pt x="191776" y="400098"/>
                  <a:pt x="511022" y="13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group of hands holding money and credit cards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995" y="407063"/>
            <a:ext cx="2378947" cy="237894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</p:spPr>
      </p:pic>
      <p:pic>
        <p:nvPicPr>
          <p:cNvPr id="7" name="Picture 6" descr="A person shaking hands with another person&#10;&#10;Description automatically generate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493" y="-3640"/>
            <a:ext cx="3131389" cy="25376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5. Loan Management: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Content Placeholder 2"/>
          <p:cNvGraphicFramePr>
            <a:graphicFrameLocks noGrp="1"/>
          </p:cNvGraphicFramePr>
          <p:nvPr>
            <p:ph idx="1"/>
          </p:nvPr>
        </p:nvGraphicFramePr>
        <p:xfrm>
          <a:off x="1190395" y="2472206"/>
          <a:ext cx="10956584" cy="4221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1" name="Picture 30" descr="A close up of a word&#10;&#10;Description automatically generate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8162" y="-1797"/>
            <a:ext cx="4110127" cy="2174575"/>
          </a:xfrm>
          <a:prstGeom prst="rect">
            <a:avLst/>
          </a:prstGeom>
        </p:spPr>
      </p:pic>
      <p:pic>
        <p:nvPicPr>
          <p:cNvPr id="32" name="Picture 31" descr="A hands holding money and giving each other a hand&#10;&#10;Description automatically generate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715" y="3793827"/>
            <a:ext cx="1972752" cy="30372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57956" y="486376"/>
            <a:ext cx="6215289" cy="46905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b="1"/>
              <a:t>ADVANTAGES OF BANK MANAGEMENT</a:t>
            </a:r>
            <a:endParaRPr lang="en-US" sz="3200" b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58545" y="1575435"/>
            <a:ext cx="5303520" cy="2828925"/>
          </a:xfrm>
        </p:spPr>
        <p:txBody>
          <a:bodyPr vert="horz" lIns="91440" tIns="45720" rIns="91440" bIns="45720" rtlCol="0" anchor="t">
            <a:normAutofit fontScale="90000" lnSpcReduction="10000"/>
          </a:bodyPr>
          <a:lstStyle/>
          <a:p>
            <a:pPr marL="342900" indent="-342900">
              <a:buChar char="•"/>
            </a:pPr>
            <a:r>
              <a:rPr lang="en-US" sz="2400" b="1">
                <a:ea typeface="+mn-lt"/>
                <a:cs typeface="+mn-lt"/>
              </a:rPr>
              <a:t>Financial Stability</a:t>
            </a:r>
            <a:endParaRPr lang="en-US" sz="2400" b="1"/>
          </a:p>
          <a:p>
            <a:pPr marL="342900" indent="-342900">
              <a:buChar char="•"/>
            </a:pPr>
            <a:r>
              <a:rPr lang="en-US" sz="2400" b="1">
                <a:ea typeface="+mn-lt"/>
                <a:cs typeface="+mn-lt"/>
              </a:rPr>
              <a:t>Risk Management</a:t>
            </a:r>
            <a:endParaRPr lang="en-US" sz="2400" b="1"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sz="2400" b="1">
                <a:ea typeface="+mn-lt"/>
                <a:cs typeface="+mn-lt"/>
              </a:rPr>
              <a:t>Customer Satisfaction</a:t>
            </a:r>
            <a:endParaRPr lang="en-US" sz="2400" b="1"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sz="2400" b="1">
                <a:ea typeface="+mn-lt"/>
                <a:cs typeface="+mn-lt"/>
              </a:rPr>
              <a:t>Profitability </a:t>
            </a:r>
            <a:endParaRPr lang="en-US" sz="2400" b="1"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sz="2400" b="1">
                <a:ea typeface="+mn-lt"/>
                <a:cs typeface="+mn-lt"/>
              </a:rPr>
              <a:t>Compliance and Regulation </a:t>
            </a:r>
            <a:endParaRPr lang="en-US" sz="2400" b="1">
              <a:ea typeface="+mn-lt"/>
              <a:cs typeface="+mn-lt"/>
            </a:endParaRPr>
          </a:p>
          <a:p>
            <a:r>
              <a:rPr lang="en-US" sz="4000" b="1">
                <a:ea typeface="+mn-lt"/>
                <a:cs typeface="+mn-lt"/>
              </a:rPr>
              <a:t>. </a:t>
            </a:r>
            <a:r>
              <a:rPr lang="en-US" sz="2400" b="1">
                <a:ea typeface="+mn-lt"/>
                <a:cs typeface="+mn-lt"/>
              </a:rPr>
              <a:t>Systemic Stability</a:t>
            </a:r>
            <a:endParaRPr lang="en-US" sz="2400" b="1"/>
          </a:p>
          <a:p>
            <a:endParaRPr lang="en-US"/>
          </a:p>
        </p:txBody>
      </p:sp>
      <p:pic>
        <p:nvPicPr>
          <p:cNvPr id="7" name="Content Placeholder 6" descr="A close-up of colorful text&#10;&#10;Description automatically generated"/>
          <p:cNvPicPr>
            <a:picLocks noGrp="1"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273" y="4486206"/>
            <a:ext cx="4999264" cy="2371724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BANK MANAGEMENT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</a:fld>
            <a:endParaRPr lang="en-US"/>
          </a:p>
        </p:txBody>
      </p:sp>
      <p:pic>
        <p:nvPicPr>
          <p:cNvPr id="11" name="Picture 10" descr="A person shaking hands with another pers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790" y="955675"/>
            <a:ext cx="4403725" cy="2385695"/>
          </a:xfrm>
          <a:prstGeom prst="rect">
            <a:avLst/>
          </a:prstGeom>
        </p:spPr>
      </p:pic>
      <p:pic>
        <p:nvPicPr>
          <p:cNvPr id="12" name="Picture 11" descr="A group of people sitting at desks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972" y="3548247"/>
            <a:ext cx="4403271" cy="2074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S t a t u s   x m l n s = " 7 1 a f 3 2 4 3 - 3 d d 4 - 4 a 8 d - 8 c 0 d - d d 7 6 d a 1 f 0 2 a 5 " > N o t   s t a r t e d < / S t a t u s > < B a c k g r o u n d   x m l n s = " 7 1 a f 3 2 4 3 - 3 d d 4 - 4 a 8 d - 8 c 0 d - d d 7 6 d a 1 f 0 2 a 5 " > f a l s e < / B a c k g r o u n d > < _ i p _ U n i f i e d C o m p l i a n c e P o l i c y P r o p e r t i e s   x m l n s = " h t t p : / / s c h e m a s . m i c r o s o f t . c o m / s h a r e p o i n t / v 3 "   x s i : n i l = " t r u e " / > < I m a g e T a g s T a x H T F i e l d   x m l n s = " 7 1 a f 3 2 4 3 - 3 d d 4 - 4 a 8 d - 8 c 0 d - d d 7 6 d a 1 f 0 2 a 5 " > < T e r m s   x m l n s = " h t t p : / / s c h e m a s . m i c r o s o f t . c o m / o f f i c e / i n f o p a t h / 2 0 0 7 / P a r t n e r C o n t r o l s " > < / T e r m s > < / I m a g e T a g s T a x H T F i e l d > < T a x C a t c h A l l   x m l n s = " 2 3 0 e 9 d f 3 - b e 6 5 - 4 c 7 3 - a 9 3 b - d 1 2 3 6 e b d 6 7 7 e "   x s i : n i l = " t r u e " / > < M e d i a S e r v i c e K e y P o i n t s   x m l n s = " 7 1 a f 3 2 4 3 - 3 d d 4 - 4 a 8 d - 8 c 0 d - d d 7 6 d a 1 f 0 2 a 5 "   x s i : n i l = " t r u e " / > < / d o c u m e n t M a n a g e m e n t > < / p : p r o p e r t i e s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2 8 "   m a : c o n t e n t T y p e D e s c r i p t i o n = " C r e a t e   a   n e w   d o c u m e n t . "   m a : c o n t e n t T y p e S c o p e = " "   m a : v e r s i o n I D = " 6 0 f 5 a 4 f 2 d 2 b 0 a b a d c f 5 3 2 d 4 8 e b f 9 c b 7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7 d d 7 8 1 2 9 e 6 a 1 8 1 1 f 8 4 8 0 7 a d 1 1 c 6 5 1 5 3 1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S t a t u s "   m i n O c c u r s = " 0 " / >  
 < x s d : e l e m e n t   r e f = " n s 2 : I m a g e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4 : T a x C a t c h A l l "   m i n O c c u r s = " 0 " / >  
 < x s d : e l e m e n t   r e f = " n s 2 : I m a g e T a g s T a x H T F i e l d "   m i n O c c u r s = " 0 " / >  
 < x s d : e l e m e n t   r e f = " n s 2 : M e d i a S e r v i c e L o c a t i o n "   m i n O c c u r s = " 0 " / >  
 < x s d : e l e m e n t   r e f = " n s 2 : M e d i a L e n g t h I n S e c o n d s "   m i n O c c u r s = " 0 " / >  
 < x s d : e l e m e n t   r e f = " n s 2 : B a c k g r o u n d "   m i n O c c u r s = " 0 " / >  
 < x s d : e l e m e n t   r e f = " n s 2 : M e d i a S e r v i c e S e a r c h P r o p e r t i e s "   m i n O c c u r s = " 0 " / >  
 < x s d : e l e m e n t   r e f = " n s 2 : M e d i a S e r v i c e D o c T a g s "   m i n O c c u r s = " 0 " / >  
 < x s d : e l e m e n t   r e f = " n s 2 : M e d i a S e r v i c e O b j e c t D e t e c t o r V e r s i o n s "   m i n O c c u r s = " 0 " / >  
 < x s d : e l e m e n t   r e f = " n s 2 : M e d i a S e r v i c e S y s t e m T a g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  m a : r e a d O n l y = " f a l s e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  m a : r e a d O n l y = " f a l s e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t a t u s "   m a : i n d e x = " 2 "   n i l l a b l e = " t r u e "   m a : d i s p l a y N a m e = " S t a t u s "   m a : d e f a u l t = " N o t   s t a r t e d "   m a : f o r m a t = " D r o p d o w n "   m a : i n t e r n a l N a m e = " S t a t u s "   m a : r e a d O n l y = " f a l s e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3 "   n i l l a b l e = " t r u e "   m a : d i s p l a y N a m e = " I m a g e "   m a : f o r m a t = " I m a g e "   m a : i n t e r n a l N a m e = " I m a g e "   m a : r e a d O n l y = " f a l s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h i d d e n = " t r u e "   m a : i n t e r n a l N a m e = " M e d i a S e r v i c e O C R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h i d d e n = " t r u e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h i d d e n = " t r u e "   m a : i n t e r n a l N a m e = " M e d i a S e r v i c e K e y P o i n t s "   m a : r e a d O n l y = " f a l s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I m a g e T a g s T a x H T F i e l d "   m a : i n d e x = " 2 5 "   n i l l a b l e = " t r u e "   m a : t a x o n o m y = " t r u e "   m a : i n t e r n a l N a m e = " I m a g e T a g s T a x H T F i e l d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L o c a t i o n "   m a : i n d e x = " 2 6 "   n i l l a b l e = " t r u e "   m a : d i s p l a y N a m e = " L o c a t i o n "   m a : h i d d e n = " t r u e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7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B a c k g r o u n d "   m a : i n d e x = " 2 8 "   n i l l a b l e = " t r u e "   m a : d i s p l a y N a m e = " B a c k g r o u n d "   m a : d e f a u l t = " 0 "   m a : f o r m a t = " D r o p d o w n "   m a : i n t e r n a l N a m e = " B a c k g r o u n d " >  
 < x s d : s i m p l e T y p e >  
 < x s d : r e s t r i c t i o n   b a s e = " d m s : B o o l e a n " / >  
 < / x s d : s i m p l e T y p e >  
 < / x s d : e l e m e n t >  
 < x s d : e l e m e n t   n a m e = " M e d i a S e r v i c e S e a r c h P r o p e r t i e s "   m a : i n d e x = " 2 9 "   n i l l a b l e = " t r u e "   m a : d i s p l a y N a m e = " M e d i a S e r v i c e S e a r c h P r o p e r t i e s "   m a : h i d d e n = " t r u e "   m a : i n t e r n a l N a m e = " M e d i a S e r v i c e S e a r c h P r o p e r t i e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D o c T a g s "   m a : i n d e x = " 3 0 "   n i l l a b l e = " t r u e "   m a : d i s p l a y N a m e = " M e d i a S e r v i c e D o c T a g s "   m a : h i d d e n = " t r u e "   m a : i n t e r n a l N a m e = " M e d i a S e r v i c e D o c T a g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3 1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S y s t e m T a g s "   m a : i n d e x = " 3 2 "   n i l l a b l e = " t r u e "   m a : d i s p l a y N a m e = " M e d i a S e r v i c e S y s t e m T a g s "   m a : h i d d e n = " t r u e "   m a : i n t e r n a l N a m e = " M e d i a S e r v i c e S y s t e m T a g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h i d d e n = " t r u e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h i d d e n = " t r u e "   m a : i n t e r n a l N a m e = " S h a r e d W i t h D e t a i l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3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r e a d O n l y = " f a l s e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d i s p l a y N a m e = " C o n t e n t   T y p e " / >  
 < x s d : e l e m e n t   r e f = " d c : t i t l e "   m i n O c c u r s = " 0 "   m a x O c c u r s = " 1 "   m a : i n d e x = " 1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EA73794D-D7EA-4048-9998-F5D6224939BE}">
  <ds:schemaRefs/>
</ds:datastoreItem>
</file>

<file path=customXml/itemProps2.xml><?xml version="1.0" encoding="utf-8"?>
<ds:datastoreItem xmlns:ds="http://schemas.openxmlformats.org/officeDocument/2006/customXml" ds:itemID="{C18A0498-6641-479D-8115-8BC7C8E6B1B8}">
  <ds:schemaRefs/>
</ds:datastoreItem>
</file>

<file path=customXml/itemProps3.xml><?xml version="1.0" encoding="utf-8"?>
<ds:datastoreItem xmlns:ds="http://schemas.openxmlformats.org/officeDocument/2006/customXml" ds:itemID="{3FAC3131-8810-4A91-9F94-92262D4BBD0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7377</Words>
  <Application>WPS Presentation</Application>
  <PresentationFormat>Widescreen</PresentationFormat>
  <Paragraphs>332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Tenorite</vt:lpstr>
      <vt:lpstr>Segoe Print</vt:lpstr>
      <vt:lpstr>Calibri</vt:lpstr>
      <vt:lpstr>Arial,Sans-Serif</vt:lpstr>
      <vt:lpstr>Arial</vt:lpstr>
      <vt:lpstr>Tenorite</vt:lpstr>
      <vt:lpstr>Segoe UI</vt:lpstr>
      <vt:lpstr>Microsoft YaHei</vt:lpstr>
      <vt:lpstr>Arial Unicode MS</vt:lpstr>
      <vt:lpstr>Custom</vt:lpstr>
      <vt:lpstr>              SQL (Structure Query Language) </vt:lpstr>
      <vt:lpstr>retrieving, inserting, updating, and deleting data, ensuring efficient and structured data management.</vt:lpstr>
      <vt:lpstr> What is Query?</vt:lpstr>
      <vt:lpstr>Introduction</vt:lpstr>
      <vt:lpstr>1. Database Design and Creation:</vt:lpstr>
      <vt:lpstr>PowerPoint 演示文稿</vt:lpstr>
      <vt:lpstr>4. Customer and Account Management:</vt:lpstr>
      <vt:lpstr>5. Loan Management:</vt:lpstr>
      <vt:lpstr>PowerPoint 演示文稿</vt:lpstr>
      <vt:lpstr> </vt:lpstr>
      <vt:lpstr>Simple Bank Accounts Table</vt:lpstr>
      <vt:lpstr>PRIMARY KEY </vt:lpstr>
      <vt:lpstr>CREATE TABLE BANK MANAGEMNT INSERT THE VALUES</vt:lpstr>
      <vt:lpstr>CREATE TABLE ACCOUNTS INSERT THE VALUES</vt:lpstr>
      <vt:lpstr>CREATE TABLE CUSTOMERS INSERT THE VALUES</vt:lpstr>
      <vt:lpstr>ER DIAGRAM : THE ER MODEL DOES NOT USE FOREING KEYS TO REPRESENT RELATIONSHIP 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Sri Ram</cp:lastModifiedBy>
  <cp:revision>4</cp:revision>
  <dcterms:created xsi:type="dcterms:W3CDTF">2023-09-25T08:49:00Z</dcterms:created>
  <dcterms:modified xsi:type="dcterms:W3CDTF">2023-09-27T12:16:39Z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ICV">
    <vt:lpwstr>4B2CFBD5D6914CF19CF1477603D71FF2_12</vt:lpwstr>
  </property>
  <property fmtid="{D5CDD505-2E9C-101B-9397-08002B2CF9AE}" pid="5" name="KSOProductBuildVer">
    <vt:lpwstr>1033-12.2.0.13215</vt:lpwstr>
  </property>
</Properties>
</file>