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8DC04-CCE3-4E78-AB58-2A96CFD8A61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DE146-8146-4296-A38F-4022BA35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DE146-8146-4296-A38F-4022BA35B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163783"/>
            <a:ext cx="7197726" cy="2036618"/>
          </a:xfrm>
        </p:spPr>
        <p:txBody>
          <a:bodyPr>
            <a:normAutofit/>
          </a:bodyPr>
          <a:lstStyle/>
          <a:p>
            <a:r>
              <a:rPr lang="en-US" sz="9600" b="1" dirty="0" err="1" smtClean="0"/>
              <a:t>cricwaves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583382" y="4385731"/>
            <a:ext cx="5971309" cy="2084341"/>
          </a:xfrm>
        </p:spPr>
        <p:txBody>
          <a:bodyPr>
            <a:normAutofit/>
          </a:bodyPr>
          <a:lstStyle/>
          <a:p>
            <a:r>
              <a:rPr lang="en-US" sz="3200" dirty="0"/>
              <a:t>ARCHANA GUJAR-S1</a:t>
            </a:r>
          </a:p>
          <a:p>
            <a:r>
              <a:rPr lang="en-US" sz="3200" dirty="0"/>
              <a:t>ADITISINGH-S1</a:t>
            </a:r>
          </a:p>
          <a:p>
            <a:r>
              <a:rPr lang="en-US" sz="3200" dirty="0"/>
              <a:t>GANGAM RUSHIK REDDY-S2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4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253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Records: </a:t>
            </a:r>
            <a:r>
              <a:rPr lang="en-US" sz="3200" dirty="0" smtClean="0"/>
              <a:t>The </a:t>
            </a:r>
            <a:r>
              <a:rPr lang="en-US" sz="2800" dirty="0"/>
              <a:t>sum of the past achievements or performance of a </a:t>
            </a:r>
            <a:r>
              <a:rPr lang="en-US" sz="2800" dirty="0" smtClean="0"/>
              <a:t>person. Basically there are four records in that drop down button.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batting, bowling ,wicket keeping , all fastest records.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9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 t="12854" r="-1"/>
          <a:stretch/>
        </p:blipFill>
        <p:spPr>
          <a:xfrm>
            <a:off x="-57150" y="1"/>
            <a:ext cx="1224915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7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Squad: In this website basically we made a squad button .In that there is a search icon used for team squad by searching team name.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51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0781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12500"/>
          <a:stretch/>
        </p:blipFill>
        <p:spPr>
          <a:xfrm>
            <a:off x="-28575" y="1"/>
            <a:ext cx="12220576" cy="6858000"/>
          </a:xfrm>
        </p:spPr>
      </p:pic>
    </p:spTree>
    <p:extLst>
      <p:ext uri="{BB962C8B-B14F-4D97-AF65-F5344CB8AC3E}">
        <p14:creationId xmlns:p14="http://schemas.microsoft.com/office/powerpoint/2010/main" val="59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3237"/>
            <a:ext cx="10131425" cy="1357746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Technologies being used: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31818"/>
            <a:ext cx="10131425" cy="4391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Program and Code:</a:t>
            </a: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We are used HTML &amp; CSS to make a webpage.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 “WINSCP” site to create a website from the webpage.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one more  site “COFFEE CUP” to create a website. 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Work done: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3200" dirty="0" smtClean="0"/>
              <a:t>RUSHIK REDDY: Code part and created a website from webpage.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ARCHANA GUJAR: Made style sheets and colors part for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ADITI SINGH: Entire </a:t>
            </a:r>
            <a:r>
              <a:rPr lang="en-US" sz="3200" dirty="0"/>
              <a:t>d</a:t>
            </a:r>
            <a:r>
              <a:rPr lang="en-US" sz="3200" dirty="0" smtClean="0"/>
              <a:t>esign of the website.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EXPERIMENTS &amp; RESULTS: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Made a website and trying for live score and data entry.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Results :Website created but for live score and data entry work in progress.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61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Work left: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Making of animation video to put in commentary box, which will show about any boundaries and wickets on running commentary.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Data entry and live score work are in progress.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21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 smtClean="0">
                <a:latin typeface="Algerian" panose="04020705040A02060702" pitchFamily="82" charset="0"/>
              </a:rPr>
              <a:t>        </a:t>
            </a:r>
            <a:r>
              <a:rPr lang="en-US" sz="9600" b="1" dirty="0" smtClean="0">
                <a:latin typeface="Algerian" panose="04020705040A02060702" pitchFamily="82" charset="0"/>
              </a:rPr>
              <a:t>THANK YOU</a:t>
            </a:r>
            <a:endParaRPr lang="en-US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OBJECTIVES:</a:t>
            </a:r>
            <a:endParaRPr lang="en-US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88" y="1859679"/>
            <a:ext cx="10252450" cy="41780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u="sng" dirty="0" smtClean="0"/>
              <a:t>Schedule</a:t>
            </a:r>
            <a:r>
              <a:rPr lang="en-US" sz="2400" dirty="0" smtClean="0"/>
              <a:t>: </a:t>
            </a:r>
            <a:r>
              <a:rPr lang="en-US" sz="2800" dirty="0" smtClean="0"/>
              <a:t>This will tell us about the present matches, present and future series , matches by day.</a:t>
            </a:r>
          </a:p>
          <a:p>
            <a:pPr marL="0" indent="0">
              <a:buNone/>
            </a:pPr>
            <a:r>
              <a:rPr lang="en-US" sz="3200" dirty="0" smtClean="0"/>
              <a:t>         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76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3038" b="435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5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10835"/>
            <a:ext cx="10131425" cy="969818"/>
          </a:xfrm>
        </p:spPr>
        <p:txBody>
          <a:bodyPr/>
          <a:lstStyle/>
          <a:p>
            <a:r>
              <a:rPr lang="en-US" b="1" dirty="0" smtClean="0"/>
              <a:t>Present </a:t>
            </a:r>
            <a:r>
              <a:rPr lang="en-US" b="1" dirty="0" err="1" smtClean="0"/>
              <a:t>mAtches</a:t>
            </a:r>
            <a:r>
              <a:rPr lang="en-US" b="1" dirty="0" smtClean="0"/>
              <a:t> 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12941" b="5566"/>
          <a:stretch/>
        </p:blipFill>
        <p:spPr>
          <a:xfrm>
            <a:off x="28576" y="600075"/>
            <a:ext cx="12163424" cy="625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9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6" y="21551"/>
            <a:ext cx="10131425" cy="921423"/>
          </a:xfrm>
        </p:spPr>
        <p:txBody>
          <a:bodyPr/>
          <a:lstStyle/>
          <a:p>
            <a:r>
              <a:rPr lang="en-US" b="1" dirty="0" smtClean="0"/>
              <a:t>Matches by day: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t="13478" b="5281"/>
          <a:stretch/>
        </p:blipFill>
        <p:spPr>
          <a:xfrm>
            <a:off x="0" y="771526"/>
            <a:ext cx="12191999" cy="6086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5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u="sng" dirty="0" smtClean="0"/>
              <a:t>Live score</a:t>
            </a:r>
            <a:r>
              <a:rPr lang="en-US" sz="3600" dirty="0" smtClean="0"/>
              <a:t>: </a:t>
            </a:r>
            <a:r>
              <a:rPr lang="en-US" sz="3000" dirty="0"/>
              <a:t>It will also provide us with real time information about game results from various disciplines</a:t>
            </a:r>
            <a:r>
              <a:rPr lang="en-US" sz="3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u="sng" dirty="0" smtClean="0"/>
              <a:t>Rankings</a:t>
            </a:r>
            <a:r>
              <a:rPr lang="en-US" sz="3200" dirty="0" smtClean="0"/>
              <a:t>: It </a:t>
            </a:r>
            <a:r>
              <a:rPr lang="en-US" sz="3200" dirty="0"/>
              <a:t> is a table where international </a:t>
            </a:r>
            <a:r>
              <a:rPr lang="en-US" sz="3200" b="1" dirty="0" smtClean="0"/>
              <a:t>cricket </a:t>
            </a:r>
            <a:r>
              <a:rPr lang="en-US" sz="3200" dirty="0" smtClean="0"/>
              <a:t>players </a:t>
            </a:r>
            <a:r>
              <a:rPr lang="en-US" sz="3200" dirty="0"/>
              <a:t>performances are </a:t>
            </a:r>
            <a:r>
              <a:rPr lang="en-US" sz="3200" b="1" dirty="0"/>
              <a:t>ranked</a:t>
            </a:r>
            <a:r>
              <a:rPr lang="en-US" sz="3200" dirty="0"/>
              <a:t> using a points based system which is worked out by doing a series of calculations leading to a sophisticated moving </a:t>
            </a:r>
            <a:r>
              <a:rPr lang="en-US" sz="3200" dirty="0" smtClean="0"/>
              <a:t>average.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67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t="12640" b="-1"/>
          <a:stretch/>
        </p:blipFill>
        <p:spPr>
          <a:xfrm>
            <a:off x="1" y="-428625"/>
            <a:ext cx="12191999" cy="7079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3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League: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A </a:t>
            </a:r>
            <a:r>
              <a:rPr lang="en-US" sz="3200" dirty="0"/>
              <a:t>group of teams playing a sport who take part in competitions between each </a:t>
            </a:r>
            <a:r>
              <a:rPr lang="en-US" sz="3200" dirty="0" smtClean="0"/>
              <a:t>other .So, in this website we created 5 different T20 leagues i.e. t20 men’s &amp; women’s world cup, Indian premier league, clt20 , big bash league.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1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8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8208</TotalTime>
  <Words>328</Words>
  <Application>Microsoft Office PowerPoint</Application>
  <PresentationFormat>Widescreen</PresentationFormat>
  <Paragraphs>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Wingdings</vt:lpstr>
      <vt:lpstr>Celestial</vt:lpstr>
      <vt:lpstr>cricwaves</vt:lpstr>
      <vt:lpstr>OBJECTIVES:</vt:lpstr>
      <vt:lpstr>PowerPoint Presentation</vt:lpstr>
      <vt:lpstr>Present mAtches :</vt:lpstr>
      <vt:lpstr>Matches by day:</vt:lpstr>
      <vt:lpstr>PowerPoint Presentation</vt:lpstr>
      <vt:lpstr>PowerPoint Presentation</vt:lpstr>
      <vt:lpstr>League: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being used:</vt:lpstr>
      <vt:lpstr>Work done:</vt:lpstr>
      <vt:lpstr>EXPERIMENTS &amp; RESULTS:</vt:lpstr>
      <vt:lpstr>Work left: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cricwaves</dc:title>
  <dc:creator>Reddy</dc:creator>
  <cp:lastModifiedBy>Reddy</cp:lastModifiedBy>
  <cp:revision>27</cp:revision>
  <dcterms:created xsi:type="dcterms:W3CDTF">2017-11-26T08:25:18Z</dcterms:created>
  <dcterms:modified xsi:type="dcterms:W3CDTF">2018-08-25T14:44:52Z</dcterms:modified>
</cp:coreProperties>
</file>