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1"/>
  </p:notesMasterIdLst>
  <p:sldIdLst>
    <p:sldId id="256" r:id="rId2"/>
    <p:sldId id="267" r:id="rId3"/>
    <p:sldId id="258" r:id="rId4"/>
    <p:sldId id="259" r:id="rId5"/>
    <p:sldId id="261" r:id="rId6"/>
    <p:sldId id="260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5393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2B91B-C896-4B10-B204-0ED62EC0A280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AB2AA6-53F6-4107-9FFE-501D76F8A9AF}">
      <dgm:prSet/>
      <dgm:spPr/>
      <dgm:t>
        <a:bodyPr/>
        <a:lstStyle/>
        <a:p>
          <a:r>
            <a:rPr lang="en-US"/>
            <a:t>Will examine global clustering using Monte Carlo Simulation (nsim = 999) for Moran’s I test</a:t>
          </a:r>
        </a:p>
      </dgm:t>
    </dgm:pt>
    <dgm:pt modelId="{33ABE78E-11DF-4228-A5CC-4A9DACCD80C5}" type="parTrans" cxnId="{DBC33C54-7392-4B8B-AEE9-4BE02274A1EC}">
      <dgm:prSet/>
      <dgm:spPr/>
      <dgm:t>
        <a:bodyPr/>
        <a:lstStyle/>
        <a:p>
          <a:endParaRPr lang="en-US"/>
        </a:p>
      </dgm:t>
    </dgm:pt>
    <dgm:pt modelId="{6E42A749-C8B2-47DB-86D2-1F5E9C2F1A1E}" type="sibTrans" cxnId="{DBC33C54-7392-4B8B-AEE9-4BE02274A1EC}">
      <dgm:prSet/>
      <dgm:spPr/>
      <dgm:t>
        <a:bodyPr/>
        <a:lstStyle/>
        <a:p>
          <a:endParaRPr lang="en-US"/>
        </a:p>
      </dgm:t>
    </dgm:pt>
    <dgm:pt modelId="{140D3154-C864-4A6C-A345-CD114861C800}">
      <dgm:prSet/>
      <dgm:spPr/>
      <dgm:t>
        <a:bodyPr/>
        <a:lstStyle/>
        <a:p>
          <a:r>
            <a:rPr lang="en-US"/>
            <a:t>Will define weights using k-nearest neighbors</a:t>
          </a:r>
        </a:p>
      </dgm:t>
    </dgm:pt>
    <dgm:pt modelId="{599136B1-7548-4EAE-9AA1-CD5ABD8752F5}" type="parTrans" cxnId="{2311E043-8BC3-4FF3-BE94-25B2B8A8195C}">
      <dgm:prSet/>
      <dgm:spPr/>
      <dgm:t>
        <a:bodyPr/>
        <a:lstStyle/>
        <a:p>
          <a:endParaRPr lang="en-US"/>
        </a:p>
      </dgm:t>
    </dgm:pt>
    <dgm:pt modelId="{BF84005C-9755-4DD2-BA93-7A9C78AB77F0}" type="sibTrans" cxnId="{2311E043-8BC3-4FF3-BE94-25B2B8A8195C}">
      <dgm:prSet/>
      <dgm:spPr/>
      <dgm:t>
        <a:bodyPr/>
        <a:lstStyle/>
        <a:p>
          <a:endParaRPr lang="en-US"/>
        </a:p>
      </dgm:t>
    </dgm:pt>
    <dgm:pt modelId="{3E54D363-036A-44AE-9093-5CEF7958F496}">
      <dgm:prSet/>
      <dgm:spPr/>
      <dgm:t>
        <a:bodyPr/>
        <a:lstStyle/>
        <a:p>
          <a:r>
            <a:rPr lang="en-US" dirty="0"/>
            <a:t>Will examine local clustering using LISAs and local Moran’s I test</a:t>
          </a:r>
        </a:p>
      </dgm:t>
    </dgm:pt>
    <dgm:pt modelId="{42E48DBF-619F-4EB6-A111-1BF62C2BDBDA}" type="parTrans" cxnId="{57A3DE8D-FCF3-4D5C-8057-7CC561D836BF}">
      <dgm:prSet/>
      <dgm:spPr/>
      <dgm:t>
        <a:bodyPr/>
        <a:lstStyle/>
        <a:p>
          <a:endParaRPr lang="en-US"/>
        </a:p>
      </dgm:t>
    </dgm:pt>
    <dgm:pt modelId="{B8875374-E419-4DA2-AC29-05F0FDB75519}" type="sibTrans" cxnId="{57A3DE8D-FCF3-4D5C-8057-7CC561D836BF}">
      <dgm:prSet/>
      <dgm:spPr/>
      <dgm:t>
        <a:bodyPr/>
        <a:lstStyle/>
        <a:p>
          <a:endParaRPr lang="en-US"/>
        </a:p>
      </dgm:t>
    </dgm:pt>
    <dgm:pt modelId="{D1E8C4C9-C484-D240-AFCE-6E31D8BFA1A9}" type="pres">
      <dgm:prSet presAssocID="{9A52B91B-C896-4B10-B204-0ED62EC0A280}" presName="Name0" presStyleCnt="0">
        <dgm:presLayoutVars>
          <dgm:chMax/>
          <dgm:chPref/>
          <dgm:dir/>
          <dgm:animLvl val="lvl"/>
        </dgm:presLayoutVars>
      </dgm:prSet>
      <dgm:spPr/>
    </dgm:pt>
    <dgm:pt modelId="{883F028E-6C46-7344-B29E-7ECB8792A0D6}" type="pres">
      <dgm:prSet presAssocID="{33AB2AA6-53F6-4107-9FFE-501D76F8A9AF}" presName="composite" presStyleCnt="0"/>
      <dgm:spPr/>
    </dgm:pt>
    <dgm:pt modelId="{55BB65E0-C0A1-8846-8160-365827136E31}" type="pres">
      <dgm:prSet presAssocID="{33AB2AA6-53F6-4107-9FFE-501D76F8A9AF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71DF75CB-8378-DA4D-827F-A07FEA14AE50}" type="pres">
      <dgm:prSet presAssocID="{33AB2AA6-53F6-4107-9FFE-501D76F8A9AF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C0C73AB1-B9D1-0C4B-9D25-1D68F0B3AFBE}" type="pres">
      <dgm:prSet presAssocID="{33AB2AA6-53F6-4107-9FFE-501D76F8A9AF}" presName="BalanceSpacing" presStyleCnt="0"/>
      <dgm:spPr/>
    </dgm:pt>
    <dgm:pt modelId="{6B01ABEB-2FFA-CF44-9121-702490A92A91}" type="pres">
      <dgm:prSet presAssocID="{33AB2AA6-53F6-4107-9FFE-501D76F8A9AF}" presName="BalanceSpacing1" presStyleCnt="0"/>
      <dgm:spPr/>
    </dgm:pt>
    <dgm:pt modelId="{A8273285-DDB8-B341-8E2A-9288BD551AE6}" type="pres">
      <dgm:prSet presAssocID="{6E42A749-C8B2-47DB-86D2-1F5E9C2F1A1E}" presName="Accent1Text" presStyleLbl="node1" presStyleIdx="1" presStyleCnt="4"/>
      <dgm:spPr/>
    </dgm:pt>
    <dgm:pt modelId="{865B5B12-B07F-2D40-A4EE-188F577886A2}" type="pres">
      <dgm:prSet presAssocID="{6E42A749-C8B2-47DB-86D2-1F5E9C2F1A1E}" presName="spaceBetweenRectangles" presStyleCnt="0"/>
      <dgm:spPr/>
    </dgm:pt>
    <dgm:pt modelId="{96557D94-9804-5E4E-9E08-ECE390E17BA6}" type="pres">
      <dgm:prSet presAssocID="{3E54D363-036A-44AE-9093-5CEF7958F496}" presName="composite" presStyleCnt="0"/>
      <dgm:spPr/>
    </dgm:pt>
    <dgm:pt modelId="{01AB7B51-BB68-4B48-A51F-83F6064A4452}" type="pres">
      <dgm:prSet presAssocID="{3E54D363-036A-44AE-9093-5CEF7958F496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0CE5F32D-E6CC-3649-8F91-FFC05706556D}" type="pres">
      <dgm:prSet presAssocID="{3E54D363-036A-44AE-9093-5CEF7958F496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9A2C083-B580-1848-8F1D-D7467C9FE31A}" type="pres">
      <dgm:prSet presAssocID="{3E54D363-036A-44AE-9093-5CEF7958F496}" presName="BalanceSpacing" presStyleCnt="0"/>
      <dgm:spPr/>
    </dgm:pt>
    <dgm:pt modelId="{39AF1144-DD39-194F-9087-5332B672CB5F}" type="pres">
      <dgm:prSet presAssocID="{3E54D363-036A-44AE-9093-5CEF7958F496}" presName="BalanceSpacing1" presStyleCnt="0"/>
      <dgm:spPr/>
    </dgm:pt>
    <dgm:pt modelId="{97EB802F-A5E0-A945-81F4-9DC591238FE5}" type="pres">
      <dgm:prSet presAssocID="{B8875374-E419-4DA2-AC29-05F0FDB75519}" presName="Accent1Text" presStyleLbl="node1" presStyleIdx="3" presStyleCnt="4"/>
      <dgm:spPr/>
    </dgm:pt>
  </dgm:ptLst>
  <dgm:cxnLst>
    <dgm:cxn modelId="{D3B27614-DD23-CE45-B636-D78E7A4FD86A}" type="presOf" srcId="{6E42A749-C8B2-47DB-86D2-1F5E9C2F1A1E}" destId="{A8273285-DDB8-B341-8E2A-9288BD551AE6}" srcOrd="0" destOrd="0" presId="urn:microsoft.com/office/officeart/2008/layout/AlternatingHexagons"/>
    <dgm:cxn modelId="{A0A4CD14-A4A9-724D-85C6-11C51E2EB3EB}" type="presOf" srcId="{9A52B91B-C896-4B10-B204-0ED62EC0A280}" destId="{D1E8C4C9-C484-D240-AFCE-6E31D8BFA1A9}" srcOrd="0" destOrd="0" presId="urn:microsoft.com/office/officeart/2008/layout/AlternatingHexagons"/>
    <dgm:cxn modelId="{2311E043-8BC3-4FF3-BE94-25B2B8A8195C}" srcId="{33AB2AA6-53F6-4107-9FFE-501D76F8A9AF}" destId="{140D3154-C864-4A6C-A345-CD114861C800}" srcOrd="0" destOrd="0" parTransId="{599136B1-7548-4EAE-9AA1-CD5ABD8752F5}" sibTransId="{BF84005C-9755-4DD2-BA93-7A9C78AB77F0}"/>
    <dgm:cxn modelId="{DBC33C54-7392-4B8B-AEE9-4BE02274A1EC}" srcId="{9A52B91B-C896-4B10-B204-0ED62EC0A280}" destId="{33AB2AA6-53F6-4107-9FFE-501D76F8A9AF}" srcOrd="0" destOrd="0" parTransId="{33ABE78E-11DF-4228-A5CC-4A9DACCD80C5}" sibTransId="{6E42A749-C8B2-47DB-86D2-1F5E9C2F1A1E}"/>
    <dgm:cxn modelId="{66C83D5D-77F9-AD4A-93A1-58F7860019D9}" type="presOf" srcId="{B8875374-E419-4DA2-AC29-05F0FDB75519}" destId="{97EB802F-A5E0-A945-81F4-9DC591238FE5}" srcOrd="0" destOrd="0" presId="urn:microsoft.com/office/officeart/2008/layout/AlternatingHexagons"/>
    <dgm:cxn modelId="{57A3DE8D-FCF3-4D5C-8057-7CC561D836BF}" srcId="{9A52B91B-C896-4B10-B204-0ED62EC0A280}" destId="{3E54D363-036A-44AE-9093-5CEF7958F496}" srcOrd="1" destOrd="0" parTransId="{42E48DBF-619F-4EB6-A111-1BF62C2BDBDA}" sibTransId="{B8875374-E419-4DA2-AC29-05F0FDB75519}"/>
    <dgm:cxn modelId="{69DA2794-F694-314F-AF1A-91D3FA935AA9}" type="presOf" srcId="{33AB2AA6-53F6-4107-9FFE-501D76F8A9AF}" destId="{55BB65E0-C0A1-8846-8160-365827136E31}" srcOrd="0" destOrd="0" presId="urn:microsoft.com/office/officeart/2008/layout/AlternatingHexagons"/>
    <dgm:cxn modelId="{323BFBBD-9F40-D643-9CD0-FC5B538804D4}" type="presOf" srcId="{140D3154-C864-4A6C-A345-CD114861C800}" destId="{71DF75CB-8378-DA4D-827F-A07FEA14AE50}" srcOrd="0" destOrd="0" presId="urn:microsoft.com/office/officeart/2008/layout/AlternatingHexagons"/>
    <dgm:cxn modelId="{85C34DF6-BBD4-2E41-936F-91DE3A89AD68}" type="presOf" srcId="{3E54D363-036A-44AE-9093-5CEF7958F496}" destId="{01AB7B51-BB68-4B48-A51F-83F6064A4452}" srcOrd="0" destOrd="0" presId="urn:microsoft.com/office/officeart/2008/layout/AlternatingHexagons"/>
    <dgm:cxn modelId="{9DA1D44A-08F0-A046-9FF1-8FE849998E4D}" type="presParOf" srcId="{D1E8C4C9-C484-D240-AFCE-6E31D8BFA1A9}" destId="{883F028E-6C46-7344-B29E-7ECB8792A0D6}" srcOrd="0" destOrd="0" presId="urn:microsoft.com/office/officeart/2008/layout/AlternatingHexagons"/>
    <dgm:cxn modelId="{122B4CF4-F60D-E445-AC1B-B5D63224B96B}" type="presParOf" srcId="{883F028E-6C46-7344-B29E-7ECB8792A0D6}" destId="{55BB65E0-C0A1-8846-8160-365827136E31}" srcOrd="0" destOrd="0" presId="urn:microsoft.com/office/officeart/2008/layout/AlternatingHexagons"/>
    <dgm:cxn modelId="{4C3F669E-7C45-AF43-94B8-A37801C841C5}" type="presParOf" srcId="{883F028E-6C46-7344-B29E-7ECB8792A0D6}" destId="{71DF75CB-8378-DA4D-827F-A07FEA14AE50}" srcOrd="1" destOrd="0" presId="urn:microsoft.com/office/officeart/2008/layout/AlternatingHexagons"/>
    <dgm:cxn modelId="{C41936C7-7044-EE41-900A-9569B34D4FEA}" type="presParOf" srcId="{883F028E-6C46-7344-B29E-7ECB8792A0D6}" destId="{C0C73AB1-B9D1-0C4B-9D25-1D68F0B3AFBE}" srcOrd="2" destOrd="0" presId="urn:microsoft.com/office/officeart/2008/layout/AlternatingHexagons"/>
    <dgm:cxn modelId="{9C59E6E3-D14C-0740-B5A1-A6D45436579B}" type="presParOf" srcId="{883F028E-6C46-7344-B29E-7ECB8792A0D6}" destId="{6B01ABEB-2FFA-CF44-9121-702490A92A91}" srcOrd="3" destOrd="0" presId="urn:microsoft.com/office/officeart/2008/layout/AlternatingHexagons"/>
    <dgm:cxn modelId="{3AE59AFC-157B-E246-9524-D1893EBFECD8}" type="presParOf" srcId="{883F028E-6C46-7344-B29E-7ECB8792A0D6}" destId="{A8273285-DDB8-B341-8E2A-9288BD551AE6}" srcOrd="4" destOrd="0" presId="urn:microsoft.com/office/officeart/2008/layout/AlternatingHexagons"/>
    <dgm:cxn modelId="{E9B72F28-1611-7C46-A114-7618BF610CCA}" type="presParOf" srcId="{D1E8C4C9-C484-D240-AFCE-6E31D8BFA1A9}" destId="{865B5B12-B07F-2D40-A4EE-188F577886A2}" srcOrd="1" destOrd="0" presId="urn:microsoft.com/office/officeart/2008/layout/AlternatingHexagons"/>
    <dgm:cxn modelId="{6B728893-DEFF-5549-BA65-EE75157C37BC}" type="presParOf" srcId="{D1E8C4C9-C484-D240-AFCE-6E31D8BFA1A9}" destId="{96557D94-9804-5E4E-9E08-ECE390E17BA6}" srcOrd="2" destOrd="0" presId="urn:microsoft.com/office/officeart/2008/layout/AlternatingHexagons"/>
    <dgm:cxn modelId="{44E009E7-9C82-4343-917E-6454C8637E7D}" type="presParOf" srcId="{96557D94-9804-5E4E-9E08-ECE390E17BA6}" destId="{01AB7B51-BB68-4B48-A51F-83F6064A4452}" srcOrd="0" destOrd="0" presId="urn:microsoft.com/office/officeart/2008/layout/AlternatingHexagons"/>
    <dgm:cxn modelId="{95D110CC-8248-7A4D-88A9-4603F66F1D23}" type="presParOf" srcId="{96557D94-9804-5E4E-9E08-ECE390E17BA6}" destId="{0CE5F32D-E6CC-3649-8F91-FFC05706556D}" srcOrd="1" destOrd="0" presId="urn:microsoft.com/office/officeart/2008/layout/AlternatingHexagons"/>
    <dgm:cxn modelId="{F71290A4-316C-CD43-9266-CDBC225AFE61}" type="presParOf" srcId="{96557D94-9804-5E4E-9E08-ECE390E17BA6}" destId="{D9A2C083-B580-1848-8F1D-D7467C9FE31A}" srcOrd="2" destOrd="0" presId="urn:microsoft.com/office/officeart/2008/layout/AlternatingHexagons"/>
    <dgm:cxn modelId="{E1C6E08E-C6D8-764B-A67A-AC69B447993D}" type="presParOf" srcId="{96557D94-9804-5E4E-9E08-ECE390E17BA6}" destId="{39AF1144-DD39-194F-9087-5332B672CB5F}" srcOrd="3" destOrd="0" presId="urn:microsoft.com/office/officeart/2008/layout/AlternatingHexagons"/>
    <dgm:cxn modelId="{8D3FAE59-7868-5449-B4E5-CE4623A0E0C0}" type="presParOf" srcId="{96557D94-9804-5E4E-9E08-ECE390E17BA6}" destId="{97EB802F-A5E0-A945-81F4-9DC591238FE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E11355-A875-49B3-A1A3-887A12FAE7F1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E465EB3-6B5A-4ECB-96BE-B2ACDDE31C38}">
      <dgm:prSet/>
      <dgm:spPr/>
      <dgm:t>
        <a:bodyPr/>
        <a:lstStyle/>
        <a:p>
          <a:r>
            <a:rPr lang="en-US"/>
            <a:t>Chaiyos, J. et. al’s 2018 study in </a:t>
          </a:r>
          <a:r>
            <a:rPr lang="en-US" b="0"/>
            <a:t>Thailand</a:t>
          </a:r>
          <a:r>
            <a:rPr lang="en-US"/>
            <a:t> finds that </a:t>
          </a:r>
          <a:r>
            <a:rPr lang="en-US" b="1">
              <a:solidFill>
                <a:schemeClr val="accent3">
                  <a:lumMod val="75000"/>
                </a:schemeClr>
              </a:solidFill>
            </a:rPr>
            <a:t>mean annual precipitation </a:t>
          </a:r>
          <a:r>
            <a:rPr lang="en-US"/>
            <a:t>most affected spatial distribution of </a:t>
          </a:r>
          <a:r>
            <a:rPr lang="en-US" i="1"/>
            <a:t>T. trichiura</a:t>
          </a:r>
          <a:endParaRPr lang="en-US" dirty="0"/>
        </a:p>
      </dgm:t>
    </dgm:pt>
    <dgm:pt modelId="{2810128B-51EF-4BCB-9F1B-A0A6DE3A5F81}" type="parTrans" cxnId="{C5BD6830-6C23-42B5-ACD4-6B899848BCDC}">
      <dgm:prSet/>
      <dgm:spPr/>
      <dgm:t>
        <a:bodyPr/>
        <a:lstStyle/>
        <a:p>
          <a:endParaRPr lang="en-US"/>
        </a:p>
      </dgm:t>
    </dgm:pt>
    <dgm:pt modelId="{4198C3CE-1822-42E8-B781-D74CF9811835}" type="sibTrans" cxnId="{C5BD6830-6C23-42B5-ACD4-6B899848BCDC}">
      <dgm:prSet phldrT="01" phldr="0"/>
      <dgm:spPr/>
      <dgm:t>
        <a:bodyPr/>
        <a:lstStyle/>
        <a:p>
          <a:endParaRPr lang="en-US"/>
        </a:p>
      </dgm:t>
    </dgm:pt>
    <dgm:pt modelId="{67764A53-F2DB-47BA-BD0D-8C3611BFF2E0}">
      <dgm:prSet/>
      <dgm:spPr/>
      <dgm:t>
        <a:bodyPr/>
        <a:lstStyle/>
        <a:p>
          <a:r>
            <a:rPr lang="en-US" dirty="0" err="1"/>
            <a:t>Chammartin</a:t>
          </a:r>
          <a:r>
            <a:rPr lang="en-US" dirty="0"/>
            <a:t>, F. et. </a:t>
          </a:r>
          <a:r>
            <a:rPr lang="en-US" dirty="0" err="1"/>
            <a:t>al’s</a:t>
          </a:r>
          <a:r>
            <a:rPr lang="en-US" dirty="0"/>
            <a:t> 2013 study in </a:t>
          </a:r>
          <a:r>
            <a:rPr lang="en-US" b="0" dirty="0"/>
            <a:t>Bolivia</a:t>
          </a:r>
          <a:r>
            <a:rPr lang="en-US" dirty="0"/>
            <a:t> finds that </a:t>
          </a:r>
          <a:r>
            <a:rPr lang="en-US" b="1" dirty="0">
              <a:solidFill>
                <a:schemeClr val="accent4">
                  <a:lumMod val="75000"/>
                </a:schemeClr>
              </a:solidFill>
            </a:rPr>
            <a:t>altitude</a:t>
          </a:r>
          <a:r>
            <a:rPr lang="en-US" dirty="0"/>
            <a:t> has a negative effect on </a:t>
          </a:r>
          <a:r>
            <a:rPr lang="en-US" i="1" dirty="0"/>
            <a:t>T. </a:t>
          </a:r>
          <a:r>
            <a:rPr lang="en-US" i="1" dirty="0" err="1"/>
            <a:t>trichiura</a:t>
          </a:r>
          <a:endParaRPr lang="en-US" dirty="0"/>
        </a:p>
      </dgm:t>
    </dgm:pt>
    <dgm:pt modelId="{789D2F46-EC03-4E53-897E-7F6AD05AA76B}" type="parTrans" cxnId="{BB299DFB-5982-41A2-80F7-376C37845213}">
      <dgm:prSet/>
      <dgm:spPr/>
      <dgm:t>
        <a:bodyPr/>
        <a:lstStyle/>
        <a:p>
          <a:endParaRPr lang="en-US"/>
        </a:p>
      </dgm:t>
    </dgm:pt>
    <dgm:pt modelId="{1B9AAC2D-CE48-4B10-B972-E5078E65FA26}" type="sibTrans" cxnId="{BB299DFB-5982-41A2-80F7-376C37845213}">
      <dgm:prSet phldrT="03" phldr="0"/>
      <dgm:spPr/>
      <dgm:t>
        <a:bodyPr/>
        <a:lstStyle/>
        <a:p>
          <a:endParaRPr lang="en-US"/>
        </a:p>
      </dgm:t>
    </dgm:pt>
    <dgm:pt modelId="{293909F0-BA9E-B441-90D7-C9B95E1FC725}">
      <dgm:prSet/>
      <dgm:spPr/>
      <dgm:t>
        <a:bodyPr/>
        <a:lstStyle/>
        <a:p>
          <a:r>
            <a:rPr lang="en-US"/>
            <a:t>Handzel, Thomas, et al.’s 2003 study in </a:t>
          </a:r>
          <a:r>
            <a:rPr lang="en-US" b="0"/>
            <a:t>Kenya</a:t>
          </a:r>
          <a:r>
            <a:rPr lang="en-US"/>
            <a:t> finds </a:t>
          </a:r>
          <a:r>
            <a:rPr lang="en-US" b="1">
              <a:solidFill>
                <a:schemeClr val="accent6">
                  <a:lumMod val="75000"/>
                </a:schemeClr>
              </a:solidFill>
            </a:rPr>
            <a:t>proximity to Lake Victoria </a:t>
          </a:r>
          <a:r>
            <a:rPr lang="en-US"/>
            <a:t>was associated with a variety of geohelminth infections</a:t>
          </a:r>
          <a:endParaRPr lang="en-US" dirty="0"/>
        </a:p>
      </dgm:t>
    </dgm:pt>
    <dgm:pt modelId="{9BBB269D-709C-F24B-BB27-F8340DF0BBA5}" type="parTrans" cxnId="{B42262B5-C835-A942-9744-A15A8DBEFD1C}">
      <dgm:prSet/>
      <dgm:spPr/>
      <dgm:t>
        <a:bodyPr/>
        <a:lstStyle/>
        <a:p>
          <a:endParaRPr lang="en-US"/>
        </a:p>
      </dgm:t>
    </dgm:pt>
    <dgm:pt modelId="{D60BA2A4-9A7C-E945-AB9E-05C257FC29C1}" type="sibTrans" cxnId="{B42262B5-C835-A942-9744-A15A8DBEFD1C}">
      <dgm:prSet phldrT="02" phldr="0"/>
      <dgm:spPr/>
      <dgm:t>
        <a:bodyPr/>
        <a:lstStyle/>
        <a:p>
          <a:endParaRPr lang="en-US"/>
        </a:p>
      </dgm:t>
    </dgm:pt>
    <dgm:pt modelId="{68FBDE2C-4E4B-5249-85BF-6FFEBADF34A1}" type="pres">
      <dgm:prSet presAssocID="{41E11355-A875-49B3-A1A3-887A12FAE7F1}" presName="vert0" presStyleCnt="0">
        <dgm:presLayoutVars>
          <dgm:dir/>
          <dgm:animOne val="branch"/>
          <dgm:animLvl val="lvl"/>
        </dgm:presLayoutVars>
      </dgm:prSet>
      <dgm:spPr/>
    </dgm:pt>
    <dgm:pt modelId="{80054DB1-33F3-8848-862A-5CF57843E16D}" type="pres">
      <dgm:prSet presAssocID="{3E465EB3-6B5A-4ECB-96BE-B2ACDDE31C38}" presName="thickLine" presStyleLbl="alignNode1" presStyleIdx="0" presStyleCnt="3"/>
      <dgm:spPr/>
    </dgm:pt>
    <dgm:pt modelId="{CAF76B24-A4ED-374D-ADAF-5EB9C04CBA2F}" type="pres">
      <dgm:prSet presAssocID="{3E465EB3-6B5A-4ECB-96BE-B2ACDDE31C38}" presName="horz1" presStyleCnt="0"/>
      <dgm:spPr/>
    </dgm:pt>
    <dgm:pt modelId="{89F8AFD6-BEAC-004F-8444-9A549D3017B2}" type="pres">
      <dgm:prSet presAssocID="{3E465EB3-6B5A-4ECB-96BE-B2ACDDE31C38}" presName="tx1" presStyleLbl="revTx" presStyleIdx="0" presStyleCnt="3"/>
      <dgm:spPr/>
    </dgm:pt>
    <dgm:pt modelId="{7A7C47CC-8CD7-614D-B671-56F9C80D5F22}" type="pres">
      <dgm:prSet presAssocID="{3E465EB3-6B5A-4ECB-96BE-B2ACDDE31C38}" presName="vert1" presStyleCnt="0"/>
      <dgm:spPr/>
    </dgm:pt>
    <dgm:pt modelId="{7A4CDC0F-CF9B-EA43-ABCB-FC8DCDD8E81C}" type="pres">
      <dgm:prSet presAssocID="{293909F0-BA9E-B441-90D7-C9B95E1FC725}" presName="thickLine" presStyleLbl="alignNode1" presStyleIdx="1" presStyleCnt="3"/>
      <dgm:spPr/>
    </dgm:pt>
    <dgm:pt modelId="{4FCD5EBF-6BF6-3B4D-80F7-A637A7528E4A}" type="pres">
      <dgm:prSet presAssocID="{293909F0-BA9E-B441-90D7-C9B95E1FC725}" presName="horz1" presStyleCnt="0"/>
      <dgm:spPr/>
    </dgm:pt>
    <dgm:pt modelId="{C2C9CB47-2C0B-1C41-BB1C-987CDBCABFCC}" type="pres">
      <dgm:prSet presAssocID="{293909F0-BA9E-B441-90D7-C9B95E1FC725}" presName="tx1" presStyleLbl="revTx" presStyleIdx="1" presStyleCnt="3"/>
      <dgm:spPr/>
    </dgm:pt>
    <dgm:pt modelId="{143837DA-4EEE-4346-AFC1-EC19C10FC73A}" type="pres">
      <dgm:prSet presAssocID="{293909F0-BA9E-B441-90D7-C9B95E1FC725}" presName="vert1" presStyleCnt="0"/>
      <dgm:spPr/>
    </dgm:pt>
    <dgm:pt modelId="{5BB9274F-417A-BB41-8B03-3233DA9930CB}" type="pres">
      <dgm:prSet presAssocID="{67764A53-F2DB-47BA-BD0D-8C3611BFF2E0}" presName="thickLine" presStyleLbl="alignNode1" presStyleIdx="2" presStyleCnt="3"/>
      <dgm:spPr/>
    </dgm:pt>
    <dgm:pt modelId="{FE58B568-75C7-0142-8316-02505BAC0B67}" type="pres">
      <dgm:prSet presAssocID="{67764A53-F2DB-47BA-BD0D-8C3611BFF2E0}" presName="horz1" presStyleCnt="0"/>
      <dgm:spPr/>
    </dgm:pt>
    <dgm:pt modelId="{4FB344F7-1385-8141-869F-A8890306967D}" type="pres">
      <dgm:prSet presAssocID="{67764A53-F2DB-47BA-BD0D-8C3611BFF2E0}" presName="tx1" presStyleLbl="revTx" presStyleIdx="2" presStyleCnt="3"/>
      <dgm:spPr/>
    </dgm:pt>
    <dgm:pt modelId="{FA6F1DF6-35CA-3648-8D45-6EB325B805D7}" type="pres">
      <dgm:prSet presAssocID="{67764A53-F2DB-47BA-BD0D-8C3611BFF2E0}" presName="vert1" presStyleCnt="0"/>
      <dgm:spPr/>
    </dgm:pt>
  </dgm:ptLst>
  <dgm:cxnLst>
    <dgm:cxn modelId="{1B40992F-4D44-DA48-A8C2-08D3F7F64F1B}" type="presOf" srcId="{67764A53-F2DB-47BA-BD0D-8C3611BFF2E0}" destId="{4FB344F7-1385-8141-869F-A8890306967D}" srcOrd="0" destOrd="0" presId="urn:microsoft.com/office/officeart/2008/layout/LinedList"/>
    <dgm:cxn modelId="{C5BD6830-6C23-42B5-ACD4-6B899848BCDC}" srcId="{41E11355-A875-49B3-A1A3-887A12FAE7F1}" destId="{3E465EB3-6B5A-4ECB-96BE-B2ACDDE31C38}" srcOrd="0" destOrd="0" parTransId="{2810128B-51EF-4BCB-9F1B-A0A6DE3A5F81}" sibTransId="{4198C3CE-1822-42E8-B781-D74CF9811835}"/>
    <dgm:cxn modelId="{43E3E588-2E05-6740-BEE2-A4FB2834F34D}" type="presOf" srcId="{41E11355-A875-49B3-A1A3-887A12FAE7F1}" destId="{68FBDE2C-4E4B-5249-85BF-6FFEBADF34A1}" srcOrd="0" destOrd="0" presId="urn:microsoft.com/office/officeart/2008/layout/LinedList"/>
    <dgm:cxn modelId="{B42262B5-C835-A942-9744-A15A8DBEFD1C}" srcId="{41E11355-A875-49B3-A1A3-887A12FAE7F1}" destId="{293909F0-BA9E-B441-90D7-C9B95E1FC725}" srcOrd="1" destOrd="0" parTransId="{9BBB269D-709C-F24B-BB27-F8340DF0BBA5}" sibTransId="{D60BA2A4-9A7C-E945-AB9E-05C257FC29C1}"/>
    <dgm:cxn modelId="{33BA78E0-8DD8-924A-90DD-CDA4EEFB2FA0}" type="presOf" srcId="{3E465EB3-6B5A-4ECB-96BE-B2ACDDE31C38}" destId="{89F8AFD6-BEAC-004F-8444-9A549D3017B2}" srcOrd="0" destOrd="0" presId="urn:microsoft.com/office/officeart/2008/layout/LinedList"/>
    <dgm:cxn modelId="{422119E1-0508-7941-A33F-797354A87C62}" type="presOf" srcId="{293909F0-BA9E-B441-90D7-C9B95E1FC725}" destId="{C2C9CB47-2C0B-1C41-BB1C-987CDBCABFCC}" srcOrd="0" destOrd="0" presId="urn:microsoft.com/office/officeart/2008/layout/LinedList"/>
    <dgm:cxn modelId="{BB299DFB-5982-41A2-80F7-376C37845213}" srcId="{41E11355-A875-49B3-A1A3-887A12FAE7F1}" destId="{67764A53-F2DB-47BA-BD0D-8C3611BFF2E0}" srcOrd="2" destOrd="0" parTransId="{789D2F46-EC03-4E53-897E-7F6AD05AA76B}" sibTransId="{1B9AAC2D-CE48-4B10-B972-E5078E65FA26}"/>
    <dgm:cxn modelId="{664E91FF-6F9A-1744-AD71-ED57EB1355B3}" type="presParOf" srcId="{68FBDE2C-4E4B-5249-85BF-6FFEBADF34A1}" destId="{80054DB1-33F3-8848-862A-5CF57843E16D}" srcOrd="0" destOrd="0" presId="urn:microsoft.com/office/officeart/2008/layout/LinedList"/>
    <dgm:cxn modelId="{41480338-7CB0-EA4F-893C-7900CED24102}" type="presParOf" srcId="{68FBDE2C-4E4B-5249-85BF-6FFEBADF34A1}" destId="{CAF76B24-A4ED-374D-ADAF-5EB9C04CBA2F}" srcOrd="1" destOrd="0" presId="urn:microsoft.com/office/officeart/2008/layout/LinedList"/>
    <dgm:cxn modelId="{AB4DACB0-DD32-2044-817F-7985F3471059}" type="presParOf" srcId="{CAF76B24-A4ED-374D-ADAF-5EB9C04CBA2F}" destId="{89F8AFD6-BEAC-004F-8444-9A549D3017B2}" srcOrd="0" destOrd="0" presId="urn:microsoft.com/office/officeart/2008/layout/LinedList"/>
    <dgm:cxn modelId="{370EE653-5745-EC48-A623-66A962792606}" type="presParOf" srcId="{CAF76B24-A4ED-374D-ADAF-5EB9C04CBA2F}" destId="{7A7C47CC-8CD7-614D-B671-56F9C80D5F22}" srcOrd="1" destOrd="0" presId="urn:microsoft.com/office/officeart/2008/layout/LinedList"/>
    <dgm:cxn modelId="{FE996C0B-3D3B-7243-B8F3-9D62BF64BF8F}" type="presParOf" srcId="{68FBDE2C-4E4B-5249-85BF-6FFEBADF34A1}" destId="{7A4CDC0F-CF9B-EA43-ABCB-FC8DCDD8E81C}" srcOrd="2" destOrd="0" presId="urn:microsoft.com/office/officeart/2008/layout/LinedList"/>
    <dgm:cxn modelId="{86B88F28-1A03-444B-A509-3662D655D264}" type="presParOf" srcId="{68FBDE2C-4E4B-5249-85BF-6FFEBADF34A1}" destId="{4FCD5EBF-6BF6-3B4D-80F7-A637A7528E4A}" srcOrd="3" destOrd="0" presId="urn:microsoft.com/office/officeart/2008/layout/LinedList"/>
    <dgm:cxn modelId="{C93F3C14-6D4D-6542-9F4B-A4BE707CBD45}" type="presParOf" srcId="{4FCD5EBF-6BF6-3B4D-80F7-A637A7528E4A}" destId="{C2C9CB47-2C0B-1C41-BB1C-987CDBCABFCC}" srcOrd="0" destOrd="0" presId="urn:microsoft.com/office/officeart/2008/layout/LinedList"/>
    <dgm:cxn modelId="{67E80312-2375-2D48-A08F-37D8CBC84ACA}" type="presParOf" srcId="{4FCD5EBF-6BF6-3B4D-80F7-A637A7528E4A}" destId="{143837DA-4EEE-4346-AFC1-EC19C10FC73A}" srcOrd="1" destOrd="0" presId="urn:microsoft.com/office/officeart/2008/layout/LinedList"/>
    <dgm:cxn modelId="{32860033-43E3-BE48-85EB-ACF80AAA092E}" type="presParOf" srcId="{68FBDE2C-4E4B-5249-85BF-6FFEBADF34A1}" destId="{5BB9274F-417A-BB41-8B03-3233DA9930CB}" srcOrd="4" destOrd="0" presId="urn:microsoft.com/office/officeart/2008/layout/LinedList"/>
    <dgm:cxn modelId="{43BC3268-9ADA-1A44-B8AF-86A6C7401591}" type="presParOf" srcId="{68FBDE2C-4E4B-5249-85BF-6FFEBADF34A1}" destId="{FE58B568-75C7-0142-8316-02505BAC0B67}" srcOrd="5" destOrd="0" presId="urn:microsoft.com/office/officeart/2008/layout/LinedList"/>
    <dgm:cxn modelId="{F2328B52-E62D-514A-AA3B-44F004508EB3}" type="presParOf" srcId="{FE58B568-75C7-0142-8316-02505BAC0B67}" destId="{4FB344F7-1385-8141-869F-A8890306967D}" srcOrd="0" destOrd="0" presId="urn:microsoft.com/office/officeart/2008/layout/LinedList"/>
    <dgm:cxn modelId="{926C27CD-D3D6-C142-9463-3E97E7B3C0F8}" type="presParOf" srcId="{FE58B568-75C7-0142-8316-02505BAC0B67}" destId="{FA6F1DF6-35CA-3648-8D45-6EB325B805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534888-7012-41EA-B722-AD22B97F363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48C8AE-6657-496B-9A3A-D5856730378C}">
      <dgm:prSet/>
      <dgm:spPr/>
      <dgm:t>
        <a:bodyPr/>
        <a:lstStyle/>
        <a:p>
          <a:pPr>
            <a:defRPr cap="all"/>
          </a:pPr>
          <a:r>
            <a:rPr lang="en-US" b="0" dirty="0"/>
            <a:t>Altitude</a:t>
          </a:r>
        </a:p>
        <a:p>
          <a:pPr>
            <a:defRPr cap="all"/>
          </a:pPr>
          <a:r>
            <a:rPr lang="en-US" b="1" dirty="0"/>
            <a:t>(NASA STRM 90)</a:t>
          </a:r>
        </a:p>
      </dgm:t>
    </dgm:pt>
    <dgm:pt modelId="{74E353D5-011F-4673-8B17-272E45FB30C6}" type="parTrans" cxnId="{864A7A5B-04F5-4273-BF58-962D52F638DB}">
      <dgm:prSet/>
      <dgm:spPr/>
      <dgm:t>
        <a:bodyPr/>
        <a:lstStyle/>
        <a:p>
          <a:endParaRPr lang="en-US"/>
        </a:p>
      </dgm:t>
    </dgm:pt>
    <dgm:pt modelId="{1FF7A526-54A0-43D2-8D97-BD7D16A8903D}" type="sibTrans" cxnId="{864A7A5B-04F5-4273-BF58-962D52F638DB}">
      <dgm:prSet/>
      <dgm:spPr/>
      <dgm:t>
        <a:bodyPr/>
        <a:lstStyle/>
        <a:p>
          <a:endParaRPr lang="en-US"/>
        </a:p>
      </dgm:t>
    </dgm:pt>
    <dgm:pt modelId="{31E3E92F-EBCD-48D0-B0CD-D34D29F9DE11}">
      <dgm:prSet/>
      <dgm:spPr/>
      <dgm:t>
        <a:bodyPr/>
        <a:lstStyle/>
        <a:p>
          <a:pPr>
            <a:defRPr cap="all"/>
          </a:pPr>
          <a:r>
            <a:rPr lang="en-US" b="0"/>
            <a:t>Annual mean Temperature</a:t>
          </a:r>
        </a:p>
        <a:p>
          <a:pPr>
            <a:defRPr cap="all"/>
          </a:pPr>
          <a:r>
            <a:rPr lang="en-US" b="1"/>
            <a:t>(World Climate Data, Bio1)</a:t>
          </a:r>
        </a:p>
      </dgm:t>
    </dgm:pt>
    <dgm:pt modelId="{56DAACC6-DA6C-484A-89A2-F1551BAB3F04}" type="parTrans" cxnId="{6BF32DC5-CB65-4A74-B674-9008A8624742}">
      <dgm:prSet/>
      <dgm:spPr/>
      <dgm:t>
        <a:bodyPr/>
        <a:lstStyle/>
        <a:p>
          <a:endParaRPr lang="en-US"/>
        </a:p>
      </dgm:t>
    </dgm:pt>
    <dgm:pt modelId="{6CC0920F-E349-452A-B2FF-7C03E72514F6}" type="sibTrans" cxnId="{6BF32DC5-CB65-4A74-B674-9008A8624742}">
      <dgm:prSet/>
      <dgm:spPr/>
      <dgm:t>
        <a:bodyPr/>
        <a:lstStyle/>
        <a:p>
          <a:endParaRPr lang="en-US"/>
        </a:p>
      </dgm:t>
    </dgm:pt>
    <dgm:pt modelId="{83891CD1-C838-4789-AD0D-85A4694706A7}">
      <dgm:prSet/>
      <dgm:spPr/>
      <dgm:t>
        <a:bodyPr/>
        <a:lstStyle/>
        <a:p>
          <a:pPr>
            <a:defRPr cap="all"/>
          </a:pPr>
          <a:r>
            <a:rPr lang="en-US" b="0"/>
            <a:t>Distance to water bodies – lakes, rivers, and canals </a:t>
          </a:r>
          <a:r>
            <a:rPr lang="en-US" b="1"/>
            <a:t>(Digital chart of the world)</a:t>
          </a:r>
        </a:p>
      </dgm:t>
    </dgm:pt>
    <dgm:pt modelId="{13A70416-540E-47D6-8232-5128BE031AF3}" type="parTrans" cxnId="{E3B85EEF-67F5-40F5-8067-4F5A0D4AED58}">
      <dgm:prSet/>
      <dgm:spPr/>
      <dgm:t>
        <a:bodyPr/>
        <a:lstStyle/>
        <a:p>
          <a:endParaRPr lang="en-US"/>
        </a:p>
      </dgm:t>
    </dgm:pt>
    <dgm:pt modelId="{F4DE7351-848C-44AF-9BBB-8925F515957B}" type="sibTrans" cxnId="{E3B85EEF-67F5-40F5-8067-4F5A0D4AED58}">
      <dgm:prSet/>
      <dgm:spPr/>
      <dgm:t>
        <a:bodyPr/>
        <a:lstStyle/>
        <a:p>
          <a:endParaRPr lang="en-US"/>
        </a:p>
      </dgm:t>
    </dgm:pt>
    <dgm:pt modelId="{EF40ED55-EE0D-D949-9C30-39EA3B96CD9F}">
      <dgm:prSet/>
      <dgm:spPr/>
      <dgm:t>
        <a:bodyPr/>
        <a:lstStyle/>
        <a:p>
          <a:pPr>
            <a:defRPr cap="all"/>
          </a:pPr>
          <a:r>
            <a:rPr lang="en-US" b="0"/>
            <a:t>Distance to transport infrastructure – roads and railroads</a:t>
          </a:r>
        </a:p>
        <a:p>
          <a:pPr>
            <a:defRPr cap="all"/>
          </a:pPr>
          <a:r>
            <a:rPr lang="en-US" b="1"/>
            <a:t>(Digital chart of the world)</a:t>
          </a:r>
        </a:p>
      </dgm:t>
    </dgm:pt>
    <dgm:pt modelId="{97453FF3-4E33-9949-BE9C-D674715C0619}" type="parTrans" cxnId="{658E6EB4-8D8E-8644-BE9C-0BA32C133E0F}">
      <dgm:prSet/>
      <dgm:spPr/>
      <dgm:t>
        <a:bodyPr/>
        <a:lstStyle/>
        <a:p>
          <a:endParaRPr lang="en-US"/>
        </a:p>
      </dgm:t>
    </dgm:pt>
    <dgm:pt modelId="{40FA0B42-4ABF-1648-9923-A3502B604175}" type="sibTrans" cxnId="{658E6EB4-8D8E-8644-BE9C-0BA32C133E0F}">
      <dgm:prSet/>
      <dgm:spPr/>
      <dgm:t>
        <a:bodyPr/>
        <a:lstStyle/>
        <a:p>
          <a:endParaRPr lang="en-US"/>
        </a:p>
      </dgm:t>
    </dgm:pt>
    <dgm:pt modelId="{8B5BE0E2-F03D-4AAE-8FD9-59D1D3B8222E}" type="pres">
      <dgm:prSet presAssocID="{87534888-7012-41EA-B722-AD22B97F363A}" presName="root" presStyleCnt="0">
        <dgm:presLayoutVars>
          <dgm:dir/>
          <dgm:resizeHandles val="exact"/>
        </dgm:presLayoutVars>
      </dgm:prSet>
      <dgm:spPr/>
    </dgm:pt>
    <dgm:pt modelId="{56A429BD-36EC-4B06-B1B1-D4C528940CFC}" type="pres">
      <dgm:prSet presAssocID="{4A48C8AE-6657-496B-9A3A-D5856730378C}" presName="compNode" presStyleCnt="0"/>
      <dgm:spPr/>
    </dgm:pt>
    <dgm:pt modelId="{D885467E-86B5-470A-BD0E-1AD2063E43E5}" type="pres">
      <dgm:prSet presAssocID="{4A48C8AE-6657-496B-9A3A-D5856730378C}" presName="iconBgRect" presStyleLbl="bgShp" presStyleIdx="0" presStyleCnt="4"/>
      <dgm:spPr/>
    </dgm:pt>
    <dgm:pt modelId="{6D313D74-2DD0-4BAF-9A98-F9DDEA59DE26}" type="pres">
      <dgm:prSet presAssocID="{4A48C8AE-6657-496B-9A3A-D585673037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30A0E091-80A2-4762-B70B-36C6634A4767}" type="pres">
      <dgm:prSet presAssocID="{4A48C8AE-6657-496B-9A3A-D5856730378C}" presName="spaceRect" presStyleCnt="0"/>
      <dgm:spPr/>
    </dgm:pt>
    <dgm:pt modelId="{58195496-A1BF-4567-BC7A-6FC701BFFCA3}" type="pres">
      <dgm:prSet presAssocID="{4A48C8AE-6657-496B-9A3A-D5856730378C}" presName="textRect" presStyleLbl="revTx" presStyleIdx="0" presStyleCnt="4">
        <dgm:presLayoutVars>
          <dgm:chMax val="1"/>
          <dgm:chPref val="1"/>
        </dgm:presLayoutVars>
      </dgm:prSet>
      <dgm:spPr/>
    </dgm:pt>
    <dgm:pt modelId="{69DE0D38-5317-4A31-857F-9A9FDD8CA961}" type="pres">
      <dgm:prSet presAssocID="{1FF7A526-54A0-43D2-8D97-BD7D16A8903D}" presName="sibTrans" presStyleCnt="0"/>
      <dgm:spPr/>
    </dgm:pt>
    <dgm:pt modelId="{13D82697-6F48-4E9A-9369-6DC45FB7F41A}" type="pres">
      <dgm:prSet presAssocID="{31E3E92F-EBCD-48D0-B0CD-D34D29F9DE11}" presName="compNode" presStyleCnt="0"/>
      <dgm:spPr/>
    </dgm:pt>
    <dgm:pt modelId="{9314104F-20B5-496E-90E9-BA81A8A96B2E}" type="pres">
      <dgm:prSet presAssocID="{31E3E92F-EBCD-48D0-B0CD-D34D29F9DE11}" presName="iconBgRect" presStyleLbl="bgShp" presStyleIdx="1" presStyleCnt="4"/>
      <dgm:spPr/>
    </dgm:pt>
    <dgm:pt modelId="{BBF7ECB4-AB68-415F-A511-3F8F5E0824D8}" type="pres">
      <dgm:prSet presAssocID="{31E3E92F-EBCD-48D0-B0CD-D34D29F9DE11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1881686-25B7-4044-9472-27A1800EDB52}" type="pres">
      <dgm:prSet presAssocID="{31E3E92F-EBCD-48D0-B0CD-D34D29F9DE11}" presName="spaceRect" presStyleCnt="0"/>
      <dgm:spPr/>
    </dgm:pt>
    <dgm:pt modelId="{71309D89-469B-4CFB-AD99-2096DD81CE06}" type="pres">
      <dgm:prSet presAssocID="{31E3E92F-EBCD-48D0-B0CD-D34D29F9DE11}" presName="textRect" presStyleLbl="revTx" presStyleIdx="1" presStyleCnt="4">
        <dgm:presLayoutVars>
          <dgm:chMax val="1"/>
          <dgm:chPref val="1"/>
        </dgm:presLayoutVars>
      </dgm:prSet>
      <dgm:spPr/>
    </dgm:pt>
    <dgm:pt modelId="{997BCF74-12CE-48ED-ACA3-EB21CA5C646A}" type="pres">
      <dgm:prSet presAssocID="{6CC0920F-E349-452A-B2FF-7C03E72514F6}" presName="sibTrans" presStyleCnt="0"/>
      <dgm:spPr/>
    </dgm:pt>
    <dgm:pt modelId="{82949BE5-FE01-4F4B-9403-1CB7FFBACECA}" type="pres">
      <dgm:prSet presAssocID="{83891CD1-C838-4789-AD0D-85A4694706A7}" presName="compNode" presStyleCnt="0"/>
      <dgm:spPr/>
    </dgm:pt>
    <dgm:pt modelId="{4AC58365-1031-4FCB-B313-D43AF43C9BB1}" type="pres">
      <dgm:prSet presAssocID="{83891CD1-C838-4789-AD0D-85A4694706A7}" presName="iconBgRect" presStyleLbl="bgShp" presStyleIdx="2" presStyleCnt="4"/>
      <dgm:spPr/>
    </dgm:pt>
    <dgm:pt modelId="{FC10DBAF-0F4E-46A0-8501-2F588E128144}" type="pres">
      <dgm:prSet presAssocID="{83891CD1-C838-4789-AD0D-85A4694706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F685DF17-A1AB-41B3-ADBB-76E487185CC2}" type="pres">
      <dgm:prSet presAssocID="{83891CD1-C838-4789-AD0D-85A4694706A7}" presName="spaceRect" presStyleCnt="0"/>
      <dgm:spPr/>
    </dgm:pt>
    <dgm:pt modelId="{0F127BC8-8F1F-47BD-B265-A6166ACE8CE4}" type="pres">
      <dgm:prSet presAssocID="{83891CD1-C838-4789-AD0D-85A4694706A7}" presName="textRect" presStyleLbl="revTx" presStyleIdx="2" presStyleCnt="4">
        <dgm:presLayoutVars>
          <dgm:chMax val="1"/>
          <dgm:chPref val="1"/>
        </dgm:presLayoutVars>
      </dgm:prSet>
      <dgm:spPr/>
    </dgm:pt>
    <dgm:pt modelId="{FD08BF29-46DA-4F83-A93B-717E922A29DF}" type="pres">
      <dgm:prSet presAssocID="{F4DE7351-848C-44AF-9BBB-8925F515957B}" presName="sibTrans" presStyleCnt="0"/>
      <dgm:spPr/>
    </dgm:pt>
    <dgm:pt modelId="{2958958C-27E2-4D26-B3A7-085E723EEA2C}" type="pres">
      <dgm:prSet presAssocID="{EF40ED55-EE0D-D949-9C30-39EA3B96CD9F}" presName="compNode" presStyleCnt="0"/>
      <dgm:spPr/>
    </dgm:pt>
    <dgm:pt modelId="{549409C7-0B85-49E0-B8A0-E35486792E88}" type="pres">
      <dgm:prSet presAssocID="{EF40ED55-EE0D-D949-9C30-39EA3B96CD9F}" presName="iconBgRect" presStyleLbl="bgShp" presStyleIdx="3" presStyleCnt="4"/>
      <dgm:spPr/>
    </dgm:pt>
    <dgm:pt modelId="{82F62300-90DD-4286-986F-50E09A8EFCFA}" type="pres">
      <dgm:prSet presAssocID="{EF40ED55-EE0D-D949-9C30-39EA3B96CD9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0E8D9258-C3A5-420D-92B5-939FE46F0EDE}" type="pres">
      <dgm:prSet presAssocID="{EF40ED55-EE0D-D949-9C30-39EA3B96CD9F}" presName="spaceRect" presStyleCnt="0"/>
      <dgm:spPr/>
    </dgm:pt>
    <dgm:pt modelId="{CAC29D2B-4DCF-4F13-974D-6858509D9BAD}" type="pres">
      <dgm:prSet presAssocID="{EF40ED55-EE0D-D949-9C30-39EA3B96CD9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AC25428-018E-AC49-AE2B-8ECCD45BCD2B}" type="presOf" srcId="{4A48C8AE-6657-496B-9A3A-D5856730378C}" destId="{58195496-A1BF-4567-BC7A-6FC701BFFCA3}" srcOrd="0" destOrd="0" presId="urn:microsoft.com/office/officeart/2018/5/layout/IconCircleLabelList"/>
    <dgm:cxn modelId="{F2AE3930-DB5E-3747-A871-156CAADA89DF}" type="presOf" srcId="{83891CD1-C838-4789-AD0D-85A4694706A7}" destId="{0F127BC8-8F1F-47BD-B265-A6166ACE8CE4}" srcOrd="0" destOrd="0" presId="urn:microsoft.com/office/officeart/2018/5/layout/IconCircleLabelList"/>
    <dgm:cxn modelId="{864A7A5B-04F5-4273-BF58-962D52F638DB}" srcId="{87534888-7012-41EA-B722-AD22B97F363A}" destId="{4A48C8AE-6657-496B-9A3A-D5856730378C}" srcOrd="0" destOrd="0" parTransId="{74E353D5-011F-4673-8B17-272E45FB30C6}" sibTransId="{1FF7A526-54A0-43D2-8D97-BD7D16A8903D}"/>
    <dgm:cxn modelId="{8485A0AA-9A43-1B45-B20A-6BA8668FB27D}" type="presOf" srcId="{31E3E92F-EBCD-48D0-B0CD-D34D29F9DE11}" destId="{71309D89-469B-4CFB-AD99-2096DD81CE06}" srcOrd="0" destOrd="0" presId="urn:microsoft.com/office/officeart/2018/5/layout/IconCircleLabelList"/>
    <dgm:cxn modelId="{658E6EB4-8D8E-8644-BE9C-0BA32C133E0F}" srcId="{87534888-7012-41EA-B722-AD22B97F363A}" destId="{EF40ED55-EE0D-D949-9C30-39EA3B96CD9F}" srcOrd="3" destOrd="0" parTransId="{97453FF3-4E33-9949-BE9C-D674715C0619}" sibTransId="{40FA0B42-4ABF-1648-9923-A3502B604175}"/>
    <dgm:cxn modelId="{35736BBC-7DAC-A345-89C6-EC3005BBF745}" type="presOf" srcId="{EF40ED55-EE0D-D949-9C30-39EA3B96CD9F}" destId="{CAC29D2B-4DCF-4F13-974D-6858509D9BAD}" srcOrd="0" destOrd="0" presId="urn:microsoft.com/office/officeart/2018/5/layout/IconCircleLabelList"/>
    <dgm:cxn modelId="{6BF32DC5-CB65-4A74-B674-9008A8624742}" srcId="{87534888-7012-41EA-B722-AD22B97F363A}" destId="{31E3E92F-EBCD-48D0-B0CD-D34D29F9DE11}" srcOrd="1" destOrd="0" parTransId="{56DAACC6-DA6C-484A-89A2-F1551BAB3F04}" sibTransId="{6CC0920F-E349-452A-B2FF-7C03E72514F6}"/>
    <dgm:cxn modelId="{437E03D3-49E8-A247-8E1D-10B56DC6A8A4}" type="presOf" srcId="{87534888-7012-41EA-B722-AD22B97F363A}" destId="{8B5BE0E2-F03D-4AAE-8FD9-59D1D3B8222E}" srcOrd="0" destOrd="0" presId="urn:microsoft.com/office/officeart/2018/5/layout/IconCircleLabelList"/>
    <dgm:cxn modelId="{E3B85EEF-67F5-40F5-8067-4F5A0D4AED58}" srcId="{87534888-7012-41EA-B722-AD22B97F363A}" destId="{83891CD1-C838-4789-AD0D-85A4694706A7}" srcOrd="2" destOrd="0" parTransId="{13A70416-540E-47D6-8232-5128BE031AF3}" sibTransId="{F4DE7351-848C-44AF-9BBB-8925F515957B}"/>
    <dgm:cxn modelId="{809E4EA7-E246-E44E-971D-8127137C45A8}" type="presParOf" srcId="{8B5BE0E2-F03D-4AAE-8FD9-59D1D3B8222E}" destId="{56A429BD-36EC-4B06-B1B1-D4C528940CFC}" srcOrd="0" destOrd="0" presId="urn:microsoft.com/office/officeart/2018/5/layout/IconCircleLabelList"/>
    <dgm:cxn modelId="{2B2D9C5F-04F2-F644-A02C-FE0D14E869BD}" type="presParOf" srcId="{56A429BD-36EC-4B06-B1B1-D4C528940CFC}" destId="{D885467E-86B5-470A-BD0E-1AD2063E43E5}" srcOrd="0" destOrd="0" presId="urn:microsoft.com/office/officeart/2018/5/layout/IconCircleLabelList"/>
    <dgm:cxn modelId="{680016E2-DCCE-0A47-9E35-99ACEE3229B2}" type="presParOf" srcId="{56A429BD-36EC-4B06-B1B1-D4C528940CFC}" destId="{6D313D74-2DD0-4BAF-9A98-F9DDEA59DE26}" srcOrd="1" destOrd="0" presId="urn:microsoft.com/office/officeart/2018/5/layout/IconCircleLabelList"/>
    <dgm:cxn modelId="{9996F680-CB96-0E4D-88F2-FC6893268506}" type="presParOf" srcId="{56A429BD-36EC-4B06-B1B1-D4C528940CFC}" destId="{30A0E091-80A2-4762-B70B-36C6634A4767}" srcOrd="2" destOrd="0" presId="urn:microsoft.com/office/officeart/2018/5/layout/IconCircleLabelList"/>
    <dgm:cxn modelId="{56F97DE8-307B-904B-94E4-129AE60C73BA}" type="presParOf" srcId="{56A429BD-36EC-4B06-B1B1-D4C528940CFC}" destId="{58195496-A1BF-4567-BC7A-6FC701BFFCA3}" srcOrd="3" destOrd="0" presId="urn:microsoft.com/office/officeart/2018/5/layout/IconCircleLabelList"/>
    <dgm:cxn modelId="{BDFBF399-26F8-D041-9A18-7B2BBC21A626}" type="presParOf" srcId="{8B5BE0E2-F03D-4AAE-8FD9-59D1D3B8222E}" destId="{69DE0D38-5317-4A31-857F-9A9FDD8CA961}" srcOrd="1" destOrd="0" presId="urn:microsoft.com/office/officeart/2018/5/layout/IconCircleLabelList"/>
    <dgm:cxn modelId="{3899C60A-8807-8341-9C8C-8BD32ABB6B9B}" type="presParOf" srcId="{8B5BE0E2-F03D-4AAE-8FD9-59D1D3B8222E}" destId="{13D82697-6F48-4E9A-9369-6DC45FB7F41A}" srcOrd="2" destOrd="0" presId="urn:microsoft.com/office/officeart/2018/5/layout/IconCircleLabelList"/>
    <dgm:cxn modelId="{953995E2-DEE7-224C-8F35-61398AD7EE0E}" type="presParOf" srcId="{13D82697-6F48-4E9A-9369-6DC45FB7F41A}" destId="{9314104F-20B5-496E-90E9-BA81A8A96B2E}" srcOrd="0" destOrd="0" presId="urn:microsoft.com/office/officeart/2018/5/layout/IconCircleLabelList"/>
    <dgm:cxn modelId="{63E3688E-0F39-0A49-A37D-4EC736575DA7}" type="presParOf" srcId="{13D82697-6F48-4E9A-9369-6DC45FB7F41A}" destId="{BBF7ECB4-AB68-415F-A511-3F8F5E0824D8}" srcOrd="1" destOrd="0" presId="urn:microsoft.com/office/officeart/2018/5/layout/IconCircleLabelList"/>
    <dgm:cxn modelId="{9F5024F7-DB6B-E54F-AD4F-0CB4B78E36A4}" type="presParOf" srcId="{13D82697-6F48-4E9A-9369-6DC45FB7F41A}" destId="{81881686-25B7-4044-9472-27A1800EDB52}" srcOrd="2" destOrd="0" presId="urn:microsoft.com/office/officeart/2018/5/layout/IconCircleLabelList"/>
    <dgm:cxn modelId="{7FA108EB-A36A-6D48-964A-418753E35BF9}" type="presParOf" srcId="{13D82697-6F48-4E9A-9369-6DC45FB7F41A}" destId="{71309D89-469B-4CFB-AD99-2096DD81CE06}" srcOrd="3" destOrd="0" presId="urn:microsoft.com/office/officeart/2018/5/layout/IconCircleLabelList"/>
    <dgm:cxn modelId="{CAE2F8AA-0FF3-F64A-80BD-916180087678}" type="presParOf" srcId="{8B5BE0E2-F03D-4AAE-8FD9-59D1D3B8222E}" destId="{997BCF74-12CE-48ED-ACA3-EB21CA5C646A}" srcOrd="3" destOrd="0" presId="urn:microsoft.com/office/officeart/2018/5/layout/IconCircleLabelList"/>
    <dgm:cxn modelId="{94DE72ED-AFB8-4648-BD1D-877F5812D558}" type="presParOf" srcId="{8B5BE0E2-F03D-4AAE-8FD9-59D1D3B8222E}" destId="{82949BE5-FE01-4F4B-9403-1CB7FFBACECA}" srcOrd="4" destOrd="0" presId="urn:microsoft.com/office/officeart/2018/5/layout/IconCircleLabelList"/>
    <dgm:cxn modelId="{70ABB47F-1914-B945-8029-3E648440D9B3}" type="presParOf" srcId="{82949BE5-FE01-4F4B-9403-1CB7FFBACECA}" destId="{4AC58365-1031-4FCB-B313-D43AF43C9BB1}" srcOrd="0" destOrd="0" presId="urn:microsoft.com/office/officeart/2018/5/layout/IconCircleLabelList"/>
    <dgm:cxn modelId="{7CCD21C1-59EB-614C-B092-BFC39474D928}" type="presParOf" srcId="{82949BE5-FE01-4F4B-9403-1CB7FFBACECA}" destId="{FC10DBAF-0F4E-46A0-8501-2F588E128144}" srcOrd="1" destOrd="0" presId="urn:microsoft.com/office/officeart/2018/5/layout/IconCircleLabelList"/>
    <dgm:cxn modelId="{17608448-2154-4B40-B458-61724B3CC4AF}" type="presParOf" srcId="{82949BE5-FE01-4F4B-9403-1CB7FFBACECA}" destId="{F685DF17-A1AB-41B3-ADBB-76E487185CC2}" srcOrd="2" destOrd="0" presId="urn:microsoft.com/office/officeart/2018/5/layout/IconCircleLabelList"/>
    <dgm:cxn modelId="{3B0FBAE7-A2AF-2D41-A1F3-B3B03BDE06F4}" type="presParOf" srcId="{82949BE5-FE01-4F4B-9403-1CB7FFBACECA}" destId="{0F127BC8-8F1F-47BD-B265-A6166ACE8CE4}" srcOrd="3" destOrd="0" presId="urn:microsoft.com/office/officeart/2018/5/layout/IconCircleLabelList"/>
    <dgm:cxn modelId="{A20351BD-11A2-5543-AD3A-4D83CB3758CA}" type="presParOf" srcId="{8B5BE0E2-F03D-4AAE-8FD9-59D1D3B8222E}" destId="{FD08BF29-46DA-4F83-A93B-717E922A29DF}" srcOrd="5" destOrd="0" presId="urn:microsoft.com/office/officeart/2018/5/layout/IconCircleLabelList"/>
    <dgm:cxn modelId="{A962EB73-2F19-6042-AC5F-18FAA0362579}" type="presParOf" srcId="{8B5BE0E2-F03D-4AAE-8FD9-59D1D3B8222E}" destId="{2958958C-27E2-4D26-B3A7-085E723EEA2C}" srcOrd="6" destOrd="0" presId="urn:microsoft.com/office/officeart/2018/5/layout/IconCircleLabelList"/>
    <dgm:cxn modelId="{74EA39C3-3973-3740-A675-5C4707D47A3B}" type="presParOf" srcId="{2958958C-27E2-4D26-B3A7-085E723EEA2C}" destId="{549409C7-0B85-49E0-B8A0-E35486792E88}" srcOrd="0" destOrd="0" presId="urn:microsoft.com/office/officeart/2018/5/layout/IconCircleLabelList"/>
    <dgm:cxn modelId="{B088D2A6-6187-AE46-A9A4-927F60033354}" type="presParOf" srcId="{2958958C-27E2-4D26-B3A7-085E723EEA2C}" destId="{82F62300-90DD-4286-986F-50E09A8EFCFA}" srcOrd="1" destOrd="0" presId="urn:microsoft.com/office/officeart/2018/5/layout/IconCircleLabelList"/>
    <dgm:cxn modelId="{43BAEE7F-AE6F-074F-9F10-0E175120032B}" type="presParOf" srcId="{2958958C-27E2-4D26-B3A7-085E723EEA2C}" destId="{0E8D9258-C3A5-420D-92B5-939FE46F0EDE}" srcOrd="2" destOrd="0" presId="urn:microsoft.com/office/officeart/2018/5/layout/IconCircleLabelList"/>
    <dgm:cxn modelId="{EACC527C-9A07-334A-8FDE-166B47EAB07B}" type="presParOf" srcId="{2958958C-27E2-4D26-B3A7-085E723EEA2C}" destId="{CAC29D2B-4DCF-4F13-974D-6858509D9B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89C779-7B15-49E6-BAEE-CD7BACF359E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86A17A5-D18E-4EC0-AEA7-6958911FE418}">
      <dgm:prSet/>
      <dgm:spPr/>
      <dgm:t>
        <a:bodyPr/>
        <a:lstStyle/>
        <a:p>
          <a:r>
            <a:rPr lang="en-US" dirty="0"/>
            <a:t>Dependent variable to examine in each GLM (binomial family):</a:t>
          </a:r>
        </a:p>
      </dgm:t>
    </dgm:pt>
    <dgm:pt modelId="{93C2582E-6E1F-4CC1-9E1A-844DB7834FA0}" type="parTrans" cxnId="{477D371D-078A-43F5-923B-6CB3A3D36B58}">
      <dgm:prSet/>
      <dgm:spPr/>
      <dgm:t>
        <a:bodyPr/>
        <a:lstStyle/>
        <a:p>
          <a:endParaRPr lang="en-US"/>
        </a:p>
      </dgm:t>
    </dgm:pt>
    <dgm:pt modelId="{1A370497-8A6F-45F6-BAF5-63B217B84958}" type="sibTrans" cxnId="{477D371D-078A-43F5-923B-6CB3A3D36B58}">
      <dgm:prSet/>
      <dgm:spPr/>
      <dgm:t>
        <a:bodyPr/>
        <a:lstStyle/>
        <a:p>
          <a:endParaRPr lang="en-US"/>
        </a:p>
      </dgm:t>
    </dgm:pt>
    <dgm:pt modelId="{A261BB25-A34F-406D-B428-729239290E06}">
      <dgm:prSet/>
      <dgm:spPr/>
      <dgm:t>
        <a:bodyPr/>
        <a:lstStyle/>
        <a:p>
          <a:r>
            <a:rPr lang="en-US"/>
            <a:t>Prevalence of T. trichiura </a:t>
          </a:r>
          <a:r>
            <a:rPr lang="en-US" i="1"/>
            <a:t>(Tri_Prev)</a:t>
          </a:r>
          <a:endParaRPr lang="en-US"/>
        </a:p>
      </dgm:t>
    </dgm:pt>
    <dgm:pt modelId="{4FD2DEB3-C79C-4A51-9488-C7F666828276}" type="parTrans" cxnId="{396E8CFD-FE95-4A20-ACFB-6964F17A97E4}">
      <dgm:prSet/>
      <dgm:spPr/>
      <dgm:t>
        <a:bodyPr/>
        <a:lstStyle/>
        <a:p>
          <a:endParaRPr lang="en-US"/>
        </a:p>
      </dgm:t>
    </dgm:pt>
    <dgm:pt modelId="{F5861731-8050-4C5F-ACAD-393A4C079623}" type="sibTrans" cxnId="{396E8CFD-FE95-4A20-ACFB-6964F17A97E4}">
      <dgm:prSet/>
      <dgm:spPr/>
      <dgm:t>
        <a:bodyPr/>
        <a:lstStyle/>
        <a:p>
          <a:endParaRPr lang="en-US"/>
        </a:p>
      </dgm:t>
    </dgm:pt>
    <dgm:pt modelId="{4092609A-68D7-4FAB-829B-237640D3C3EA}">
      <dgm:prSet/>
      <dgm:spPr/>
      <dgm:t>
        <a:bodyPr/>
        <a:lstStyle/>
        <a:p>
          <a:r>
            <a:rPr lang="en-US" dirty="0"/>
            <a:t>Covariates to regress in each GLM:</a:t>
          </a:r>
        </a:p>
      </dgm:t>
    </dgm:pt>
    <dgm:pt modelId="{7AC8B3F9-0A8C-4B7E-B61E-5694828EDB17}" type="parTrans" cxnId="{6C77C382-D6B8-4032-9323-3BEBD7D8EB16}">
      <dgm:prSet/>
      <dgm:spPr/>
      <dgm:t>
        <a:bodyPr/>
        <a:lstStyle/>
        <a:p>
          <a:endParaRPr lang="en-US"/>
        </a:p>
      </dgm:t>
    </dgm:pt>
    <dgm:pt modelId="{39B06600-F662-4435-8E32-5E90678D023C}" type="sibTrans" cxnId="{6C77C382-D6B8-4032-9323-3BEBD7D8EB16}">
      <dgm:prSet/>
      <dgm:spPr/>
      <dgm:t>
        <a:bodyPr/>
        <a:lstStyle/>
        <a:p>
          <a:endParaRPr lang="en-US"/>
        </a:p>
      </dgm:t>
    </dgm:pt>
    <dgm:pt modelId="{B2016771-3D8A-4F0E-886C-0751DA39FB7E}">
      <dgm:prSet/>
      <dgm:spPr/>
      <dgm:t>
        <a:bodyPr/>
        <a:lstStyle/>
        <a:p>
          <a:r>
            <a:rPr lang="en-US" dirty="0"/>
            <a:t>Annual mean temperature (Bio1)</a:t>
          </a:r>
        </a:p>
      </dgm:t>
    </dgm:pt>
    <dgm:pt modelId="{89E782D4-8F1C-4618-A283-373EC800D557}" type="parTrans" cxnId="{929650D2-CAC8-45F1-B035-40AAA6628542}">
      <dgm:prSet/>
      <dgm:spPr/>
      <dgm:t>
        <a:bodyPr/>
        <a:lstStyle/>
        <a:p>
          <a:endParaRPr lang="en-US"/>
        </a:p>
      </dgm:t>
    </dgm:pt>
    <dgm:pt modelId="{3DE0CAD3-491D-41F6-9213-21D0DAE4CCF6}" type="sibTrans" cxnId="{929650D2-CAC8-45F1-B035-40AAA6628542}">
      <dgm:prSet/>
      <dgm:spPr/>
      <dgm:t>
        <a:bodyPr/>
        <a:lstStyle/>
        <a:p>
          <a:endParaRPr lang="en-US"/>
        </a:p>
      </dgm:t>
    </dgm:pt>
    <dgm:pt modelId="{6168C16F-199B-4066-AE6C-31C3A662CA94}">
      <dgm:prSet/>
      <dgm:spPr/>
      <dgm:t>
        <a:bodyPr/>
        <a:lstStyle/>
        <a:p>
          <a:r>
            <a:rPr lang="en-US"/>
            <a:t>Altitude</a:t>
          </a:r>
        </a:p>
      </dgm:t>
    </dgm:pt>
    <dgm:pt modelId="{98E76EB5-D967-4A2C-AAFB-8678756607D2}" type="parTrans" cxnId="{42417354-796B-40B6-877B-CD1CFC1760F2}">
      <dgm:prSet/>
      <dgm:spPr/>
      <dgm:t>
        <a:bodyPr/>
        <a:lstStyle/>
        <a:p>
          <a:endParaRPr lang="en-US"/>
        </a:p>
      </dgm:t>
    </dgm:pt>
    <dgm:pt modelId="{62C9D99E-1EB8-4FE8-9DA2-305224BB6290}" type="sibTrans" cxnId="{42417354-796B-40B6-877B-CD1CFC1760F2}">
      <dgm:prSet/>
      <dgm:spPr/>
      <dgm:t>
        <a:bodyPr/>
        <a:lstStyle/>
        <a:p>
          <a:endParaRPr lang="en-US"/>
        </a:p>
      </dgm:t>
    </dgm:pt>
    <dgm:pt modelId="{D55A0E48-98FF-41BC-8C56-083E4F8A802F}">
      <dgm:prSet/>
      <dgm:spPr/>
      <dgm:t>
        <a:bodyPr/>
        <a:lstStyle/>
        <a:p>
          <a:r>
            <a:rPr lang="en-US"/>
            <a:t>Distance to water bodies</a:t>
          </a:r>
        </a:p>
      </dgm:t>
    </dgm:pt>
    <dgm:pt modelId="{9F267B14-F5BD-4808-8869-D1A6FD547DD4}" type="parTrans" cxnId="{81781FA8-87F7-4175-BBC8-513EE7E2DB2F}">
      <dgm:prSet/>
      <dgm:spPr/>
      <dgm:t>
        <a:bodyPr/>
        <a:lstStyle/>
        <a:p>
          <a:endParaRPr lang="en-US"/>
        </a:p>
      </dgm:t>
    </dgm:pt>
    <dgm:pt modelId="{1E725280-BDE7-4A35-9813-74213BCFB2B4}" type="sibTrans" cxnId="{81781FA8-87F7-4175-BBC8-513EE7E2DB2F}">
      <dgm:prSet/>
      <dgm:spPr/>
      <dgm:t>
        <a:bodyPr/>
        <a:lstStyle/>
        <a:p>
          <a:endParaRPr lang="en-US"/>
        </a:p>
      </dgm:t>
    </dgm:pt>
    <dgm:pt modelId="{ED3960FB-37F7-4EF0-B9FA-F3CAC8E347DC}">
      <dgm:prSet/>
      <dgm:spPr/>
      <dgm:t>
        <a:bodyPr/>
        <a:lstStyle/>
        <a:p>
          <a:r>
            <a:rPr lang="en-US" dirty="0"/>
            <a:t>Distance to nearest canal and/or river</a:t>
          </a:r>
        </a:p>
      </dgm:t>
    </dgm:pt>
    <dgm:pt modelId="{E4CDD802-7FDA-43A1-9AD9-11581586EDF9}" type="parTrans" cxnId="{3DA952EB-BEBD-4932-88EB-C1CDBE2E3D27}">
      <dgm:prSet/>
      <dgm:spPr/>
      <dgm:t>
        <a:bodyPr/>
        <a:lstStyle/>
        <a:p>
          <a:endParaRPr lang="en-US"/>
        </a:p>
      </dgm:t>
    </dgm:pt>
    <dgm:pt modelId="{42214EEA-5C98-4A83-BEE6-3AAF01671C35}" type="sibTrans" cxnId="{3DA952EB-BEBD-4932-88EB-C1CDBE2E3D27}">
      <dgm:prSet/>
      <dgm:spPr/>
      <dgm:t>
        <a:bodyPr/>
        <a:lstStyle/>
        <a:p>
          <a:endParaRPr lang="en-US"/>
        </a:p>
      </dgm:t>
    </dgm:pt>
    <dgm:pt modelId="{0FACFC17-3727-4AB0-8EEC-51A050C299AB}">
      <dgm:prSet/>
      <dgm:spPr/>
      <dgm:t>
        <a:bodyPr/>
        <a:lstStyle/>
        <a:p>
          <a:r>
            <a:rPr lang="en-US"/>
            <a:t>Distance to nearest road</a:t>
          </a:r>
        </a:p>
      </dgm:t>
    </dgm:pt>
    <dgm:pt modelId="{46BBA6D8-27DF-4F0A-9303-F5C94956EC7C}" type="parTrans" cxnId="{570DC34A-71BF-4209-A604-4507B160A377}">
      <dgm:prSet/>
      <dgm:spPr/>
      <dgm:t>
        <a:bodyPr/>
        <a:lstStyle/>
        <a:p>
          <a:endParaRPr lang="en-US"/>
        </a:p>
      </dgm:t>
    </dgm:pt>
    <dgm:pt modelId="{0D6C9115-952D-426D-9D85-32207AFA493A}" type="sibTrans" cxnId="{570DC34A-71BF-4209-A604-4507B160A377}">
      <dgm:prSet/>
      <dgm:spPr/>
      <dgm:t>
        <a:bodyPr/>
        <a:lstStyle/>
        <a:p>
          <a:endParaRPr lang="en-US"/>
        </a:p>
      </dgm:t>
    </dgm:pt>
    <dgm:pt modelId="{2A6DFEFB-0488-4E94-8975-2CDEC143909F}">
      <dgm:prSet/>
      <dgm:spPr/>
      <dgm:t>
        <a:bodyPr/>
        <a:lstStyle/>
        <a:p>
          <a:r>
            <a:rPr lang="en-US"/>
            <a:t>Distance to nearest railroad</a:t>
          </a:r>
        </a:p>
      </dgm:t>
    </dgm:pt>
    <dgm:pt modelId="{63D5D2E6-9635-409F-B11D-94433FBBC826}" type="parTrans" cxnId="{ED16AFD0-761C-4B47-A8AD-E91BCF0BF41B}">
      <dgm:prSet/>
      <dgm:spPr/>
      <dgm:t>
        <a:bodyPr/>
        <a:lstStyle/>
        <a:p>
          <a:endParaRPr lang="en-US"/>
        </a:p>
      </dgm:t>
    </dgm:pt>
    <dgm:pt modelId="{4C59A624-4099-447A-A0A6-FAE81064F111}" type="sibTrans" cxnId="{ED16AFD0-761C-4B47-A8AD-E91BCF0BF41B}">
      <dgm:prSet/>
      <dgm:spPr/>
      <dgm:t>
        <a:bodyPr/>
        <a:lstStyle/>
        <a:p>
          <a:endParaRPr lang="en-US"/>
        </a:p>
      </dgm:t>
    </dgm:pt>
    <dgm:pt modelId="{D997A05C-5AC3-7A43-99F1-75194FD5A0CE}" type="pres">
      <dgm:prSet presAssocID="{F889C779-7B15-49E6-BAEE-CD7BACF359E5}" presName="linear" presStyleCnt="0">
        <dgm:presLayoutVars>
          <dgm:dir/>
          <dgm:animLvl val="lvl"/>
          <dgm:resizeHandles val="exact"/>
        </dgm:presLayoutVars>
      </dgm:prSet>
      <dgm:spPr/>
    </dgm:pt>
    <dgm:pt modelId="{5FE9B573-4620-7C46-9B81-AEBBAF659048}" type="pres">
      <dgm:prSet presAssocID="{E86A17A5-D18E-4EC0-AEA7-6958911FE418}" presName="parentLin" presStyleCnt="0"/>
      <dgm:spPr/>
    </dgm:pt>
    <dgm:pt modelId="{08BD9BF1-B855-764E-9134-D328C3E83E9A}" type="pres">
      <dgm:prSet presAssocID="{E86A17A5-D18E-4EC0-AEA7-6958911FE418}" presName="parentLeftMargin" presStyleLbl="node1" presStyleIdx="0" presStyleCnt="2"/>
      <dgm:spPr/>
    </dgm:pt>
    <dgm:pt modelId="{3F8A900B-00F5-3446-9654-7B583775EF74}" type="pres">
      <dgm:prSet presAssocID="{E86A17A5-D18E-4EC0-AEA7-6958911FE41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9D1901-4451-884F-9111-75582A3C761F}" type="pres">
      <dgm:prSet presAssocID="{E86A17A5-D18E-4EC0-AEA7-6958911FE418}" presName="negativeSpace" presStyleCnt="0"/>
      <dgm:spPr/>
    </dgm:pt>
    <dgm:pt modelId="{C6ECFF0F-A0E2-434E-85A8-8232AE1780BA}" type="pres">
      <dgm:prSet presAssocID="{E86A17A5-D18E-4EC0-AEA7-6958911FE418}" presName="childText" presStyleLbl="conFgAcc1" presStyleIdx="0" presStyleCnt="2">
        <dgm:presLayoutVars>
          <dgm:bulletEnabled val="1"/>
        </dgm:presLayoutVars>
      </dgm:prSet>
      <dgm:spPr/>
    </dgm:pt>
    <dgm:pt modelId="{F2AF0A86-6125-B04D-8512-0763F09CC1A1}" type="pres">
      <dgm:prSet presAssocID="{1A370497-8A6F-45F6-BAF5-63B217B84958}" presName="spaceBetweenRectangles" presStyleCnt="0"/>
      <dgm:spPr/>
    </dgm:pt>
    <dgm:pt modelId="{4A417BB5-8183-FD40-B586-653D16B06DA7}" type="pres">
      <dgm:prSet presAssocID="{4092609A-68D7-4FAB-829B-237640D3C3EA}" presName="parentLin" presStyleCnt="0"/>
      <dgm:spPr/>
    </dgm:pt>
    <dgm:pt modelId="{ADCDDE48-422C-8140-846E-176CFE0F27E0}" type="pres">
      <dgm:prSet presAssocID="{4092609A-68D7-4FAB-829B-237640D3C3EA}" presName="parentLeftMargin" presStyleLbl="node1" presStyleIdx="0" presStyleCnt="2"/>
      <dgm:spPr/>
    </dgm:pt>
    <dgm:pt modelId="{99A6DFC3-815C-794A-A442-AEEEAF0B2D46}" type="pres">
      <dgm:prSet presAssocID="{4092609A-68D7-4FAB-829B-237640D3C3E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6C284C0-45F2-2E4C-AB25-96F0307082DA}" type="pres">
      <dgm:prSet presAssocID="{4092609A-68D7-4FAB-829B-237640D3C3EA}" presName="negativeSpace" presStyleCnt="0"/>
      <dgm:spPr/>
    </dgm:pt>
    <dgm:pt modelId="{B1ACBC48-2B71-1E40-977E-2B0707299E31}" type="pres">
      <dgm:prSet presAssocID="{4092609A-68D7-4FAB-829B-237640D3C3E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77D371D-078A-43F5-923B-6CB3A3D36B58}" srcId="{F889C779-7B15-49E6-BAEE-CD7BACF359E5}" destId="{E86A17A5-D18E-4EC0-AEA7-6958911FE418}" srcOrd="0" destOrd="0" parTransId="{93C2582E-6E1F-4CC1-9E1A-844DB7834FA0}" sibTransId="{1A370497-8A6F-45F6-BAF5-63B217B84958}"/>
    <dgm:cxn modelId="{7EEEA127-3CFE-994D-BD94-34D68524204F}" type="presOf" srcId="{ED3960FB-37F7-4EF0-B9FA-F3CAC8E347DC}" destId="{B1ACBC48-2B71-1E40-977E-2B0707299E31}" srcOrd="0" destOrd="3" presId="urn:microsoft.com/office/officeart/2005/8/layout/list1"/>
    <dgm:cxn modelId="{1BAB0C2A-BBD9-FF4E-86ED-458275C87223}" type="presOf" srcId="{A261BB25-A34F-406D-B428-729239290E06}" destId="{C6ECFF0F-A0E2-434E-85A8-8232AE1780BA}" srcOrd="0" destOrd="0" presId="urn:microsoft.com/office/officeart/2005/8/layout/list1"/>
    <dgm:cxn modelId="{3582AB38-91CA-6B47-896D-2301D409B709}" type="presOf" srcId="{E86A17A5-D18E-4EC0-AEA7-6958911FE418}" destId="{08BD9BF1-B855-764E-9134-D328C3E83E9A}" srcOrd="0" destOrd="0" presId="urn:microsoft.com/office/officeart/2005/8/layout/list1"/>
    <dgm:cxn modelId="{F9E4AF48-D1CA-1249-838D-96B2306AAA81}" type="presOf" srcId="{6168C16F-199B-4066-AE6C-31C3A662CA94}" destId="{B1ACBC48-2B71-1E40-977E-2B0707299E31}" srcOrd="0" destOrd="1" presId="urn:microsoft.com/office/officeart/2005/8/layout/list1"/>
    <dgm:cxn modelId="{570DC34A-71BF-4209-A604-4507B160A377}" srcId="{4092609A-68D7-4FAB-829B-237640D3C3EA}" destId="{0FACFC17-3727-4AB0-8EEC-51A050C299AB}" srcOrd="4" destOrd="0" parTransId="{46BBA6D8-27DF-4F0A-9303-F5C94956EC7C}" sibTransId="{0D6C9115-952D-426D-9D85-32207AFA493A}"/>
    <dgm:cxn modelId="{41946B51-3937-064D-A68C-230BEC9B4A94}" type="presOf" srcId="{E86A17A5-D18E-4EC0-AEA7-6958911FE418}" destId="{3F8A900B-00F5-3446-9654-7B583775EF74}" srcOrd="1" destOrd="0" presId="urn:microsoft.com/office/officeart/2005/8/layout/list1"/>
    <dgm:cxn modelId="{42417354-796B-40B6-877B-CD1CFC1760F2}" srcId="{4092609A-68D7-4FAB-829B-237640D3C3EA}" destId="{6168C16F-199B-4066-AE6C-31C3A662CA94}" srcOrd="1" destOrd="0" parTransId="{98E76EB5-D967-4A2C-AAFB-8678756607D2}" sibTransId="{62C9D99E-1EB8-4FE8-9DA2-305224BB6290}"/>
    <dgm:cxn modelId="{55B0ED74-E570-934D-BDD6-C969091ACE51}" type="presOf" srcId="{4092609A-68D7-4FAB-829B-237640D3C3EA}" destId="{99A6DFC3-815C-794A-A442-AEEEAF0B2D46}" srcOrd="1" destOrd="0" presId="urn:microsoft.com/office/officeart/2005/8/layout/list1"/>
    <dgm:cxn modelId="{6C77C382-D6B8-4032-9323-3BEBD7D8EB16}" srcId="{F889C779-7B15-49E6-BAEE-CD7BACF359E5}" destId="{4092609A-68D7-4FAB-829B-237640D3C3EA}" srcOrd="1" destOrd="0" parTransId="{7AC8B3F9-0A8C-4B7E-B61E-5694828EDB17}" sibTransId="{39B06600-F662-4435-8E32-5E90678D023C}"/>
    <dgm:cxn modelId="{5C460C89-DF2F-B24B-B1C5-5993FE67D826}" type="presOf" srcId="{2A6DFEFB-0488-4E94-8975-2CDEC143909F}" destId="{B1ACBC48-2B71-1E40-977E-2B0707299E31}" srcOrd="0" destOrd="5" presId="urn:microsoft.com/office/officeart/2005/8/layout/list1"/>
    <dgm:cxn modelId="{5142708A-72E4-894F-A81E-DA86C494EBE4}" type="presOf" srcId="{0FACFC17-3727-4AB0-8EEC-51A050C299AB}" destId="{B1ACBC48-2B71-1E40-977E-2B0707299E31}" srcOrd="0" destOrd="4" presId="urn:microsoft.com/office/officeart/2005/8/layout/list1"/>
    <dgm:cxn modelId="{81781FA8-87F7-4175-BBC8-513EE7E2DB2F}" srcId="{4092609A-68D7-4FAB-829B-237640D3C3EA}" destId="{D55A0E48-98FF-41BC-8C56-083E4F8A802F}" srcOrd="2" destOrd="0" parTransId="{9F267B14-F5BD-4808-8869-D1A6FD547DD4}" sibTransId="{1E725280-BDE7-4A35-9813-74213BCFB2B4}"/>
    <dgm:cxn modelId="{1DD867AA-019A-DD4B-942A-F15ADBE87823}" type="presOf" srcId="{B2016771-3D8A-4F0E-886C-0751DA39FB7E}" destId="{B1ACBC48-2B71-1E40-977E-2B0707299E31}" srcOrd="0" destOrd="0" presId="urn:microsoft.com/office/officeart/2005/8/layout/list1"/>
    <dgm:cxn modelId="{CBE2BCAC-E7FA-7243-95B5-D93132209623}" type="presOf" srcId="{F889C779-7B15-49E6-BAEE-CD7BACF359E5}" destId="{D997A05C-5AC3-7A43-99F1-75194FD5A0CE}" srcOrd="0" destOrd="0" presId="urn:microsoft.com/office/officeart/2005/8/layout/list1"/>
    <dgm:cxn modelId="{E26AC8CC-04A7-0D43-9EBC-623ADCA0FA72}" type="presOf" srcId="{D55A0E48-98FF-41BC-8C56-083E4F8A802F}" destId="{B1ACBC48-2B71-1E40-977E-2B0707299E31}" srcOrd="0" destOrd="2" presId="urn:microsoft.com/office/officeart/2005/8/layout/list1"/>
    <dgm:cxn modelId="{ED16AFD0-761C-4B47-A8AD-E91BCF0BF41B}" srcId="{4092609A-68D7-4FAB-829B-237640D3C3EA}" destId="{2A6DFEFB-0488-4E94-8975-2CDEC143909F}" srcOrd="5" destOrd="0" parTransId="{63D5D2E6-9635-409F-B11D-94433FBBC826}" sibTransId="{4C59A624-4099-447A-A0A6-FAE81064F111}"/>
    <dgm:cxn modelId="{929650D2-CAC8-45F1-B035-40AAA6628542}" srcId="{4092609A-68D7-4FAB-829B-237640D3C3EA}" destId="{B2016771-3D8A-4F0E-886C-0751DA39FB7E}" srcOrd="0" destOrd="0" parTransId="{89E782D4-8F1C-4618-A283-373EC800D557}" sibTransId="{3DE0CAD3-491D-41F6-9213-21D0DAE4CCF6}"/>
    <dgm:cxn modelId="{3DA952EB-BEBD-4932-88EB-C1CDBE2E3D27}" srcId="{4092609A-68D7-4FAB-829B-237640D3C3EA}" destId="{ED3960FB-37F7-4EF0-B9FA-F3CAC8E347DC}" srcOrd="3" destOrd="0" parTransId="{E4CDD802-7FDA-43A1-9AD9-11581586EDF9}" sibTransId="{42214EEA-5C98-4A83-BEE6-3AAF01671C35}"/>
    <dgm:cxn modelId="{074CC5F2-6693-D84D-BC34-581A5DADCB21}" type="presOf" srcId="{4092609A-68D7-4FAB-829B-237640D3C3EA}" destId="{ADCDDE48-422C-8140-846E-176CFE0F27E0}" srcOrd="0" destOrd="0" presId="urn:microsoft.com/office/officeart/2005/8/layout/list1"/>
    <dgm:cxn modelId="{396E8CFD-FE95-4A20-ACFB-6964F17A97E4}" srcId="{E86A17A5-D18E-4EC0-AEA7-6958911FE418}" destId="{A261BB25-A34F-406D-B428-729239290E06}" srcOrd="0" destOrd="0" parTransId="{4FD2DEB3-C79C-4A51-9488-C7F666828276}" sibTransId="{F5861731-8050-4C5F-ACAD-393A4C079623}"/>
    <dgm:cxn modelId="{B8ACBC61-835F-6B44-82C3-2FE777C81BC3}" type="presParOf" srcId="{D997A05C-5AC3-7A43-99F1-75194FD5A0CE}" destId="{5FE9B573-4620-7C46-9B81-AEBBAF659048}" srcOrd="0" destOrd="0" presId="urn:microsoft.com/office/officeart/2005/8/layout/list1"/>
    <dgm:cxn modelId="{5D8FBD95-CEEF-C34C-9831-56992F5C07FA}" type="presParOf" srcId="{5FE9B573-4620-7C46-9B81-AEBBAF659048}" destId="{08BD9BF1-B855-764E-9134-D328C3E83E9A}" srcOrd="0" destOrd="0" presId="urn:microsoft.com/office/officeart/2005/8/layout/list1"/>
    <dgm:cxn modelId="{9F632C03-C4DD-EA4E-8FCB-EA5C0E78F610}" type="presParOf" srcId="{5FE9B573-4620-7C46-9B81-AEBBAF659048}" destId="{3F8A900B-00F5-3446-9654-7B583775EF74}" srcOrd="1" destOrd="0" presId="urn:microsoft.com/office/officeart/2005/8/layout/list1"/>
    <dgm:cxn modelId="{021D68E3-6D67-924A-88EB-FAF8F935018B}" type="presParOf" srcId="{D997A05C-5AC3-7A43-99F1-75194FD5A0CE}" destId="{8B9D1901-4451-884F-9111-75582A3C761F}" srcOrd="1" destOrd="0" presId="urn:microsoft.com/office/officeart/2005/8/layout/list1"/>
    <dgm:cxn modelId="{20AFB143-FC69-B64D-97D7-9BFC69F9BAF2}" type="presParOf" srcId="{D997A05C-5AC3-7A43-99F1-75194FD5A0CE}" destId="{C6ECFF0F-A0E2-434E-85A8-8232AE1780BA}" srcOrd="2" destOrd="0" presId="urn:microsoft.com/office/officeart/2005/8/layout/list1"/>
    <dgm:cxn modelId="{036D82E0-11D9-2F4B-9CB6-3A123504FEB0}" type="presParOf" srcId="{D997A05C-5AC3-7A43-99F1-75194FD5A0CE}" destId="{F2AF0A86-6125-B04D-8512-0763F09CC1A1}" srcOrd="3" destOrd="0" presId="urn:microsoft.com/office/officeart/2005/8/layout/list1"/>
    <dgm:cxn modelId="{33532F2E-F7FE-974A-A255-9D88C43A1704}" type="presParOf" srcId="{D997A05C-5AC3-7A43-99F1-75194FD5A0CE}" destId="{4A417BB5-8183-FD40-B586-653D16B06DA7}" srcOrd="4" destOrd="0" presId="urn:microsoft.com/office/officeart/2005/8/layout/list1"/>
    <dgm:cxn modelId="{6636F7B8-40C7-4948-A1B9-F1D5378C0BC6}" type="presParOf" srcId="{4A417BB5-8183-FD40-B586-653D16B06DA7}" destId="{ADCDDE48-422C-8140-846E-176CFE0F27E0}" srcOrd="0" destOrd="0" presId="urn:microsoft.com/office/officeart/2005/8/layout/list1"/>
    <dgm:cxn modelId="{BD817CAA-2904-094F-9670-269D1339189C}" type="presParOf" srcId="{4A417BB5-8183-FD40-B586-653D16B06DA7}" destId="{99A6DFC3-815C-794A-A442-AEEEAF0B2D46}" srcOrd="1" destOrd="0" presId="urn:microsoft.com/office/officeart/2005/8/layout/list1"/>
    <dgm:cxn modelId="{535012FF-4D3B-FF47-8720-FDDA7D081246}" type="presParOf" srcId="{D997A05C-5AC3-7A43-99F1-75194FD5A0CE}" destId="{26C284C0-45F2-2E4C-AB25-96F0307082DA}" srcOrd="5" destOrd="0" presId="urn:microsoft.com/office/officeart/2005/8/layout/list1"/>
    <dgm:cxn modelId="{7D15ABAD-7590-9C42-A346-CF75AF4E021C}" type="presParOf" srcId="{D997A05C-5AC3-7A43-99F1-75194FD5A0CE}" destId="{B1ACBC48-2B71-1E40-977E-2B0707299E3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61EFAC-DFA5-4D3E-ADD1-68378843A22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C25DD39-BDBD-4314-B40B-850249298D00}">
      <dgm:prSet/>
      <dgm:spPr/>
      <dgm:t>
        <a:bodyPr/>
        <a:lstStyle/>
        <a:p>
          <a:r>
            <a:rPr lang="en-US" dirty="0"/>
            <a:t>Regression Analysis with Generalized Linear Model (binomial output)</a:t>
          </a:r>
        </a:p>
      </dgm:t>
    </dgm:pt>
    <dgm:pt modelId="{24636844-E6C8-4F88-8188-E2C49C5F1013}" type="parTrans" cxnId="{B0481F6C-FADA-4333-AB10-68B1A75144B6}">
      <dgm:prSet/>
      <dgm:spPr/>
      <dgm:t>
        <a:bodyPr/>
        <a:lstStyle/>
        <a:p>
          <a:endParaRPr lang="en-US"/>
        </a:p>
      </dgm:t>
    </dgm:pt>
    <dgm:pt modelId="{16E723EC-27EF-4E7F-981C-A5F85D575355}" type="sibTrans" cxnId="{B0481F6C-FADA-4333-AB10-68B1A75144B6}">
      <dgm:prSet/>
      <dgm:spPr/>
      <dgm:t>
        <a:bodyPr/>
        <a:lstStyle/>
        <a:p>
          <a:endParaRPr lang="en-US"/>
        </a:p>
      </dgm:t>
    </dgm:pt>
    <dgm:pt modelId="{AC86D492-87DC-4087-82DC-5F623A3F32A7}">
      <dgm:prSet/>
      <dgm:spPr/>
      <dgm:t>
        <a:bodyPr/>
        <a:lstStyle/>
        <a:p>
          <a:r>
            <a:rPr lang="en-US" dirty="0"/>
            <a:t>Regression Analysis with </a:t>
          </a:r>
          <a:r>
            <a:rPr lang="en-US" dirty="0" err="1"/>
            <a:t>Matern</a:t>
          </a:r>
          <a:r>
            <a:rPr lang="en-US" dirty="0"/>
            <a:t> Model (binomial output)</a:t>
          </a:r>
        </a:p>
      </dgm:t>
    </dgm:pt>
    <dgm:pt modelId="{6FF5F5D0-BB27-4365-ACD5-3F39EA0FF48B}" type="parTrans" cxnId="{630D2DDF-EA46-4AFB-89C6-09418ABF691D}">
      <dgm:prSet/>
      <dgm:spPr/>
      <dgm:t>
        <a:bodyPr/>
        <a:lstStyle/>
        <a:p>
          <a:endParaRPr lang="en-US"/>
        </a:p>
      </dgm:t>
    </dgm:pt>
    <dgm:pt modelId="{D90162F7-EFA8-4A0D-AB4E-69D058AD173F}" type="sibTrans" cxnId="{630D2DDF-EA46-4AFB-89C6-09418ABF691D}">
      <dgm:prSet/>
      <dgm:spPr/>
      <dgm:t>
        <a:bodyPr/>
        <a:lstStyle/>
        <a:p>
          <a:endParaRPr lang="en-US"/>
        </a:p>
      </dgm:t>
    </dgm:pt>
    <dgm:pt modelId="{1CBC2B59-C555-43F1-B46F-E34FB899B2AB}">
      <dgm:prSet/>
      <dgm:spPr/>
      <dgm:t>
        <a:bodyPr/>
        <a:lstStyle/>
        <a:p>
          <a:r>
            <a:rPr lang="en-US"/>
            <a:t>Correlogram and Global Moran’s I Test before and after inclusion of spatially-correlated fixed effects</a:t>
          </a:r>
        </a:p>
      </dgm:t>
    </dgm:pt>
    <dgm:pt modelId="{71790A01-37DF-453F-9344-884FF084EECD}" type="parTrans" cxnId="{E8BAE983-CE54-4C3C-911B-0A274C99AD47}">
      <dgm:prSet/>
      <dgm:spPr/>
      <dgm:t>
        <a:bodyPr/>
        <a:lstStyle/>
        <a:p>
          <a:endParaRPr lang="en-US"/>
        </a:p>
      </dgm:t>
    </dgm:pt>
    <dgm:pt modelId="{0CAE5A78-8AA4-46BC-B2FB-8EAABCDC2B11}" type="sibTrans" cxnId="{E8BAE983-CE54-4C3C-911B-0A274C99AD47}">
      <dgm:prSet/>
      <dgm:spPr/>
      <dgm:t>
        <a:bodyPr/>
        <a:lstStyle/>
        <a:p>
          <a:endParaRPr lang="en-US"/>
        </a:p>
      </dgm:t>
    </dgm:pt>
    <dgm:pt modelId="{F01A87E7-287C-43AA-B6CD-1F81A858EE49}" type="pres">
      <dgm:prSet presAssocID="{9F61EFAC-DFA5-4D3E-ADD1-68378843A22C}" presName="root" presStyleCnt="0">
        <dgm:presLayoutVars>
          <dgm:dir/>
          <dgm:resizeHandles val="exact"/>
        </dgm:presLayoutVars>
      </dgm:prSet>
      <dgm:spPr/>
    </dgm:pt>
    <dgm:pt modelId="{98677E89-A0B2-4075-B5F2-DD36481FDCFF}" type="pres">
      <dgm:prSet presAssocID="{2C25DD39-BDBD-4314-B40B-850249298D00}" presName="compNode" presStyleCnt="0"/>
      <dgm:spPr/>
    </dgm:pt>
    <dgm:pt modelId="{43093169-25B7-449C-AD93-504934B94BFE}" type="pres">
      <dgm:prSet presAssocID="{2C25DD39-BDBD-4314-B40B-850249298D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A227666-5B13-4BAB-AA7C-E27C948826BB}" type="pres">
      <dgm:prSet presAssocID="{2C25DD39-BDBD-4314-B40B-850249298D00}" presName="spaceRect" presStyleCnt="0"/>
      <dgm:spPr/>
    </dgm:pt>
    <dgm:pt modelId="{3BB39BFA-B98C-4292-BE68-984290A91543}" type="pres">
      <dgm:prSet presAssocID="{2C25DD39-BDBD-4314-B40B-850249298D00}" presName="textRect" presStyleLbl="revTx" presStyleIdx="0" presStyleCnt="3">
        <dgm:presLayoutVars>
          <dgm:chMax val="1"/>
          <dgm:chPref val="1"/>
        </dgm:presLayoutVars>
      </dgm:prSet>
      <dgm:spPr/>
    </dgm:pt>
    <dgm:pt modelId="{8349AE4A-D12E-49CD-814C-D8C73F19945B}" type="pres">
      <dgm:prSet presAssocID="{16E723EC-27EF-4E7F-981C-A5F85D575355}" presName="sibTrans" presStyleCnt="0"/>
      <dgm:spPr/>
    </dgm:pt>
    <dgm:pt modelId="{B30F4B07-75E9-460C-B2A6-011171D50A48}" type="pres">
      <dgm:prSet presAssocID="{AC86D492-87DC-4087-82DC-5F623A3F32A7}" presName="compNode" presStyleCnt="0"/>
      <dgm:spPr/>
    </dgm:pt>
    <dgm:pt modelId="{F1DB9409-D354-4410-9062-7B39B9A3EED2}" type="pres">
      <dgm:prSet presAssocID="{AC86D492-87DC-4087-82DC-5F623A3F32A7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  Asia"/>
        </a:ext>
      </dgm:extLst>
    </dgm:pt>
    <dgm:pt modelId="{58FEE4FB-AB81-41C1-8A98-F46534CB6C4F}" type="pres">
      <dgm:prSet presAssocID="{AC86D492-87DC-4087-82DC-5F623A3F32A7}" presName="spaceRect" presStyleCnt="0"/>
      <dgm:spPr/>
    </dgm:pt>
    <dgm:pt modelId="{FA90F773-1F98-4818-9ADD-911B4CF625BA}" type="pres">
      <dgm:prSet presAssocID="{AC86D492-87DC-4087-82DC-5F623A3F32A7}" presName="textRect" presStyleLbl="revTx" presStyleIdx="1" presStyleCnt="3">
        <dgm:presLayoutVars>
          <dgm:chMax val="1"/>
          <dgm:chPref val="1"/>
        </dgm:presLayoutVars>
      </dgm:prSet>
      <dgm:spPr/>
    </dgm:pt>
    <dgm:pt modelId="{1F2B472F-ACA8-4E66-B9C6-26D419668BDD}" type="pres">
      <dgm:prSet presAssocID="{D90162F7-EFA8-4A0D-AB4E-69D058AD173F}" presName="sibTrans" presStyleCnt="0"/>
      <dgm:spPr/>
    </dgm:pt>
    <dgm:pt modelId="{70058908-DEE1-4925-99E0-69AA59DBC07E}" type="pres">
      <dgm:prSet presAssocID="{1CBC2B59-C555-43F1-B46F-E34FB899B2AB}" presName="compNode" presStyleCnt="0"/>
      <dgm:spPr/>
    </dgm:pt>
    <dgm:pt modelId="{AAF1BF82-6329-44D8-A84B-3F8DB99D6350}" type="pres">
      <dgm:prSet presAssocID="{1CBC2B59-C555-43F1-B46F-E34FB899B2AB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01DD822C-504D-4DDC-913F-9B4F5FA968CA}" type="pres">
      <dgm:prSet presAssocID="{1CBC2B59-C555-43F1-B46F-E34FB899B2AB}" presName="spaceRect" presStyleCnt="0"/>
      <dgm:spPr/>
    </dgm:pt>
    <dgm:pt modelId="{2227BA47-B2CC-421B-BF56-E7501D774419}" type="pres">
      <dgm:prSet presAssocID="{1CBC2B59-C555-43F1-B46F-E34FB899B2A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BB09735-8782-4EDA-B137-1E017AB39A50}" type="presOf" srcId="{AC86D492-87DC-4087-82DC-5F623A3F32A7}" destId="{FA90F773-1F98-4818-9ADD-911B4CF625BA}" srcOrd="0" destOrd="0" presId="urn:microsoft.com/office/officeart/2018/2/layout/IconLabelList"/>
    <dgm:cxn modelId="{B0481F6C-FADA-4333-AB10-68B1A75144B6}" srcId="{9F61EFAC-DFA5-4D3E-ADD1-68378843A22C}" destId="{2C25DD39-BDBD-4314-B40B-850249298D00}" srcOrd="0" destOrd="0" parTransId="{24636844-E6C8-4F88-8188-E2C49C5F1013}" sibTransId="{16E723EC-27EF-4E7F-981C-A5F85D575355}"/>
    <dgm:cxn modelId="{8142736D-A0B7-41C5-BA35-52F8157CDDE7}" type="presOf" srcId="{1CBC2B59-C555-43F1-B46F-E34FB899B2AB}" destId="{2227BA47-B2CC-421B-BF56-E7501D774419}" srcOrd="0" destOrd="0" presId="urn:microsoft.com/office/officeart/2018/2/layout/IconLabelList"/>
    <dgm:cxn modelId="{E8BAE983-CE54-4C3C-911B-0A274C99AD47}" srcId="{9F61EFAC-DFA5-4D3E-ADD1-68378843A22C}" destId="{1CBC2B59-C555-43F1-B46F-E34FB899B2AB}" srcOrd="2" destOrd="0" parTransId="{71790A01-37DF-453F-9344-884FF084EECD}" sibTransId="{0CAE5A78-8AA4-46BC-B2FB-8EAABCDC2B11}"/>
    <dgm:cxn modelId="{942FB690-475E-40FE-AAE2-5E759FAB5019}" type="presOf" srcId="{9F61EFAC-DFA5-4D3E-ADD1-68378843A22C}" destId="{F01A87E7-287C-43AA-B6CD-1F81A858EE49}" srcOrd="0" destOrd="0" presId="urn:microsoft.com/office/officeart/2018/2/layout/IconLabelList"/>
    <dgm:cxn modelId="{E46904A4-C4A0-4C2D-8A84-F100BF1F3155}" type="presOf" srcId="{2C25DD39-BDBD-4314-B40B-850249298D00}" destId="{3BB39BFA-B98C-4292-BE68-984290A91543}" srcOrd="0" destOrd="0" presId="urn:microsoft.com/office/officeart/2018/2/layout/IconLabelList"/>
    <dgm:cxn modelId="{630D2DDF-EA46-4AFB-89C6-09418ABF691D}" srcId="{9F61EFAC-DFA5-4D3E-ADD1-68378843A22C}" destId="{AC86D492-87DC-4087-82DC-5F623A3F32A7}" srcOrd="1" destOrd="0" parTransId="{6FF5F5D0-BB27-4365-ACD5-3F39EA0FF48B}" sibTransId="{D90162F7-EFA8-4A0D-AB4E-69D058AD173F}"/>
    <dgm:cxn modelId="{FD3F7B6B-953D-43C8-A35E-DA18DF622096}" type="presParOf" srcId="{F01A87E7-287C-43AA-B6CD-1F81A858EE49}" destId="{98677E89-A0B2-4075-B5F2-DD36481FDCFF}" srcOrd="0" destOrd="0" presId="urn:microsoft.com/office/officeart/2018/2/layout/IconLabelList"/>
    <dgm:cxn modelId="{12A77F0B-ADD7-44F6-8EA5-378FE9C4D9B1}" type="presParOf" srcId="{98677E89-A0B2-4075-B5F2-DD36481FDCFF}" destId="{43093169-25B7-449C-AD93-504934B94BFE}" srcOrd="0" destOrd="0" presId="urn:microsoft.com/office/officeart/2018/2/layout/IconLabelList"/>
    <dgm:cxn modelId="{CE8EFAFF-01E3-4B4E-8058-7D124EE75552}" type="presParOf" srcId="{98677E89-A0B2-4075-B5F2-DD36481FDCFF}" destId="{2A227666-5B13-4BAB-AA7C-E27C948826BB}" srcOrd="1" destOrd="0" presId="urn:microsoft.com/office/officeart/2018/2/layout/IconLabelList"/>
    <dgm:cxn modelId="{607E5F33-98DA-46D6-B01E-7B9347D0A685}" type="presParOf" srcId="{98677E89-A0B2-4075-B5F2-DD36481FDCFF}" destId="{3BB39BFA-B98C-4292-BE68-984290A91543}" srcOrd="2" destOrd="0" presId="urn:microsoft.com/office/officeart/2018/2/layout/IconLabelList"/>
    <dgm:cxn modelId="{A3F760D4-839D-40C5-BD5B-FF55FA6E6D4C}" type="presParOf" srcId="{F01A87E7-287C-43AA-B6CD-1F81A858EE49}" destId="{8349AE4A-D12E-49CD-814C-D8C73F19945B}" srcOrd="1" destOrd="0" presId="urn:microsoft.com/office/officeart/2018/2/layout/IconLabelList"/>
    <dgm:cxn modelId="{02785F80-0471-4BB0-872C-A2268A80DC87}" type="presParOf" srcId="{F01A87E7-287C-43AA-B6CD-1F81A858EE49}" destId="{B30F4B07-75E9-460C-B2A6-011171D50A48}" srcOrd="2" destOrd="0" presId="urn:microsoft.com/office/officeart/2018/2/layout/IconLabelList"/>
    <dgm:cxn modelId="{AC7326C8-393E-41A7-81E6-2E76FB8EE454}" type="presParOf" srcId="{B30F4B07-75E9-460C-B2A6-011171D50A48}" destId="{F1DB9409-D354-4410-9062-7B39B9A3EED2}" srcOrd="0" destOrd="0" presId="urn:microsoft.com/office/officeart/2018/2/layout/IconLabelList"/>
    <dgm:cxn modelId="{CA95F906-C12D-49BE-B815-98A704E99EEC}" type="presParOf" srcId="{B30F4B07-75E9-460C-B2A6-011171D50A48}" destId="{58FEE4FB-AB81-41C1-8A98-F46534CB6C4F}" srcOrd="1" destOrd="0" presId="urn:microsoft.com/office/officeart/2018/2/layout/IconLabelList"/>
    <dgm:cxn modelId="{FE71035C-AFAB-4587-8EFB-69EA1AC60485}" type="presParOf" srcId="{B30F4B07-75E9-460C-B2A6-011171D50A48}" destId="{FA90F773-1F98-4818-9ADD-911B4CF625BA}" srcOrd="2" destOrd="0" presId="urn:microsoft.com/office/officeart/2018/2/layout/IconLabelList"/>
    <dgm:cxn modelId="{1D04D66C-05F3-4A23-A6A1-1AC4C062B9CC}" type="presParOf" srcId="{F01A87E7-287C-43AA-B6CD-1F81A858EE49}" destId="{1F2B472F-ACA8-4E66-B9C6-26D419668BDD}" srcOrd="3" destOrd="0" presId="urn:microsoft.com/office/officeart/2018/2/layout/IconLabelList"/>
    <dgm:cxn modelId="{81D721F2-A141-4FFC-B7D6-034B9B297022}" type="presParOf" srcId="{F01A87E7-287C-43AA-B6CD-1F81A858EE49}" destId="{70058908-DEE1-4925-99E0-69AA59DBC07E}" srcOrd="4" destOrd="0" presId="urn:microsoft.com/office/officeart/2018/2/layout/IconLabelList"/>
    <dgm:cxn modelId="{17CD90C8-20BB-457B-BBE5-AB118340A7BA}" type="presParOf" srcId="{70058908-DEE1-4925-99E0-69AA59DBC07E}" destId="{AAF1BF82-6329-44D8-A84B-3F8DB99D6350}" srcOrd="0" destOrd="0" presId="urn:microsoft.com/office/officeart/2018/2/layout/IconLabelList"/>
    <dgm:cxn modelId="{6644D348-E007-47E7-A0F5-3B14BCDECA87}" type="presParOf" srcId="{70058908-DEE1-4925-99E0-69AA59DBC07E}" destId="{01DD822C-504D-4DDC-913F-9B4F5FA968CA}" srcOrd="1" destOrd="0" presId="urn:microsoft.com/office/officeart/2018/2/layout/IconLabelList"/>
    <dgm:cxn modelId="{8E66B57D-BCBB-48EA-B26D-74AB5A9E5E90}" type="presParOf" srcId="{70058908-DEE1-4925-99E0-69AA59DBC07E}" destId="{2227BA47-B2CC-421B-BF56-E7501D7744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B65E0-C0A1-8846-8160-365827136E31}">
      <dsp:nvSpPr>
        <dsp:cNvPr id="0" name=""/>
        <dsp:cNvSpPr/>
      </dsp:nvSpPr>
      <dsp:spPr>
        <a:xfrm rot="5400000">
          <a:off x="4943105" y="135458"/>
          <a:ext cx="2061533" cy="179353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Will examine global clustering using Monte Carlo Simulation (nsim = 999) for Moran’s I test</a:t>
          </a:r>
        </a:p>
      </dsp:txBody>
      <dsp:txXfrm rot="-5400000">
        <a:off x="5356597" y="322715"/>
        <a:ext cx="1234549" cy="1419022"/>
      </dsp:txXfrm>
    </dsp:sp>
    <dsp:sp modelId="{71DF75CB-8378-DA4D-827F-A07FEA14AE50}">
      <dsp:nvSpPr>
        <dsp:cNvPr id="0" name=""/>
        <dsp:cNvSpPr/>
      </dsp:nvSpPr>
      <dsp:spPr>
        <a:xfrm>
          <a:off x="6925063" y="413765"/>
          <a:ext cx="2300670" cy="1236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Will define weights using k-nearest neighbors</a:t>
          </a:r>
        </a:p>
      </dsp:txBody>
      <dsp:txXfrm>
        <a:off x="6925063" y="413765"/>
        <a:ext cx="2300670" cy="1236919"/>
      </dsp:txXfrm>
    </dsp:sp>
    <dsp:sp modelId="{A8273285-DDB8-B341-8E2A-9288BD551AE6}">
      <dsp:nvSpPr>
        <dsp:cNvPr id="0" name=""/>
        <dsp:cNvSpPr/>
      </dsp:nvSpPr>
      <dsp:spPr>
        <a:xfrm rot="5400000">
          <a:off x="3006089" y="135458"/>
          <a:ext cx="2061533" cy="179353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6698957"/>
            <a:satOff val="-25"/>
            <a:lumOff val="228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419581" y="322715"/>
        <a:ext cx="1234549" cy="1419022"/>
      </dsp:txXfrm>
    </dsp:sp>
    <dsp:sp modelId="{01AB7B51-BB68-4B48-A51F-83F6064A4452}">
      <dsp:nvSpPr>
        <dsp:cNvPr id="0" name=""/>
        <dsp:cNvSpPr/>
      </dsp:nvSpPr>
      <dsp:spPr>
        <a:xfrm rot="5400000">
          <a:off x="3970886" y="1885288"/>
          <a:ext cx="2061533" cy="179353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13397913"/>
            <a:satOff val="-49"/>
            <a:lumOff val="457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Will examine local clustering using LISAs and local Moran’s I test</a:t>
          </a:r>
        </a:p>
      </dsp:txBody>
      <dsp:txXfrm rot="-5400000">
        <a:off x="4384378" y="2072545"/>
        <a:ext cx="1234549" cy="1419022"/>
      </dsp:txXfrm>
    </dsp:sp>
    <dsp:sp modelId="{0CE5F32D-E6CC-3649-8F91-FFC05706556D}">
      <dsp:nvSpPr>
        <dsp:cNvPr id="0" name=""/>
        <dsp:cNvSpPr/>
      </dsp:nvSpPr>
      <dsp:spPr>
        <a:xfrm>
          <a:off x="1804215" y="2163595"/>
          <a:ext cx="2226455" cy="1236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B802F-A5E0-A945-81F4-9DC591238FE5}">
      <dsp:nvSpPr>
        <dsp:cNvPr id="0" name=""/>
        <dsp:cNvSpPr/>
      </dsp:nvSpPr>
      <dsp:spPr>
        <a:xfrm rot="5400000">
          <a:off x="5907903" y="1885288"/>
          <a:ext cx="2061533" cy="179353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20096869"/>
            <a:satOff val="-74"/>
            <a:lumOff val="686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6321395" y="2072545"/>
        <a:ext cx="1234549" cy="1419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54DB1-33F3-8848-862A-5CF57843E16D}">
      <dsp:nvSpPr>
        <dsp:cNvPr id="0" name=""/>
        <dsp:cNvSpPr/>
      </dsp:nvSpPr>
      <dsp:spPr>
        <a:xfrm>
          <a:off x="0" y="2299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8AFD6-BEAC-004F-8444-9A549D3017B2}">
      <dsp:nvSpPr>
        <dsp:cNvPr id="0" name=""/>
        <dsp:cNvSpPr/>
      </dsp:nvSpPr>
      <dsp:spPr>
        <a:xfrm>
          <a:off x="0" y="2299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Chaiyos, J. et. al’s 2018 study in </a:t>
          </a:r>
          <a:r>
            <a:rPr lang="en-US" sz="2400" b="0" kern="1200"/>
            <a:t>Thailand</a:t>
          </a:r>
          <a:r>
            <a:rPr lang="en-US" sz="2400" kern="1200"/>
            <a:t> finds that </a:t>
          </a:r>
          <a:r>
            <a:rPr lang="en-US" sz="2400" b="1" kern="1200">
              <a:solidFill>
                <a:schemeClr val="accent3">
                  <a:lumMod val="75000"/>
                </a:schemeClr>
              </a:solidFill>
            </a:rPr>
            <a:t>mean annual precipitation </a:t>
          </a:r>
          <a:r>
            <a:rPr lang="en-US" sz="2400" kern="1200"/>
            <a:t>most affected spatial distribution of </a:t>
          </a:r>
          <a:r>
            <a:rPr lang="en-US" sz="2400" i="1" kern="1200"/>
            <a:t>T. trichiura</a:t>
          </a:r>
          <a:endParaRPr lang="en-US" sz="2400" kern="1200" dirty="0"/>
        </a:p>
      </dsp:txBody>
      <dsp:txXfrm>
        <a:off x="0" y="2299"/>
        <a:ext cx="7012370" cy="1568177"/>
      </dsp:txXfrm>
    </dsp:sp>
    <dsp:sp modelId="{7A4CDC0F-CF9B-EA43-ABCB-FC8DCDD8E81C}">
      <dsp:nvSpPr>
        <dsp:cNvPr id="0" name=""/>
        <dsp:cNvSpPr/>
      </dsp:nvSpPr>
      <dsp:spPr>
        <a:xfrm>
          <a:off x="0" y="1570476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9CB47-2C0B-1C41-BB1C-987CDBCABFCC}">
      <dsp:nvSpPr>
        <dsp:cNvPr id="0" name=""/>
        <dsp:cNvSpPr/>
      </dsp:nvSpPr>
      <dsp:spPr>
        <a:xfrm>
          <a:off x="0" y="1570476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Handzel, Thomas, et al.’s 2003 study in </a:t>
          </a:r>
          <a:r>
            <a:rPr lang="en-US" sz="2400" b="0" kern="1200"/>
            <a:t>Kenya</a:t>
          </a:r>
          <a:r>
            <a:rPr lang="en-US" sz="2400" kern="1200"/>
            <a:t> finds </a:t>
          </a:r>
          <a:r>
            <a:rPr lang="en-US" sz="2400" b="1" kern="1200">
              <a:solidFill>
                <a:schemeClr val="accent6">
                  <a:lumMod val="75000"/>
                </a:schemeClr>
              </a:solidFill>
            </a:rPr>
            <a:t>proximity to Lake Victoria </a:t>
          </a:r>
          <a:r>
            <a:rPr lang="en-US" sz="2400" kern="1200"/>
            <a:t>was associated with a variety of geohelminth infections</a:t>
          </a:r>
          <a:endParaRPr lang="en-US" sz="2400" kern="1200" dirty="0"/>
        </a:p>
      </dsp:txBody>
      <dsp:txXfrm>
        <a:off x="0" y="1570476"/>
        <a:ext cx="7012370" cy="1568177"/>
      </dsp:txXfrm>
    </dsp:sp>
    <dsp:sp modelId="{5BB9274F-417A-BB41-8B03-3233DA9930CB}">
      <dsp:nvSpPr>
        <dsp:cNvPr id="0" name=""/>
        <dsp:cNvSpPr/>
      </dsp:nvSpPr>
      <dsp:spPr>
        <a:xfrm>
          <a:off x="0" y="3138654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344F7-1385-8141-869F-A8890306967D}">
      <dsp:nvSpPr>
        <dsp:cNvPr id="0" name=""/>
        <dsp:cNvSpPr/>
      </dsp:nvSpPr>
      <dsp:spPr>
        <a:xfrm>
          <a:off x="0" y="3138654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Chammartin</a:t>
          </a:r>
          <a:r>
            <a:rPr lang="en-US" sz="2400" kern="1200" dirty="0"/>
            <a:t>, F. et. </a:t>
          </a:r>
          <a:r>
            <a:rPr lang="en-US" sz="2400" kern="1200" dirty="0" err="1"/>
            <a:t>al’s</a:t>
          </a:r>
          <a:r>
            <a:rPr lang="en-US" sz="2400" kern="1200" dirty="0"/>
            <a:t> 2013 study in </a:t>
          </a:r>
          <a:r>
            <a:rPr lang="en-US" sz="2400" b="0" kern="1200" dirty="0"/>
            <a:t>Bolivia</a:t>
          </a:r>
          <a:r>
            <a:rPr lang="en-US" sz="2400" kern="1200" dirty="0"/>
            <a:t> finds that </a:t>
          </a:r>
          <a:r>
            <a:rPr lang="en-US" sz="2400" b="1" kern="1200" dirty="0">
              <a:solidFill>
                <a:schemeClr val="accent4">
                  <a:lumMod val="75000"/>
                </a:schemeClr>
              </a:solidFill>
            </a:rPr>
            <a:t>altitude</a:t>
          </a:r>
          <a:r>
            <a:rPr lang="en-US" sz="2400" kern="1200" dirty="0"/>
            <a:t> has a negative effect on </a:t>
          </a:r>
          <a:r>
            <a:rPr lang="en-US" sz="2400" i="1" kern="1200" dirty="0"/>
            <a:t>T. </a:t>
          </a:r>
          <a:r>
            <a:rPr lang="en-US" sz="2400" i="1" kern="1200" dirty="0" err="1"/>
            <a:t>trichiura</a:t>
          </a:r>
          <a:endParaRPr lang="en-US" sz="2400" kern="1200" dirty="0"/>
        </a:p>
      </dsp:txBody>
      <dsp:txXfrm>
        <a:off x="0" y="3138654"/>
        <a:ext cx="7012370" cy="1568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5467E-86B5-470A-BD0E-1AD2063E43E5}">
      <dsp:nvSpPr>
        <dsp:cNvPr id="0" name=""/>
        <dsp:cNvSpPr/>
      </dsp:nvSpPr>
      <dsp:spPr>
        <a:xfrm>
          <a:off x="600792" y="596391"/>
          <a:ext cx="1449891" cy="1449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13D74-2DD0-4BAF-9A98-F9DDEA59DE26}">
      <dsp:nvSpPr>
        <dsp:cNvPr id="0" name=""/>
        <dsp:cNvSpPr/>
      </dsp:nvSpPr>
      <dsp:spPr>
        <a:xfrm>
          <a:off x="909785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95496-A1BF-4567-BC7A-6FC701BFFCA3}">
      <dsp:nvSpPr>
        <dsp:cNvPr id="0" name=""/>
        <dsp:cNvSpPr/>
      </dsp:nvSpPr>
      <dsp:spPr>
        <a:xfrm>
          <a:off x="137302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/>
            <a:t>Altitude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(NASA STRM 90)</a:t>
          </a:r>
        </a:p>
      </dsp:txBody>
      <dsp:txXfrm>
        <a:off x="137302" y="2497889"/>
        <a:ext cx="2376871" cy="720000"/>
      </dsp:txXfrm>
    </dsp:sp>
    <dsp:sp modelId="{9314104F-20B5-496E-90E9-BA81A8A96B2E}">
      <dsp:nvSpPr>
        <dsp:cNvPr id="0" name=""/>
        <dsp:cNvSpPr/>
      </dsp:nvSpPr>
      <dsp:spPr>
        <a:xfrm>
          <a:off x="3393616" y="596391"/>
          <a:ext cx="1449891" cy="1449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7ECB4-AB68-415F-A511-3F8F5E0824D8}">
      <dsp:nvSpPr>
        <dsp:cNvPr id="0" name=""/>
        <dsp:cNvSpPr/>
      </dsp:nvSpPr>
      <dsp:spPr>
        <a:xfrm>
          <a:off x="3702610" y="905385"/>
          <a:ext cx="831905" cy="83190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09D89-469B-4CFB-AD99-2096DD81CE06}">
      <dsp:nvSpPr>
        <dsp:cNvPr id="0" name=""/>
        <dsp:cNvSpPr/>
      </dsp:nvSpPr>
      <dsp:spPr>
        <a:xfrm>
          <a:off x="2930126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/>
            <a:t>Annual mean Temperature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(World Climate Data, Bio1)</a:t>
          </a:r>
        </a:p>
      </dsp:txBody>
      <dsp:txXfrm>
        <a:off x="2930126" y="2497889"/>
        <a:ext cx="2376871" cy="720000"/>
      </dsp:txXfrm>
    </dsp:sp>
    <dsp:sp modelId="{4AC58365-1031-4FCB-B313-D43AF43C9BB1}">
      <dsp:nvSpPr>
        <dsp:cNvPr id="0" name=""/>
        <dsp:cNvSpPr/>
      </dsp:nvSpPr>
      <dsp:spPr>
        <a:xfrm>
          <a:off x="6186441" y="596391"/>
          <a:ext cx="1449891" cy="1449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0DBAF-0F4E-46A0-8501-2F588E128144}">
      <dsp:nvSpPr>
        <dsp:cNvPr id="0" name=""/>
        <dsp:cNvSpPr/>
      </dsp:nvSpPr>
      <dsp:spPr>
        <a:xfrm>
          <a:off x="6495434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27BC8-8F1F-47BD-B265-A6166ACE8CE4}">
      <dsp:nvSpPr>
        <dsp:cNvPr id="0" name=""/>
        <dsp:cNvSpPr/>
      </dsp:nvSpPr>
      <dsp:spPr>
        <a:xfrm>
          <a:off x="5722951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/>
            <a:t>Distance to water bodies – lakes, rivers, and canals </a:t>
          </a:r>
          <a:r>
            <a:rPr lang="en-US" sz="1100" b="1" kern="1200"/>
            <a:t>(Digital chart of the world)</a:t>
          </a:r>
        </a:p>
      </dsp:txBody>
      <dsp:txXfrm>
        <a:off x="5722951" y="2497889"/>
        <a:ext cx="2376871" cy="720000"/>
      </dsp:txXfrm>
    </dsp:sp>
    <dsp:sp modelId="{549409C7-0B85-49E0-B8A0-E35486792E88}">
      <dsp:nvSpPr>
        <dsp:cNvPr id="0" name=""/>
        <dsp:cNvSpPr/>
      </dsp:nvSpPr>
      <dsp:spPr>
        <a:xfrm>
          <a:off x="8979265" y="596391"/>
          <a:ext cx="1449891" cy="1449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62300-90DD-4286-986F-50E09A8EFCFA}">
      <dsp:nvSpPr>
        <dsp:cNvPr id="0" name=""/>
        <dsp:cNvSpPr/>
      </dsp:nvSpPr>
      <dsp:spPr>
        <a:xfrm>
          <a:off x="9288259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29D2B-4DCF-4F13-974D-6858509D9BAD}">
      <dsp:nvSpPr>
        <dsp:cNvPr id="0" name=""/>
        <dsp:cNvSpPr/>
      </dsp:nvSpPr>
      <dsp:spPr>
        <a:xfrm>
          <a:off x="8515775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/>
            <a:t>Distance to transport infrastructure – roads and railroads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(Digital chart of the world)</a:t>
          </a:r>
        </a:p>
      </dsp:txBody>
      <dsp:txXfrm>
        <a:off x="8515775" y="2497889"/>
        <a:ext cx="2376871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CFF0F-A0E2-434E-85A8-8232AE1780BA}">
      <dsp:nvSpPr>
        <dsp:cNvPr id="0" name=""/>
        <dsp:cNvSpPr/>
      </dsp:nvSpPr>
      <dsp:spPr>
        <a:xfrm>
          <a:off x="0" y="341815"/>
          <a:ext cx="11029950" cy="7654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374904" rIns="8560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Prevalence of T. trichiura </a:t>
          </a:r>
          <a:r>
            <a:rPr lang="en-US" sz="1800" i="1" kern="1200"/>
            <a:t>(Tri_Prev)</a:t>
          </a:r>
          <a:endParaRPr lang="en-US" sz="1800" kern="1200"/>
        </a:p>
      </dsp:txBody>
      <dsp:txXfrm>
        <a:off x="0" y="341815"/>
        <a:ext cx="11029950" cy="765450"/>
      </dsp:txXfrm>
    </dsp:sp>
    <dsp:sp modelId="{3F8A900B-00F5-3446-9654-7B583775EF74}">
      <dsp:nvSpPr>
        <dsp:cNvPr id="0" name=""/>
        <dsp:cNvSpPr/>
      </dsp:nvSpPr>
      <dsp:spPr>
        <a:xfrm>
          <a:off x="551497" y="76135"/>
          <a:ext cx="7720965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Dependent variable to examine in each GLM (binomial family):</a:t>
          </a:r>
        </a:p>
      </dsp:txBody>
      <dsp:txXfrm>
        <a:off x="577436" y="102074"/>
        <a:ext cx="7669087" cy="479482"/>
      </dsp:txXfrm>
    </dsp:sp>
    <dsp:sp modelId="{B1ACBC48-2B71-1E40-977E-2B0707299E31}">
      <dsp:nvSpPr>
        <dsp:cNvPr id="0" name=""/>
        <dsp:cNvSpPr/>
      </dsp:nvSpPr>
      <dsp:spPr>
        <a:xfrm>
          <a:off x="0" y="1470145"/>
          <a:ext cx="11029950" cy="226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374904" rIns="8560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Annual mean temperature (Bio1)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Altitude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Distance to water bodies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Distance to nearest canal and/or river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Distance to nearest road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Distance to nearest railroad</a:t>
          </a:r>
        </a:p>
      </dsp:txBody>
      <dsp:txXfrm>
        <a:off x="0" y="1470145"/>
        <a:ext cx="11029950" cy="2268000"/>
      </dsp:txXfrm>
    </dsp:sp>
    <dsp:sp modelId="{99A6DFC3-815C-794A-A442-AEEEAF0B2D46}">
      <dsp:nvSpPr>
        <dsp:cNvPr id="0" name=""/>
        <dsp:cNvSpPr/>
      </dsp:nvSpPr>
      <dsp:spPr>
        <a:xfrm>
          <a:off x="551497" y="1204465"/>
          <a:ext cx="7720965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Covariates to regress in each GLM:</a:t>
          </a:r>
        </a:p>
      </dsp:txBody>
      <dsp:txXfrm>
        <a:off x="577436" y="1230404"/>
        <a:ext cx="7669087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93169-25B7-449C-AD93-504934B94BFE}">
      <dsp:nvSpPr>
        <dsp:cNvPr id="0" name=""/>
        <dsp:cNvSpPr/>
      </dsp:nvSpPr>
      <dsp:spPr>
        <a:xfrm>
          <a:off x="975923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39BFA-B98C-4292-BE68-984290A91543}">
      <dsp:nvSpPr>
        <dsp:cNvPr id="0" name=""/>
        <dsp:cNvSpPr/>
      </dsp:nvSpPr>
      <dsp:spPr>
        <a:xfrm>
          <a:off x="84324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Regression Analysis with Generalized Linear Model (binomial output)</a:t>
          </a:r>
        </a:p>
      </dsp:txBody>
      <dsp:txXfrm>
        <a:off x="84324" y="2468946"/>
        <a:ext cx="3242179" cy="720000"/>
      </dsp:txXfrm>
    </dsp:sp>
    <dsp:sp modelId="{F1DB9409-D354-4410-9062-7B39B9A3EED2}">
      <dsp:nvSpPr>
        <dsp:cNvPr id="0" name=""/>
        <dsp:cNvSpPr/>
      </dsp:nvSpPr>
      <dsp:spPr>
        <a:xfrm>
          <a:off x="4785484" y="625334"/>
          <a:ext cx="1458980" cy="145898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0F773-1F98-4818-9ADD-911B4CF625BA}">
      <dsp:nvSpPr>
        <dsp:cNvPr id="0" name=""/>
        <dsp:cNvSpPr/>
      </dsp:nvSpPr>
      <dsp:spPr>
        <a:xfrm>
          <a:off x="3893885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Regression Analysis with </a:t>
          </a:r>
          <a:r>
            <a:rPr lang="en-US" sz="1500" kern="1200" dirty="0" err="1"/>
            <a:t>Matern</a:t>
          </a:r>
          <a:r>
            <a:rPr lang="en-US" sz="1500" kern="1200" dirty="0"/>
            <a:t> Model (binomial output)</a:t>
          </a:r>
        </a:p>
      </dsp:txBody>
      <dsp:txXfrm>
        <a:off x="3893885" y="2468946"/>
        <a:ext cx="3242179" cy="720000"/>
      </dsp:txXfrm>
    </dsp:sp>
    <dsp:sp modelId="{AAF1BF82-6329-44D8-A84B-3F8DB99D6350}">
      <dsp:nvSpPr>
        <dsp:cNvPr id="0" name=""/>
        <dsp:cNvSpPr/>
      </dsp:nvSpPr>
      <dsp:spPr>
        <a:xfrm>
          <a:off x="8595045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7BA47-B2CC-421B-BF56-E7501D774419}">
      <dsp:nvSpPr>
        <dsp:cNvPr id="0" name=""/>
        <dsp:cNvSpPr/>
      </dsp:nvSpPr>
      <dsp:spPr>
        <a:xfrm>
          <a:off x="7703446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Correlogram and Global Moran’s I Test before and after inclusion of spatially-correlated fixed effects</a:t>
          </a:r>
        </a:p>
      </dsp:txBody>
      <dsp:txXfrm>
        <a:off x="7703446" y="2468946"/>
        <a:ext cx="324217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DECDE-0727-B94E-847B-7BADF4D3E89F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AA050-74E7-F34C-B8D4-520231050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my final project, I will model the geographic distribution of the soil-transmitted helminth known as whipworm in Western Kenya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AA050-74E7-F34C-B8D4-520231050A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8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Preliminary analysis indicates that the dependent variable can follow a normal distribution when a logit transform is applied, as shown in this model. However, I want to point out that I needed to add plus 4 to the equation in order for all of the prevalence values to be above zero. This is something I have a question about and would like feedback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AA050-74E7-F34C-B8D4-520231050A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2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Preliminary analysis also indicates potential clusters in the </a:t>
            </a:r>
            <a:r>
              <a:rPr lang="en-US" dirty="0" err="1"/>
              <a:t>Bondo</a:t>
            </a:r>
            <a:r>
              <a:rPr lang="en-US" dirty="0"/>
              <a:t> and </a:t>
            </a:r>
            <a:r>
              <a:rPr lang="en-US" dirty="0" err="1"/>
              <a:t>Bumala</a:t>
            </a:r>
            <a:r>
              <a:rPr lang="en-US" dirty="0"/>
              <a:t> regions of Western Kenya, as shown on this leaflet map. It seems that higher prevalence points are clustered in </a:t>
            </a:r>
            <a:r>
              <a:rPr lang="en-US" dirty="0" err="1"/>
              <a:t>Bumala</a:t>
            </a:r>
            <a:r>
              <a:rPr lang="en-US" dirty="0"/>
              <a:t> while lower prevalence points are clustered in </a:t>
            </a:r>
            <a:r>
              <a:rPr lang="en-US" dirty="0" err="1"/>
              <a:t>Bondo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AA050-74E7-F34C-B8D4-520231050A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6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plan to examine these clusters empirically using the tests for global and local spatial autocorrelation in point prevalence data. This includes the global Moran’s I test and the local Moran’s with LISAs. For these tests, I plan to define spatial weights using a k-nearest neighbors method. I also plan to use a Monte Carlo simulation with 999 simulations to discern what the global Moran’s I statistic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AA050-74E7-F34C-B8D4-520231050A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62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short literature review reveals that mean annual precipitation, proximity to water bodies, and altitude are potential predictors of whipworm prevalence in western Kenya.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AA050-74E7-F34C-B8D4-520231050A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55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this literature review, I will pull altitude data from NASA’s STRM 90 mission, World Climate data, and distance to water bodies and transport infrastructure using the Digital Chart of the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AA050-74E7-F34C-B8D4-520231050A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41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my spatial and non-spatial regressions, these data will be included as 6 independent variables. The dependent variable will be whipworm prevalence in every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AA050-74E7-F34C-B8D4-520231050A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4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statistical tests I will use will be spatial and non-spatial regressions, and the global Moran’s I test. These will reveal to what extent space explains the observed prevalence pattern as opposed to the covariates.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AA050-74E7-F34C-B8D4-520231050A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46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Finally, I will use a v-fold cross validation method to validate my spatial models. I will determine which model best minimized mean squared error. Ultimately, I hope to draw conclusions about the correlates of whipworm prevalence in Western Kenya and its environmental health implications. 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AA050-74E7-F34C-B8D4-520231050A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3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5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7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9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5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6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6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0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1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14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12" r:id="rId6"/>
    <p:sldLayoutId id="2147483707" r:id="rId7"/>
    <p:sldLayoutId id="2147483708" r:id="rId8"/>
    <p:sldLayoutId id="2147483709" r:id="rId9"/>
    <p:sldLayoutId id="2147483711" r:id="rId10"/>
    <p:sldLayoutId id="214748371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6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75" name="Rectangle 17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2FE0A-9E96-D04E-B48C-B3EFCD694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Modeling the geographic distribution of </a:t>
            </a:r>
            <a:r>
              <a:rPr lang="en-US" i="1" dirty="0">
                <a:solidFill>
                  <a:schemeClr val="tx1"/>
                </a:solidFill>
              </a:rPr>
              <a:t>Trichuris </a:t>
            </a:r>
            <a:r>
              <a:rPr lang="en-US" i="1" dirty="0" err="1">
                <a:solidFill>
                  <a:schemeClr val="tx1"/>
                </a:solidFill>
              </a:rPr>
              <a:t>trichiura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(Whipworm) in Western Kenya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95D02-BB35-AD45-8014-5D208DAA7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/>
              <a:t>Sri Ramesh</a:t>
            </a:r>
          </a:p>
          <a:p>
            <a:r>
              <a:rPr lang="en-US" sz="2000"/>
              <a:t>UC Berkeley, SPR 2020</a:t>
            </a:r>
            <a:endParaRPr lang="en-US" sz="2000" dirty="0"/>
          </a:p>
        </p:txBody>
      </p:sp>
      <p:pic>
        <p:nvPicPr>
          <p:cNvPr id="5" name="Picture 4" descr="A picture containing water&#10;&#10;Description automatically generated">
            <a:extLst>
              <a:ext uri="{FF2B5EF4-FFF2-40B4-BE49-F238E27FC236}">
                <a16:creationId xmlns:a16="http://schemas.microsoft.com/office/drawing/2014/main" id="{382ED3CB-3B39-8145-857C-67D3EBEF2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87" r="1" b="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630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DD695-F49F-A341-9423-77448128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Autofit/>
          </a:bodyPr>
          <a:lstStyle/>
          <a:p>
            <a:r>
              <a:rPr lang="en-US" sz="3000" b="1"/>
              <a:t>Preliminary analysis</a:t>
            </a:r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BCF9E-D2A7-1949-9A72-57EFA2BC3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319262"/>
            <a:ext cx="7391400" cy="3721100"/>
          </a:xfrm>
          <a:prstGeom prst="rect">
            <a:avLst/>
          </a:prstGeom>
        </p:spPr>
      </p:pic>
      <p:pic>
        <p:nvPicPr>
          <p:cNvPr id="12" name="Content Placeholder 11" descr="A close up of a sign&#10;&#10;Description automatically generated">
            <a:extLst>
              <a:ext uri="{FF2B5EF4-FFF2-40B4-BE49-F238E27FC236}">
                <a16:creationId xmlns:a16="http://schemas.microsoft.com/office/drawing/2014/main" id="{F1D3484E-9E27-AB4D-9BB0-FA30C1AA1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47716" y="4843523"/>
            <a:ext cx="6688459" cy="1083342"/>
          </a:xfrm>
        </p:spPr>
      </p:pic>
    </p:spTree>
    <p:extLst>
      <p:ext uri="{BB962C8B-B14F-4D97-AF65-F5344CB8AC3E}">
        <p14:creationId xmlns:p14="http://schemas.microsoft.com/office/powerpoint/2010/main" val="954621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3A78D-6C19-6C4B-8254-33E7F4C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Preliminary analysis</a:t>
            </a:r>
            <a:br>
              <a:rPr lang="en-US" sz="3600" b="1" dirty="0"/>
            </a:br>
            <a:r>
              <a:rPr lang="en-US" sz="3600" dirty="0"/>
              <a:t>web map, shows potential clustering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0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A43B12B8-FE6D-A042-848E-257FACDC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400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92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E465-7EBD-2748-915C-714FB71F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sz="3700" b="1" dirty="0"/>
              <a:t>Analysis to do</a:t>
            </a:r>
            <a:br>
              <a:rPr lang="en-US" sz="3700" dirty="0"/>
            </a:br>
            <a:r>
              <a:rPr lang="en-US" sz="3700" dirty="0"/>
              <a:t>confirm existence of clusters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1F8E36-202D-42DB-9C45-0BBEBDE21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659041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493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DE6B8-FB3C-B043-BA31-435AA168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b="1"/>
              <a:t>External Data</a:t>
            </a:r>
            <a:br>
              <a:rPr lang="en-US" b="1"/>
            </a:br>
            <a:r>
              <a:rPr lang="en-US"/>
              <a:t>Short literature review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472433-8203-4AD1-80ED-42D8F905A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666777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622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1167-96F6-C842-9E60-25B3908A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sz="3700" b="1"/>
              <a:t>External Data</a:t>
            </a:r>
            <a:br>
              <a:rPr lang="en-US" sz="3700"/>
            </a:br>
            <a:r>
              <a:rPr lang="en-US" sz="3700"/>
              <a:t>raster and vector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9325A3-A3FD-4507-9586-DA79B2458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98897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703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C592-D9D9-264B-952F-032B1A52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sz="2400" b="1" dirty="0"/>
              <a:t>Statistical tests to use</a:t>
            </a:r>
            <a:br>
              <a:rPr lang="en-US" sz="2400" b="1" dirty="0"/>
            </a:br>
            <a:r>
              <a:rPr lang="en-US" sz="2400" dirty="0"/>
              <a:t>Will specify GLMs and MATERN MODELS until statistically significant covariates are identified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D1B09307-B7EE-4EA1-8A37-96B3C5685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59868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384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6B54-0648-9E4B-9388-3BE686CF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b="1"/>
              <a:t>Statistical tests to use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14741B-9E4A-4D5C-8496-FA6F9B165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44940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446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22E83-2F95-964F-A0BF-1322D8D2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702156"/>
            <a:ext cx="7368978" cy="1188720"/>
          </a:xfrm>
        </p:spPr>
        <p:txBody>
          <a:bodyPr>
            <a:normAutofit/>
          </a:bodyPr>
          <a:lstStyle/>
          <a:p>
            <a:r>
              <a:rPr lang="en-US" sz="3700" b="1"/>
              <a:t>Validation Methods</a:t>
            </a:r>
            <a:br>
              <a:rPr lang="en-US" sz="3700" b="1"/>
            </a:br>
            <a:endParaRPr lang="en-US" sz="37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90CCE5CC-64C1-464C-B87B-536F6A12D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192" y="1862594"/>
            <a:ext cx="3194595" cy="31945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A145-320D-7B4C-8157-2F1F83D8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29" y="2340864"/>
            <a:ext cx="7019005" cy="3634486"/>
          </a:xfrm>
        </p:spPr>
        <p:txBody>
          <a:bodyPr>
            <a:normAutofit/>
          </a:bodyPr>
          <a:lstStyle/>
          <a:p>
            <a:r>
              <a:rPr lang="en-US" dirty="0"/>
              <a:t>Will use v-fold cross validation to validate spatial models</a:t>
            </a:r>
          </a:p>
          <a:p>
            <a:r>
              <a:rPr lang="en-US" dirty="0"/>
              <a:t>Will determine which spatial model specification minimizes mean squared error (MSE)</a:t>
            </a:r>
          </a:p>
          <a:p>
            <a:r>
              <a:rPr lang="en-US" dirty="0"/>
              <a:t>This will allow me to determine covariates best explain the observed spatial pattern</a:t>
            </a:r>
          </a:p>
          <a:p>
            <a:r>
              <a:rPr lang="en-US" dirty="0"/>
              <a:t>Ultimately, I hope to draw conclusions about the correlates of whipworm prevalence in Western Kenya and its environmental health implications</a:t>
            </a:r>
          </a:p>
        </p:txBody>
      </p:sp>
    </p:spTree>
    <p:extLst>
      <p:ext uri="{BB962C8B-B14F-4D97-AF65-F5344CB8AC3E}">
        <p14:creationId xmlns:p14="http://schemas.microsoft.com/office/powerpoint/2010/main" val="4348682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41242E"/>
      </a:dk2>
      <a:lt2>
        <a:srgbClr val="E2E5E8"/>
      </a:lt2>
      <a:accent1>
        <a:srgbClr val="C99763"/>
      </a:accent1>
      <a:accent2>
        <a:srgbClr val="CC756D"/>
      </a:accent2>
      <a:accent3>
        <a:srgbClr val="D587A1"/>
      </a:accent3>
      <a:accent4>
        <a:srgbClr val="CC6DB4"/>
      </a:accent4>
      <a:accent5>
        <a:srgbClr val="C987D5"/>
      </a:accent5>
      <a:accent6>
        <a:srgbClr val="956DCC"/>
      </a:accent6>
      <a:hlink>
        <a:srgbClr val="6084A9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769</Words>
  <Application>Microsoft Macintosh PowerPoint</Application>
  <PresentationFormat>Widescreen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Gill Sans MT</vt:lpstr>
      <vt:lpstr>Univers</vt:lpstr>
      <vt:lpstr>Univers Condensed</vt:lpstr>
      <vt:lpstr>Wingdings 2</vt:lpstr>
      <vt:lpstr>DividendVTI</vt:lpstr>
      <vt:lpstr>Modeling the geographic distribution of Trichuris trichiura (Whipworm) in Western Kenya</vt:lpstr>
      <vt:lpstr>Preliminary analysis</vt:lpstr>
      <vt:lpstr>Preliminary analysis web map, shows potential clustering</vt:lpstr>
      <vt:lpstr>Analysis to do confirm existence of clusters</vt:lpstr>
      <vt:lpstr>External Data Short literature review</vt:lpstr>
      <vt:lpstr>External Data raster and vector types</vt:lpstr>
      <vt:lpstr>Statistical tests to use Will specify GLMs and MATERN MODELS until statistically significant covariates are identified</vt:lpstr>
      <vt:lpstr>Statistical tests to use</vt:lpstr>
      <vt:lpstr>Validation Methods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the geographic distribution of Trichuris trichiura (Whipworm) in Western Kenya</dc:title>
  <dc:creator>Sri Ramesh</dc:creator>
  <cp:lastModifiedBy>Sri Ramesh</cp:lastModifiedBy>
  <cp:revision>8</cp:revision>
  <dcterms:created xsi:type="dcterms:W3CDTF">2020-04-25T06:25:37Z</dcterms:created>
  <dcterms:modified xsi:type="dcterms:W3CDTF">2020-04-25T07:14:17Z</dcterms:modified>
</cp:coreProperties>
</file>