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iramkamarajan/k.sriram-AU810021114317"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youtu.be/v6gNN3jXtXY?feature=share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riramkamarajan/k.sriram-AU810021114317"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S</a:t>
            </a:r>
            <a:r>
              <a:rPr lang="en-US" sz="2000" b="1" dirty="0">
                <a:solidFill>
                  <a:srgbClr val="2F5496"/>
                </a:solidFill>
              </a:rPr>
              <a:t>riram K</a:t>
            </a:r>
            <a:r>
              <a:rPr lang="en-US" sz="2000" b="1" dirty="0">
                <a:solidFill>
                  <a:srgbClr val="2F5496"/>
                </a:solidFill>
                <a:latin typeface="Arial"/>
                <a:ea typeface="Arial"/>
                <a:cs typeface="Arial"/>
                <a:sym typeface="Arial"/>
              </a:rPr>
              <a:t> – AU810021114317</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mc:AlternateContent xmlns:mc="http://schemas.openxmlformats.org/markup-compatibility/2006">
    <mc:Choice xmlns:p14="http://schemas.microsoft.com/office/powerpoint/2010/main" Requires="p14">
      <p:transition spd="slow" p14:dur="2000" advTm="44750"/>
    </mc:Choice>
    <mc:Fallback>
      <p:transition spd="slow" advTm="447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dirty="0">
                <a:latin typeface="Times New Roman"/>
                <a:ea typeface="Times New Roman"/>
                <a:cs typeface="Times New Roman"/>
                <a:sym typeface="Times New Roman"/>
              </a:rPr>
              <a:t>Project </a:t>
            </a:r>
            <a:r>
              <a:rPr lang="en-US" dirty="0" err="1">
                <a:latin typeface="Times New Roman"/>
                <a:ea typeface="Times New Roman"/>
                <a:cs typeface="Times New Roman"/>
                <a:sym typeface="Times New Roman"/>
              </a:rPr>
              <a:t>Github</a:t>
            </a:r>
            <a:r>
              <a:rPr lang="en-US" dirty="0">
                <a:latin typeface="Times New Roman"/>
                <a:ea typeface="Times New Roman"/>
                <a:cs typeface="Times New Roman"/>
                <a:sym typeface="Times New Roman"/>
              </a:rPr>
              <a:t> link,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2024                                                                                      </a:t>
            </a:r>
          </a:p>
          <a:p>
            <a:pPr lvl="0" algn="l" rtl="0">
              <a:lnSpc>
                <a:spcPct val="150000"/>
              </a:lnSpc>
              <a:spcBef>
                <a:spcPts val="1000"/>
              </a:spcBef>
              <a:spcAft>
                <a:spcPts val="0"/>
              </a:spcAft>
              <a:buClr>
                <a:schemeClr val="dk1"/>
              </a:buClr>
              <a:buSzPts val="2400"/>
            </a:pPr>
            <a:r>
              <a:rPr lang="en-US" dirty="0">
                <a:latin typeface="Times New Roman"/>
                <a:ea typeface="Times New Roman"/>
                <a:cs typeface="Times New Roman"/>
                <a:sym typeface="Times New Roman"/>
                <a:hlinkClick r:id="rId3"/>
              </a:rPr>
              <a:t>https://github.com/sriramkamarajan/k.sriram-AU810021114317</a:t>
            </a:r>
            <a:r>
              <a:rPr lang="en-US" dirty="0">
                <a:latin typeface="Times New Roman"/>
                <a:ea typeface="Times New Roman"/>
                <a:cs typeface="Times New Roman"/>
                <a:sym typeface="Times New Roman"/>
              </a:rPr>
              <a:t>                                 2.Project video recorded link (</a:t>
            </a:r>
            <a:r>
              <a:rPr lang="en-US" dirty="0" err="1">
                <a:latin typeface="Times New Roman"/>
                <a:ea typeface="Times New Roman"/>
                <a:cs typeface="Times New Roman"/>
                <a:sym typeface="Times New Roman"/>
              </a:rPr>
              <a:t>youtube</a:t>
            </a:r>
            <a:r>
              <a:rPr lang="en-US" dirty="0">
                <a:latin typeface="Times New Roman"/>
                <a:ea typeface="Times New Roman"/>
                <a:cs typeface="Times New Roman"/>
                <a:sym typeface="Times New Roman"/>
              </a:rPr>
              <a:t>/</a:t>
            </a:r>
            <a:r>
              <a:rPr lang="en-US" dirty="0" err="1">
                <a:latin typeface="Times New Roman"/>
                <a:ea typeface="Times New Roman"/>
                <a:cs typeface="Times New Roman"/>
                <a:sym typeface="Times New Roman"/>
              </a:rPr>
              <a:t>github</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2024- </a:t>
            </a:r>
            <a:r>
              <a:rPr lang="en-US" u="sng" dirty="0">
                <a:solidFill>
                  <a:srgbClr val="0563C1"/>
                </a:solidFill>
                <a:effectLst/>
                <a:latin typeface="Calibri" panose="020F0502020204030204" pitchFamily="34" charset="0"/>
                <a:ea typeface="Calibri" panose="020F0502020204030204" pitchFamily="34" charset="0"/>
                <a:cs typeface="SimSun" panose="02010600030101010101" pitchFamily="2" charset="-122"/>
                <a:hlinkClick r:id="rId4"/>
              </a:rPr>
              <a:t>https://youtu.be/v6gNN3jXtXY?feature=shared</a:t>
            </a:r>
            <a:r>
              <a:rPr lang="en-US" dirty="0">
                <a:effectLst/>
                <a:latin typeface="Calibri" panose="020F0502020204030204" pitchFamily="34" charset="0"/>
                <a:ea typeface="Calibri" panose="020F0502020204030204" pitchFamily="34" charset="0"/>
                <a:cs typeface="SimSun" panose="02010600030101010101" pitchFamily="2" charset="-122"/>
              </a:rPr>
              <a:t> </a:t>
            </a:r>
            <a:endParaRPr lang="en-US" dirty="0">
              <a:latin typeface="Times New Roman"/>
              <a:ea typeface="Times New Roman"/>
              <a:cs typeface="Times New Roman"/>
              <a:sym typeface="Times New Roman"/>
            </a:endParaRPr>
          </a:p>
          <a:p>
            <a:pPr lvl="0" algn="l" rtl="0">
              <a:lnSpc>
                <a:spcPct val="150000"/>
              </a:lnSpc>
              <a:spcBef>
                <a:spcPts val="1000"/>
              </a:spcBef>
              <a:spcAft>
                <a:spcPts val="0"/>
              </a:spcAft>
              <a:buClr>
                <a:schemeClr val="dk1"/>
              </a:buClr>
              <a:buSzPts val="2400"/>
            </a:pPr>
            <a:r>
              <a:rPr lang="en-US" dirty="0">
                <a:latin typeface="Times New Roman"/>
                <a:ea typeface="Times New Roman"/>
                <a:cs typeface="Times New Roman"/>
                <a:sym typeface="Times New Roman"/>
              </a:rPr>
              <a:t>3.Project PPT &amp; Report </a:t>
            </a:r>
            <a:r>
              <a:rPr lang="en-US" dirty="0" err="1">
                <a:latin typeface="Times New Roman"/>
                <a:ea typeface="Times New Roman"/>
                <a:cs typeface="Times New Roman"/>
                <a:sym typeface="Times New Roman"/>
              </a:rPr>
              <a:t>github</a:t>
            </a:r>
            <a:r>
              <a:rPr lang="en-US" dirty="0">
                <a:latin typeface="Times New Roman"/>
                <a:ea typeface="Times New Roman"/>
                <a:cs typeface="Times New Roman"/>
                <a:sym typeface="Times New Roman"/>
              </a:rPr>
              <a:t> link,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2024 </a:t>
            </a:r>
          </a:p>
          <a:p>
            <a:pPr marL="0" lvl="0" indent="0" algn="l" rtl="0">
              <a:lnSpc>
                <a:spcPct val="90000"/>
              </a:lnSpc>
              <a:spcBef>
                <a:spcPts val="1000"/>
              </a:spcBef>
              <a:spcAft>
                <a:spcPts val="0"/>
              </a:spcAft>
              <a:buClr>
                <a:schemeClr val="dk1"/>
              </a:buClr>
              <a:buSzPts val="2600"/>
              <a:buFont typeface="Arial"/>
              <a:buNone/>
            </a:pPr>
            <a:r>
              <a:rPr lang="en-US" sz="2600" dirty="0">
                <a:latin typeface="Arial"/>
                <a:ea typeface="Arial"/>
                <a:cs typeface="Arial"/>
                <a:sym typeface="Arial"/>
                <a:hlinkClick r:id="rId3"/>
              </a:rPr>
              <a:t>https://github.com/sriramkamarajan/k.sriram-AU810021114317</a:t>
            </a:r>
            <a:endParaRPr lang="en-US" sz="2600" dirty="0">
              <a:latin typeface="Arial"/>
              <a:ea typeface="Arial"/>
              <a:cs typeface="Arial"/>
              <a:sym typeface="Arial"/>
            </a:endParaRPr>
          </a:p>
          <a:p>
            <a:pPr marL="0" lvl="0" indent="0" algn="l" rtl="0">
              <a:lnSpc>
                <a:spcPct val="90000"/>
              </a:lnSpc>
              <a:spcBef>
                <a:spcPts val="1000"/>
              </a:spcBef>
              <a:spcAft>
                <a:spcPts val="0"/>
              </a:spcAft>
              <a:buClr>
                <a:schemeClr val="dk1"/>
              </a:buClr>
              <a:buSzPts val="2600"/>
              <a:buFont typeface="Arial"/>
              <a:buNone/>
            </a:pPr>
            <a:endParaRPr sz="2600" dirty="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dirty="0">
                <a:latin typeface="Arial"/>
                <a:ea typeface="Arial"/>
                <a:cs typeface="Arial"/>
                <a:sym typeface="Arial"/>
                <a:hlinkClick r:id="rId3"/>
              </a:rPr>
              <a:t>https://github.com/sriramkamarajan/k.sriram-AU810021114317</a:t>
            </a:r>
            <a:endParaRPr lang="en-US" sz="2600" dirty="0">
              <a:latin typeface="Arial"/>
              <a:ea typeface="Arial"/>
              <a:cs typeface="Arial"/>
              <a:sym typeface="Arial"/>
            </a:endParaRPr>
          </a:p>
          <a:p>
            <a:pPr marL="0" lvl="0" indent="0" algn="ctr" rtl="0">
              <a:lnSpc>
                <a:spcPct val="90000"/>
              </a:lnSpc>
              <a:spcBef>
                <a:spcPts val="0"/>
              </a:spcBef>
              <a:spcAft>
                <a:spcPts val="0"/>
              </a:spcAft>
              <a:buClr>
                <a:schemeClr val="dk1"/>
              </a:buClr>
              <a:buSzPts val="2600"/>
              <a:buNone/>
            </a:pP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448d31d5-03ff-409d-863d-cce58909e3d4">
            <a:hlinkClick r:id="" action="ppaction://media"/>
            <a:extLst>
              <a:ext uri="{FF2B5EF4-FFF2-40B4-BE49-F238E27FC236}">
                <a16:creationId xmlns:a16="http://schemas.microsoft.com/office/drawing/2014/main" id="{86D0B4A2-D984-38EE-2FAD-25861F4CC2CE}"/>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538084" y="1515092"/>
            <a:ext cx="9025891" cy="5090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11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599</Words>
  <Application>Microsoft Office PowerPoint</Application>
  <PresentationFormat>Widescreen</PresentationFormat>
  <Paragraphs>49</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ELCOT</dc:creator>
  <cp:lastModifiedBy>ELCOT</cp:lastModifiedBy>
  <cp:revision>5</cp:revision>
  <dcterms:modified xsi:type="dcterms:W3CDTF">2024-04-18T12:42:09Z</dcterms:modified>
</cp:coreProperties>
</file>