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AE65-BF48-4172-919C-67991797D36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9423-0D6D-4FF0-94A9-C3822EFD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155"/>
          <p:cNvSpPr/>
          <p:nvPr/>
        </p:nvSpPr>
        <p:spPr>
          <a:xfrm>
            <a:off x="4149725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813300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476875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140450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7467600" y="30702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804025" y="30702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148137" y="46577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813299" y="41116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476874" y="52165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140450" y="41116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804024" y="52165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467600" y="46577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137524" y="5524500"/>
            <a:ext cx="21590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378200" y="4724399"/>
            <a:ext cx="21590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4148137" y="1549399"/>
            <a:ext cx="1009651" cy="879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476874" y="1549400"/>
            <a:ext cx="966395" cy="879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762354" y="1549400"/>
            <a:ext cx="983853" cy="879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759200" y="1130300"/>
            <a:ext cx="44862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759200" y="1130300"/>
            <a:ext cx="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232774" y="1130300"/>
            <a:ext cx="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759200" y="3543300"/>
            <a:ext cx="44862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157788" y="760453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Fleet Controller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6017" y="1549399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29062" y="2846169"/>
            <a:ext cx="195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 Intelligence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83" name="Rounded Rectangle 182"/>
          <p:cNvSpPr/>
          <p:nvPr/>
        </p:nvSpPr>
        <p:spPr>
          <a:xfrm>
            <a:off x="4038601" y="1892300"/>
            <a:ext cx="3822700" cy="351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 Storage</a:t>
            </a:r>
            <a:endParaRPr lang="en-US" dirty="0"/>
          </a:p>
        </p:txBody>
      </p:sp>
      <p:cxnSp>
        <p:nvCxnSpPr>
          <p:cNvPr id="191" name="Straight Connector 190"/>
          <p:cNvCxnSpPr>
            <a:stCxn id="156" idx="0"/>
          </p:cNvCxnSpPr>
          <p:nvPr/>
        </p:nvCxnSpPr>
        <p:spPr>
          <a:xfrm flipV="1">
            <a:off x="4291013" y="2428876"/>
            <a:ext cx="31200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57" idx="0"/>
          </p:cNvCxnSpPr>
          <p:nvPr/>
        </p:nvCxnSpPr>
        <p:spPr>
          <a:xfrm>
            <a:off x="4375739" y="2428876"/>
            <a:ext cx="578849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58" idx="0"/>
          </p:cNvCxnSpPr>
          <p:nvPr/>
        </p:nvCxnSpPr>
        <p:spPr>
          <a:xfrm>
            <a:off x="4496172" y="2428876"/>
            <a:ext cx="112199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1" idx="2"/>
            <a:endCxn id="159" idx="0"/>
          </p:cNvCxnSpPr>
          <p:nvPr/>
        </p:nvCxnSpPr>
        <p:spPr>
          <a:xfrm>
            <a:off x="4652963" y="2428876"/>
            <a:ext cx="162877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endCxn id="161" idx="0"/>
          </p:cNvCxnSpPr>
          <p:nvPr/>
        </p:nvCxnSpPr>
        <p:spPr>
          <a:xfrm>
            <a:off x="4813299" y="2428876"/>
            <a:ext cx="2132014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endCxn id="160" idx="0"/>
          </p:cNvCxnSpPr>
          <p:nvPr/>
        </p:nvCxnSpPr>
        <p:spPr>
          <a:xfrm>
            <a:off x="5004667" y="2428876"/>
            <a:ext cx="2604221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56" idx="0"/>
          </p:cNvCxnSpPr>
          <p:nvPr/>
        </p:nvCxnSpPr>
        <p:spPr>
          <a:xfrm flipV="1">
            <a:off x="4291013" y="2428876"/>
            <a:ext cx="1364886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57" idx="0"/>
          </p:cNvCxnSpPr>
          <p:nvPr/>
        </p:nvCxnSpPr>
        <p:spPr>
          <a:xfrm flipV="1">
            <a:off x="4954588" y="2428876"/>
            <a:ext cx="80486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58" idx="0"/>
          </p:cNvCxnSpPr>
          <p:nvPr/>
        </p:nvCxnSpPr>
        <p:spPr>
          <a:xfrm flipV="1">
            <a:off x="5618163" y="2428876"/>
            <a:ext cx="21169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59" idx="0"/>
          </p:cNvCxnSpPr>
          <p:nvPr/>
        </p:nvCxnSpPr>
        <p:spPr>
          <a:xfrm flipH="1" flipV="1">
            <a:off x="6093026" y="2428876"/>
            <a:ext cx="188712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61" idx="0"/>
          </p:cNvCxnSpPr>
          <p:nvPr/>
        </p:nvCxnSpPr>
        <p:spPr>
          <a:xfrm flipH="1" flipV="1">
            <a:off x="6195618" y="2428876"/>
            <a:ext cx="749695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60" idx="0"/>
          </p:cNvCxnSpPr>
          <p:nvPr/>
        </p:nvCxnSpPr>
        <p:spPr>
          <a:xfrm flipH="1" flipV="1">
            <a:off x="6324972" y="2428876"/>
            <a:ext cx="1283916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56" idx="0"/>
          </p:cNvCxnSpPr>
          <p:nvPr/>
        </p:nvCxnSpPr>
        <p:spPr>
          <a:xfrm flipV="1">
            <a:off x="4291013" y="2428876"/>
            <a:ext cx="273425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57" idx="0"/>
          </p:cNvCxnSpPr>
          <p:nvPr/>
        </p:nvCxnSpPr>
        <p:spPr>
          <a:xfrm flipV="1">
            <a:off x="4954588" y="2428876"/>
            <a:ext cx="216881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58" idx="0"/>
            <a:endCxn id="173" idx="2"/>
          </p:cNvCxnSpPr>
          <p:nvPr/>
        </p:nvCxnSpPr>
        <p:spPr>
          <a:xfrm flipV="1">
            <a:off x="5618163" y="2428876"/>
            <a:ext cx="1636118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59" idx="0"/>
          </p:cNvCxnSpPr>
          <p:nvPr/>
        </p:nvCxnSpPr>
        <p:spPr>
          <a:xfrm flipV="1">
            <a:off x="6281738" y="2428876"/>
            <a:ext cx="1100369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61" idx="0"/>
          </p:cNvCxnSpPr>
          <p:nvPr/>
        </p:nvCxnSpPr>
        <p:spPr>
          <a:xfrm flipV="1">
            <a:off x="6945313" y="2428876"/>
            <a:ext cx="522287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60" idx="0"/>
          </p:cNvCxnSpPr>
          <p:nvPr/>
        </p:nvCxnSpPr>
        <p:spPr>
          <a:xfrm flipH="1" flipV="1">
            <a:off x="7524843" y="2428876"/>
            <a:ext cx="84045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69" idx="6"/>
            <a:endCxn id="162" idx="2"/>
          </p:cNvCxnSpPr>
          <p:nvPr/>
        </p:nvCxnSpPr>
        <p:spPr>
          <a:xfrm flipV="1">
            <a:off x="3594100" y="4811713"/>
            <a:ext cx="554037" cy="33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62" idx="0"/>
            <a:endCxn id="163" idx="3"/>
          </p:cNvCxnSpPr>
          <p:nvPr/>
        </p:nvCxnSpPr>
        <p:spPr>
          <a:xfrm flipV="1">
            <a:off x="4289425" y="4374498"/>
            <a:ext cx="565256" cy="28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2" idx="4"/>
            <a:endCxn id="164" idx="2"/>
          </p:cNvCxnSpPr>
          <p:nvPr/>
        </p:nvCxnSpPr>
        <p:spPr>
          <a:xfrm>
            <a:off x="4289425" y="4965700"/>
            <a:ext cx="1187449" cy="404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3" idx="6"/>
            <a:endCxn id="165" idx="2"/>
          </p:cNvCxnSpPr>
          <p:nvPr/>
        </p:nvCxnSpPr>
        <p:spPr>
          <a:xfrm>
            <a:off x="5095874" y="4265613"/>
            <a:ext cx="1044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63" idx="4"/>
            <a:endCxn id="164" idx="0"/>
          </p:cNvCxnSpPr>
          <p:nvPr/>
        </p:nvCxnSpPr>
        <p:spPr>
          <a:xfrm>
            <a:off x="4954587" y="4419600"/>
            <a:ext cx="663575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63" idx="5"/>
            <a:endCxn id="166" idx="1"/>
          </p:cNvCxnSpPr>
          <p:nvPr/>
        </p:nvCxnSpPr>
        <p:spPr>
          <a:xfrm>
            <a:off x="5054492" y="4374498"/>
            <a:ext cx="1790914" cy="887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4" idx="6"/>
            <a:endCxn id="166" idx="2"/>
          </p:cNvCxnSpPr>
          <p:nvPr/>
        </p:nvCxnSpPr>
        <p:spPr>
          <a:xfrm>
            <a:off x="5759449" y="5370513"/>
            <a:ext cx="1044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64" idx="7"/>
            <a:endCxn id="165" idx="3"/>
          </p:cNvCxnSpPr>
          <p:nvPr/>
        </p:nvCxnSpPr>
        <p:spPr>
          <a:xfrm flipV="1">
            <a:off x="5718067" y="4374498"/>
            <a:ext cx="463765" cy="887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65" idx="5"/>
            <a:endCxn id="166" idx="0"/>
          </p:cNvCxnSpPr>
          <p:nvPr/>
        </p:nvCxnSpPr>
        <p:spPr>
          <a:xfrm>
            <a:off x="6381643" y="4374498"/>
            <a:ext cx="563669" cy="84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65" idx="6"/>
            <a:endCxn id="167" idx="1"/>
          </p:cNvCxnSpPr>
          <p:nvPr/>
        </p:nvCxnSpPr>
        <p:spPr>
          <a:xfrm>
            <a:off x="6423025" y="4265613"/>
            <a:ext cx="1085957" cy="437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66" idx="6"/>
            <a:endCxn id="167" idx="3"/>
          </p:cNvCxnSpPr>
          <p:nvPr/>
        </p:nvCxnSpPr>
        <p:spPr>
          <a:xfrm flipV="1">
            <a:off x="7086599" y="4920597"/>
            <a:ext cx="422383" cy="449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67" idx="5"/>
            <a:endCxn id="168" idx="0"/>
          </p:cNvCxnSpPr>
          <p:nvPr/>
        </p:nvCxnSpPr>
        <p:spPr>
          <a:xfrm>
            <a:off x="7708793" y="4920597"/>
            <a:ext cx="536681" cy="603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62" idx="0"/>
          </p:cNvCxnSpPr>
          <p:nvPr/>
        </p:nvCxnSpPr>
        <p:spPr>
          <a:xfrm>
            <a:off x="4289425" y="3378199"/>
            <a:ext cx="0" cy="12795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615446" y="3378198"/>
            <a:ext cx="0" cy="12795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3" idx="0"/>
          </p:cNvCxnSpPr>
          <p:nvPr/>
        </p:nvCxnSpPr>
        <p:spPr>
          <a:xfrm>
            <a:off x="4954587" y="3378198"/>
            <a:ext cx="0" cy="7334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166" idx="0"/>
          </p:cNvCxnSpPr>
          <p:nvPr/>
        </p:nvCxnSpPr>
        <p:spPr>
          <a:xfrm>
            <a:off x="6916277" y="3378198"/>
            <a:ext cx="29035" cy="18383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164" idx="0"/>
          </p:cNvCxnSpPr>
          <p:nvPr/>
        </p:nvCxnSpPr>
        <p:spPr>
          <a:xfrm>
            <a:off x="5618162" y="3378198"/>
            <a:ext cx="0" cy="18383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159" idx="4"/>
            <a:endCxn id="165" idx="0"/>
          </p:cNvCxnSpPr>
          <p:nvPr/>
        </p:nvCxnSpPr>
        <p:spPr>
          <a:xfrm>
            <a:off x="6281738" y="3378200"/>
            <a:ext cx="0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152972" y="4965699"/>
            <a:ext cx="75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708793" y="5759071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4254600" y="158397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1</a:t>
            </a:r>
            <a:endParaRPr lang="en-US" sz="14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583064" y="159730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2</a:t>
            </a:r>
            <a:endParaRPr lang="en-US" sz="14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859470" y="161776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3</a:t>
            </a:r>
            <a:endParaRPr lang="en-US" sz="1400" dirty="0"/>
          </a:p>
        </p:txBody>
      </p:sp>
      <p:cxnSp>
        <p:nvCxnSpPr>
          <p:cNvPr id="280" name="Curved Connector 279"/>
          <p:cNvCxnSpPr>
            <a:stCxn id="171" idx="0"/>
            <a:endCxn id="173" idx="0"/>
          </p:cNvCxnSpPr>
          <p:nvPr/>
        </p:nvCxnSpPr>
        <p:spPr>
          <a:xfrm rot="16200000" flipH="1">
            <a:off x="5953621" y="248740"/>
            <a:ext cx="1" cy="2601318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1404358" y="475882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4149725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3300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76875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140450" y="30702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467600" y="30702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804025" y="30702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48137" y="46577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13299" y="41116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76874" y="52165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140450" y="41116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804024" y="5216525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467600" y="4657724"/>
            <a:ext cx="282575" cy="307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37524" y="5524500"/>
            <a:ext cx="21590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78200" y="4724399"/>
            <a:ext cx="21590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4148137" y="1549399"/>
            <a:ext cx="1009651" cy="879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476874" y="1549400"/>
            <a:ext cx="966395" cy="879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762354" y="1549400"/>
            <a:ext cx="983853" cy="879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759200" y="1130300"/>
            <a:ext cx="44862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59200" y="1130300"/>
            <a:ext cx="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232774" y="1130300"/>
            <a:ext cx="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59200" y="3543300"/>
            <a:ext cx="44862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57788" y="760453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Jedi Controller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356017" y="1549399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038601" y="1892300"/>
            <a:ext cx="3822700" cy="351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cxnSp>
        <p:nvCxnSpPr>
          <p:cNvPr id="94" name="Straight Connector 93"/>
          <p:cNvCxnSpPr>
            <a:stCxn id="69" idx="0"/>
          </p:cNvCxnSpPr>
          <p:nvPr/>
        </p:nvCxnSpPr>
        <p:spPr>
          <a:xfrm flipV="1">
            <a:off x="4291013" y="2428876"/>
            <a:ext cx="31200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0" idx="0"/>
          </p:cNvCxnSpPr>
          <p:nvPr/>
        </p:nvCxnSpPr>
        <p:spPr>
          <a:xfrm>
            <a:off x="4375739" y="2428876"/>
            <a:ext cx="578849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1" idx="0"/>
          </p:cNvCxnSpPr>
          <p:nvPr/>
        </p:nvCxnSpPr>
        <p:spPr>
          <a:xfrm>
            <a:off x="4496172" y="2428876"/>
            <a:ext cx="112199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3" idx="2"/>
            <a:endCxn id="72" idx="0"/>
          </p:cNvCxnSpPr>
          <p:nvPr/>
        </p:nvCxnSpPr>
        <p:spPr>
          <a:xfrm>
            <a:off x="4652963" y="2428876"/>
            <a:ext cx="162877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74" idx="0"/>
          </p:cNvCxnSpPr>
          <p:nvPr/>
        </p:nvCxnSpPr>
        <p:spPr>
          <a:xfrm>
            <a:off x="4813299" y="2428876"/>
            <a:ext cx="2132014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73" idx="0"/>
          </p:cNvCxnSpPr>
          <p:nvPr/>
        </p:nvCxnSpPr>
        <p:spPr>
          <a:xfrm>
            <a:off x="5004667" y="2428876"/>
            <a:ext cx="2604221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9" idx="0"/>
          </p:cNvCxnSpPr>
          <p:nvPr/>
        </p:nvCxnSpPr>
        <p:spPr>
          <a:xfrm flipV="1">
            <a:off x="4291013" y="2428876"/>
            <a:ext cx="1364886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0" idx="0"/>
          </p:cNvCxnSpPr>
          <p:nvPr/>
        </p:nvCxnSpPr>
        <p:spPr>
          <a:xfrm flipV="1">
            <a:off x="4954588" y="2428876"/>
            <a:ext cx="80486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1" idx="0"/>
          </p:cNvCxnSpPr>
          <p:nvPr/>
        </p:nvCxnSpPr>
        <p:spPr>
          <a:xfrm flipV="1">
            <a:off x="5618163" y="2428876"/>
            <a:ext cx="21169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2" idx="0"/>
          </p:cNvCxnSpPr>
          <p:nvPr/>
        </p:nvCxnSpPr>
        <p:spPr>
          <a:xfrm flipH="1" flipV="1">
            <a:off x="6093026" y="2428876"/>
            <a:ext cx="188712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4" idx="0"/>
          </p:cNvCxnSpPr>
          <p:nvPr/>
        </p:nvCxnSpPr>
        <p:spPr>
          <a:xfrm flipH="1" flipV="1">
            <a:off x="6195618" y="2428876"/>
            <a:ext cx="749695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3" idx="0"/>
          </p:cNvCxnSpPr>
          <p:nvPr/>
        </p:nvCxnSpPr>
        <p:spPr>
          <a:xfrm flipH="1" flipV="1">
            <a:off x="6324972" y="2428876"/>
            <a:ext cx="1283916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0"/>
          </p:cNvCxnSpPr>
          <p:nvPr/>
        </p:nvCxnSpPr>
        <p:spPr>
          <a:xfrm flipV="1">
            <a:off x="4291013" y="2428876"/>
            <a:ext cx="2734255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0"/>
          </p:cNvCxnSpPr>
          <p:nvPr/>
        </p:nvCxnSpPr>
        <p:spPr>
          <a:xfrm flipV="1">
            <a:off x="4954588" y="2428876"/>
            <a:ext cx="2168811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0"/>
            <a:endCxn id="85" idx="2"/>
          </p:cNvCxnSpPr>
          <p:nvPr/>
        </p:nvCxnSpPr>
        <p:spPr>
          <a:xfrm flipV="1">
            <a:off x="5618163" y="2428876"/>
            <a:ext cx="1636118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2" idx="0"/>
          </p:cNvCxnSpPr>
          <p:nvPr/>
        </p:nvCxnSpPr>
        <p:spPr>
          <a:xfrm flipV="1">
            <a:off x="6281738" y="2428876"/>
            <a:ext cx="1100369" cy="64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4" idx="0"/>
          </p:cNvCxnSpPr>
          <p:nvPr/>
        </p:nvCxnSpPr>
        <p:spPr>
          <a:xfrm flipV="1">
            <a:off x="6945313" y="2428876"/>
            <a:ext cx="522287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3" idx="0"/>
          </p:cNvCxnSpPr>
          <p:nvPr/>
        </p:nvCxnSpPr>
        <p:spPr>
          <a:xfrm flipH="1" flipV="1">
            <a:off x="7524843" y="2428876"/>
            <a:ext cx="84045" cy="64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2" idx="6"/>
            <a:endCxn id="75" idx="2"/>
          </p:cNvCxnSpPr>
          <p:nvPr/>
        </p:nvCxnSpPr>
        <p:spPr>
          <a:xfrm flipV="1">
            <a:off x="3594100" y="4811713"/>
            <a:ext cx="554037" cy="33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5" idx="0"/>
            <a:endCxn id="76" idx="3"/>
          </p:cNvCxnSpPr>
          <p:nvPr/>
        </p:nvCxnSpPr>
        <p:spPr>
          <a:xfrm flipV="1">
            <a:off x="4289425" y="4374498"/>
            <a:ext cx="565256" cy="28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5" idx="4"/>
            <a:endCxn id="77" idx="2"/>
          </p:cNvCxnSpPr>
          <p:nvPr/>
        </p:nvCxnSpPr>
        <p:spPr>
          <a:xfrm>
            <a:off x="4289425" y="4965700"/>
            <a:ext cx="1187449" cy="404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6" idx="6"/>
            <a:endCxn id="78" idx="2"/>
          </p:cNvCxnSpPr>
          <p:nvPr/>
        </p:nvCxnSpPr>
        <p:spPr>
          <a:xfrm>
            <a:off x="5095874" y="4265613"/>
            <a:ext cx="1044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6" idx="4"/>
            <a:endCxn id="77" idx="0"/>
          </p:cNvCxnSpPr>
          <p:nvPr/>
        </p:nvCxnSpPr>
        <p:spPr>
          <a:xfrm>
            <a:off x="4954587" y="4419600"/>
            <a:ext cx="663575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6" idx="5"/>
            <a:endCxn id="79" idx="1"/>
          </p:cNvCxnSpPr>
          <p:nvPr/>
        </p:nvCxnSpPr>
        <p:spPr>
          <a:xfrm>
            <a:off x="5054492" y="4374498"/>
            <a:ext cx="1790914" cy="887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7" idx="6"/>
            <a:endCxn id="79" idx="2"/>
          </p:cNvCxnSpPr>
          <p:nvPr/>
        </p:nvCxnSpPr>
        <p:spPr>
          <a:xfrm>
            <a:off x="5759449" y="5370513"/>
            <a:ext cx="1044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7" idx="7"/>
            <a:endCxn id="78" idx="3"/>
          </p:cNvCxnSpPr>
          <p:nvPr/>
        </p:nvCxnSpPr>
        <p:spPr>
          <a:xfrm flipV="1">
            <a:off x="5718067" y="4374498"/>
            <a:ext cx="463765" cy="887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8" idx="5"/>
            <a:endCxn id="79" idx="0"/>
          </p:cNvCxnSpPr>
          <p:nvPr/>
        </p:nvCxnSpPr>
        <p:spPr>
          <a:xfrm>
            <a:off x="6381643" y="4374498"/>
            <a:ext cx="563669" cy="84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8" idx="6"/>
            <a:endCxn id="80" idx="1"/>
          </p:cNvCxnSpPr>
          <p:nvPr/>
        </p:nvCxnSpPr>
        <p:spPr>
          <a:xfrm>
            <a:off x="6423025" y="4265613"/>
            <a:ext cx="1085957" cy="437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9" idx="6"/>
            <a:endCxn id="80" idx="3"/>
          </p:cNvCxnSpPr>
          <p:nvPr/>
        </p:nvCxnSpPr>
        <p:spPr>
          <a:xfrm flipV="1">
            <a:off x="7086599" y="4920597"/>
            <a:ext cx="422383" cy="449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0" idx="5"/>
            <a:endCxn id="81" idx="0"/>
          </p:cNvCxnSpPr>
          <p:nvPr/>
        </p:nvCxnSpPr>
        <p:spPr>
          <a:xfrm>
            <a:off x="7708793" y="4920597"/>
            <a:ext cx="536681" cy="603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75" idx="0"/>
          </p:cNvCxnSpPr>
          <p:nvPr/>
        </p:nvCxnSpPr>
        <p:spPr>
          <a:xfrm>
            <a:off x="4289425" y="3378199"/>
            <a:ext cx="0" cy="12795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15446" y="3378198"/>
            <a:ext cx="0" cy="12795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76" idx="0"/>
          </p:cNvCxnSpPr>
          <p:nvPr/>
        </p:nvCxnSpPr>
        <p:spPr>
          <a:xfrm>
            <a:off x="4954587" y="3378198"/>
            <a:ext cx="0" cy="7334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79" idx="0"/>
          </p:cNvCxnSpPr>
          <p:nvPr/>
        </p:nvCxnSpPr>
        <p:spPr>
          <a:xfrm>
            <a:off x="6916277" y="3378198"/>
            <a:ext cx="29035" cy="18383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77" idx="0"/>
          </p:cNvCxnSpPr>
          <p:nvPr/>
        </p:nvCxnSpPr>
        <p:spPr>
          <a:xfrm>
            <a:off x="5618162" y="3378198"/>
            <a:ext cx="0" cy="18383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2" idx="4"/>
            <a:endCxn id="78" idx="0"/>
          </p:cNvCxnSpPr>
          <p:nvPr/>
        </p:nvCxnSpPr>
        <p:spPr>
          <a:xfrm>
            <a:off x="6281738" y="3378200"/>
            <a:ext cx="0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152972" y="4965699"/>
            <a:ext cx="75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8793" y="5759071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254600" y="158397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1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83064" y="159730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2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859470" y="161776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3</a:t>
            </a:r>
            <a:endParaRPr lang="en-US" sz="1400" dirty="0"/>
          </a:p>
        </p:txBody>
      </p:sp>
      <p:cxnSp>
        <p:nvCxnSpPr>
          <p:cNvPr id="135" name="Curved Connector 134"/>
          <p:cNvCxnSpPr>
            <a:stCxn id="83" idx="0"/>
            <a:endCxn id="85" idx="0"/>
          </p:cNvCxnSpPr>
          <p:nvPr/>
        </p:nvCxnSpPr>
        <p:spPr>
          <a:xfrm rot="16200000" flipH="1">
            <a:off x="5953621" y="248740"/>
            <a:ext cx="1" cy="2601318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404358" y="475882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29062" y="2846169"/>
            <a:ext cx="195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 Intelligence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1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Karanth</dc:creator>
  <cp:lastModifiedBy>Rakesh Karanth</cp:lastModifiedBy>
  <cp:revision>7</cp:revision>
  <dcterms:created xsi:type="dcterms:W3CDTF">2015-12-03T06:32:44Z</dcterms:created>
  <dcterms:modified xsi:type="dcterms:W3CDTF">2015-12-03T09:10:43Z</dcterms:modified>
</cp:coreProperties>
</file>