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7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DAF3-2B27-4F0C-ADAE-FADED56647F3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E0D-3574-422A-9471-330A8709E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25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DAF3-2B27-4F0C-ADAE-FADED56647F3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E0D-3574-422A-9471-330A8709E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6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DAF3-2B27-4F0C-ADAE-FADED56647F3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E0D-3574-422A-9471-330A8709E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524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DAF3-2B27-4F0C-ADAE-FADED56647F3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E0D-3574-422A-9471-330A8709E53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7412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DAF3-2B27-4F0C-ADAE-FADED56647F3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E0D-3574-422A-9471-330A8709E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144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DAF3-2B27-4F0C-ADAE-FADED56647F3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E0D-3574-422A-9471-330A8709E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59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DAF3-2B27-4F0C-ADAE-FADED56647F3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E0D-3574-422A-9471-330A8709E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76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DAF3-2B27-4F0C-ADAE-FADED56647F3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E0D-3574-422A-9471-330A8709E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92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DAF3-2B27-4F0C-ADAE-FADED56647F3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E0D-3574-422A-9471-330A8709E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24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DAF3-2B27-4F0C-ADAE-FADED56647F3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E0D-3574-422A-9471-330A8709E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58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DAF3-2B27-4F0C-ADAE-FADED56647F3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E0D-3574-422A-9471-330A8709E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36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DAF3-2B27-4F0C-ADAE-FADED56647F3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E0D-3574-422A-9471-330A8709E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9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DAF3-2B27-4F0C-ADAE-FADED56647F3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E0D-3574-422A-9471-330A8709E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96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DAF3-2B27-4F0C-ADAE-FADED56647F3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E0D-3574-422A-9471-330A8709E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95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DAF3-2B27-4F0C-ADAE-FADED56647F3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E0D-3574-422A-9471-330A8709E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45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DAF3-2B27-4F0C-ADAE-FADED56647F3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E0D-3574-422A-9471-330A8709E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37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DAF3-2B27-4F0C-ADAE-FADED56647F3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E0D-3574-422A-9471-330A8709E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20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B7DAF3-2B27-4F0C-ADAE-FADED56647F3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56E0D-3574-422A-9471-330A8709E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233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0D08-8576-406B-8C8E-EC2286799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" y="948691"/>
            <a:ext cx="10165080" cy="2190164"/>
          </a:xfrm>
        </p:spPr>
        <p:txBody>
          <a:bodyPr>
            <a:noAutofit/>
          </a:bodyPr>
          <a:lstStyle/>
          <a:p>
            <a:pPr algn="ctr"/>
            <a:r>
              <a:rPr lang="en-IN" sz="7500" b="1" dirty="0"/>
              <a:t>ADVANCED PATTERN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0D99B-C4A0-4E8C-A702-90B095CAC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230" y="3719146"/>
            <a:ext cx="10249780" cy="2944543"/>
          </a:xfrm>
        </p:spPr>
        <p:txBody>
          <a:bodyPr>
            <a:noAutofit/>
          </a:bodyPr>
          <a:lstStyle/>
          <a:p>
            <a:r>
              <a:rPr lang="en-IN" sz="2200"/>
              <a:t>                                                                              </a:t>
            </a:r>
            <a:endParaRPr lang="en-IN" sz="2200" b="1" dirty="0"/>
          </a:p>
          <a:p>
            <a:r>
              <a:rPr lang="en-IN" sz="2200" b="1" dirty="0"/>
              <a:t>                                                                </a:t>
            </a:r>
            <a:endParaRPr lang="en-IN" sz="2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sz="2200" b="1" dirty="0"/>
              <a:t>                                                                </a:t>
            </a:r>
            <a:r>
              <a:rPr lang="en-IN" sz="2200" dirty="0" err="1"/>
              <a:t>pandiyan,sriram</a:t>
            </a:r>
            <a:endParaRPr lang="en-IN" sz="2200" dirty="0"/>
          </a:p>
          <a:p>
            <a:pPr algn="just"/>
            <a:r>
              <a:rPr lang="en-IN" sz="2200" dirty="0"/>
              <a:t>					</a:t>
            </a:r>
          </a:p>
          <a:p>
            <a:pPr algn="just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3438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50A685-2171-41E2-9FE1-033601A1C0D5}"/>
              </a:ext>
            </a:extLst>
          </p:cNvPr>
          <p:cNvSpPr txBox="1"/>
          <p:nvPr/>
        </p:nvSpPr>
        <p:spPr>
          <a:xfrm>
            <a:off x="3991708" y="2620108"/>
            <a:ext cx="4330737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5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0590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E30C4-D67B-4BF3-8FFF-202F2154A5CA}"/>
              </a:ext>
            </a:extLst>
          </p:cNvPr>
          <p:cNvSpPr txBox="1"/>
          <p:nvPr/>
        </p:nvSpPr>
        <p:spPr>
          <a:xfrm>
            <a:off x="729761" y="527537"/>
            <a:ext cx="958361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GAME DESCRIPTION:</a:t>
            </a:r>
          </a:p>
          <a:p>
            <a:endParaRPr lang="en-IN" sz="2400" dirty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dirty="0"/>
              <a:t>This game will be played by one person at a time.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dirty="0"/>
              <a:t>The user has to login using his </a:t>
            </a:r>
            <a:r>
              <a:rPr lang="en-IN" sz="2200" dirty="0" err="1"/>
              <a:t>userid</a:t>
            </a:r>
            <a:r>
              <a:rPr lang="en-IN" sz="2200" dirty="0"/>
              <a:t> and password.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dirty="0"/>
              <a:t>After authentication, player selects the difficulty level like easy, medium &amp; hard.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dirty="0"/>
              <a:t>Depending on the level selected, a random display of horizontal &amp; vertical bars are displayed on the seven-segment displays for the player to memorise.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dirty="0"/>
              <a:t>Now, player enters the pattern displayed above using toggle switches.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dirty="0"/>
              <a:t>If the pattern matches then the score increases depending on the level selected.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dirty="0"/>
              <a:t>The timer module starts from ‘99’ and comes down to ‘00’ and later on inputs are not taken.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7246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46F6B0-99AC-4BC7-BCBD-4A3F254C1B76}"/>
              </a:ext>
            </a:extLst>
          </p:cNvPr>
          <p:cNvSpPr txBox="1"/>
          <p:nvPr/>
        </p:nvSpPr>
        <p:spPr>
          <a:xfrm>
            <a:off x="773723" y="553915"/>
            <a:ext cx="47345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b="1" dirty="0"/>
              <a:t>SYSTEM ARCHITECTURE DESIGN: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4440F-70AA-4F88-BA9F-A1103E2F6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69" y="1232160"/>
            <a:ext cx="9785839" cy="52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2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F67C4-A795-4CA0-9CFC-56EC72ED854F}"/>
              </a:ext>
            </a:extLst>
          </p:cNvPr>
          <p:cNvSpPr txBox="1"/>
          <p:nvPr/>
        </p:nvSpPr>
        <p:spPr>
          <a:xfrm>
            <a:off x="720969" y="606669"/>
            <a:ext cx="1067386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MODULES DESCRIPTION:</a:t>
            </a:r>
          </a:p>
          <a:p>
            <a:endParaRPr lang="en-IN" sz="2400" dirty="0"/>
          </a:p>
          <a:p>
            <a:r>
              <a:rPr lang="en-IN" sz="2400" b="1" dirty="0"/>
              <a:t>1)  AUTHENTICATION MODULE</a:t>
            </a:r>
          </a:p>
          <a:p>
            <a:endParaRPr lang="en-IN" sz="2200" dirty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IN" sz="2200" dirty="0">
                <a:sym typeface="Wingdings" panose="05000000000000000000" pitchFamily="2" charset="2"/>
              </a:rPr>
              <a:t>We have used sixteen 4 digit </a:t>
            </a:r>
            <a:r>
              <a:rPr lang="en-IN" sz="2200" dirty="0" err="1">
                <a:sym typeface="Wingdings" panose="05000000000000000000" pitchFamily="2" charset="2"/>
              </a:rPr>
              <a:t>userid</a:t>
            </a:r>
            <a:r>
              <a:rPr lang="en-IN" sz="2200" dirty="0">
                <a:sym typeface="Wingdings" panose="05000000000000000000" pitchFamily="2" charset="2"/>
              </a:rPr>
              <a:t> &amp; password combinations for our system.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IN" sz="2200" dirty="0">
                <a:sym typeface="Wingdings" panose="05000000000000000000" pitchFamily="2" charset="2"/>
              </a:rPr>
              <a:t>These are stored in their specific ROMs.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IN" sz="2200" dirty="0" err="1">
                <a:sym typeface="Wingdings" panose="05000000000000000000" pitchFamily="2" charset="2"/>
              </a:rPr>
              <a:t>Userid</a:t>
            </a:r>
            <a:r>
              <a:rPr lang="en-IN" sz="2200" dirty="0">
                <a:sym typeface="Wingdings" panose="05000000000000000000" pitchFamily="2" charset="2"/>
              </a:rPr>
              <a:t> is entered using the toggle switches.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IN" sz="2200" dirty="0">
                <a:sym typeface="Wingdings" panose="05000000000000000000" pitchFamily="2" charset="2"/>
              </a:rPr>
              <a:t>If the </a:t>
            </a:r>
            <a:r>
              <a:rPr lang="en-IN" sz="2200" dirty="0" err="1">
                <a:sym typeface="Wingdings" panose="05000000000000000000" pitchFamily="2" charset="2"/>
              </a:rPr>
              <a:t>userid</a:t>
            </a:r>
            <a:r>
              <a:rPr lang="en-IN" sz="2200" dirty="0">
                <a:sym typeface="Wingdings" panose="05000000000000000000" pitchFamily="2" charset="2"/>
              </a:rPr>
              <a:t> is valid then user can enter the password.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IN" sz="2200" dirty="0">
                <a:sym typeface="Wingdings" panose="05000000000000000000" pitchFamily="2" charset="2"/>
              </a:rPr>
              <a:t>Now, this combination is authenticated and an access signal for the game module is generated.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IN" sz="2200" dirty="0"/>
          </a:p>
          <a:p>
            <a:r>
              <a:rPr lang="en-IN" sz="22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3954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65D368-2245-4251-BF6E-A1A7949F9DDE}"/>
              </a:ext>
            </a:extLst>
          </p:cNvPr>
          <p:cNvSpPr/>
          <p:nvPr/>
        </p:nvSpPr>
        <p:spPr>
          <a:xfrm>
            <a:off x="1309254" y="2452256"/>
            <a:ext cx="95734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Video Demo for authentication:</a:t>
            </a:r>
          </a:p>
          <a:p>
            <a:endParaRPr lang="en-IN" sz="2800" b="1" dirty="0"/>
          </a:p>
          <a:p>
            <a:r>
              <a:rPr lang="en-IN" sz="2800" b="1" dirty="0"/>
              <a:t>https://drive.google.com/open?id=16QeK4-S42eMEi16LpPcqFjPqRRJSxDoH</a:t>
            </a:r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48019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9EFCD7-D438-4D9A-B9D3-9253FF6226B7}"/>
              </a:ext>
            </a:extLst>
          </p:cNvPr>
          <p:cNvSpPr txBox="1"/>
          <p:nvPr/>
        </p:nvSpPr>
        <p:spPr>
          <a:xfrm>
            <a:off x="518746" y="501162"/>
            <a:ext cx="10972800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/>
              <a:t>2) PATTERN GENERATOR:</a:t>
            </a:r>
          </a:p>
          <a:p>
            <a:pPr algn="just"/>
            <a:endParaRPr lang="en-IN" sz="2200" dirty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IN" sz="2200" dirty="0">
                <a:sym typeface="Wingdings" panose="05000000000000000000" pitchFamily="2" charset="2"/>
              </a:rPr>
              <a:t>After the player is authenticated, this module receives an authorise signal from the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2200" dirty="0">
                <a:sym typeface="Wingdings" panose="05000000000000000000" pitchFamily="2" charset="2"/>
              </a:rPr>
              <a:t>     authentication module.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IN" sz="2200" dirty="0">
                <a:sym typeface="Wingdings" panose="05000000000000000000" pitchFamily="2" charset="2"/>
              </a:rPr>
              <a:t>Player chooses the level of play from easy, medium and hard using toggle switches.</a:t>
            </a:r>
          </a:p>
          <a:p>
            <a:pPr algn="just"/>
            <a:endParaRPr lang="en-IN" sz="2200" dirty="0">
              <a:sym typeface="Wingdings" panose="05000000000000000000" pitchFamily="2" charset="2"/>
            </a:endParaRPr>
          </a:p>
          <a:p>
            <a:pPr algn="just"/>
            <a:r>
              <a:rPr lang="en-IN" sz="2200" dirty="0">
                <a:sym typeface="Wingdings" panose="05000000000000000000" pitchFamily="2" charset="2"/>
              </a:rPr>
              <a:t>			 Easy         --- 00</a:t>
            </a:r>
          </a:p>
          <a:p>
            <a:pPr algn="just"/>
            <a:r>
              <a:rPr lang="en-IN" sz="2200" dirty="0">
                <a:sym typeface="Wingdings" panose="05000000000000000000" pitchFamily="2" charset="2"/>
              </a:rPr>
              <a:t>			 Medium  --- 01</a:t>
            </a:r>
          </a:p>
          <a:p>
            <a:pPr algn="just"/>
            <a:r>
              <a:rPr lang="en-IN" sz="2200" dirty="0">
                <a:sym typeface="Wingdings" panose="05000000000000000000" pitchFamily="2" charset="2"/>
              </a:rPr>
              <a:t>			 Hard        --- 10</a:t>
            </a:r>
          </a:p>
          <a:p>
            <a:pPr algn="just"/>
            <a:endParaRPr lang="en-IN" sz="2200" dirty="0">
              <a:sym typeface="Wingdings" panose="05000000000000000000" pitchFamily="2" charset="2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IN" sz="2200" dirty="0">
                <a:sym typeface="Wingdings" panose="05000000000000000000" pitchFamily="2" charset="2"/>
              </a:rPr>
              <a:t>Depending on the level, a random sequence of horizontal &amp; vertical bars is displayed on the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2200" dirty="0">
                <a:sym typeface="Wingdings" panose="05000000000000000000" pitchFamily="2" charset="2"/>
              </a:rPr>
              <a:t>      3 seven-segment displays dedicated for this.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53029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7354E9-58CE-4D27-A87D-ED1C9077CBF5}"/>
              </a:ext>
            </a:extLst>
          </p:cNvPr>
          <p:cNvSpPr txBox="1"/>
          <p:nvPr/>
        </p:nvSpPr>
        <p:spPr>
          <a:xfrm>
            <a:off x="729762" y="474785"/>
            <a:ext cx="1073540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200" dirty="0"/>
          </a:p>
          <a:p>
            <a:r>
              <a:rPr lang="en-IN" sz="2400" b="1" dirty="0"/>
              <a:t>3) USER INPUT CONSOLE:</a:t>
            </a:r>
          </a:p>
          <a:p>
            <a:endParaRPr lang="en-IN" sz="22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IN" sz="2200" dirty="0">
                <a:sym typeface="Wingdings" panose="05000000000000000000" pitchFamily="2" charset="2"/>
              </a:rPr>
              <a:t>In this module, the player has to depict the randomly generated sequence using the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200" dirty="0">
                <a:sym typeface="Wingdings" panose="05000000000000000000" pitchFamily="2" charset="2"/>
              </a:rPr>
              <a:t>      toggle bars and push button.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IN" sz="2200" dirty="0">
                <a:sym typeface="Wingdings" panose="05000000000000000000" pitchFamily="2" charset="2"/>
              </a:rPr>
              <a:t>The timer starts from  ‘99’ and ends at ‘00’.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IN" sz="2200" dirty="0">
                <a:sym typeface="Wingdings" panose="05000000000000000000" pitchFamily="2" charset="2"/>
              </a:rPr>
              <a:t>Toggle bars are used to switch from one segment to other on the display.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IN" sz="2200" dirty="0">
                <a:sym typeface="Wingdings" panose="05000000000000000000" pitchFamily="2" charset="2"/>
              </a:rPr>
              <a:t>Push button is used to load the pattern.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IN" sz="2200" dirty="0">
                <a:sym typeface="Wingdings" panose="05000000000000000000" pitchFamily="2" charset="2"/>
              </a:rPr>
              <a:t>Now the entered pattern is compared and win signal is sent to the score module.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27236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7122B6-44AB-4DB5-B5F2-BB979F6E4292}"/>
              </a:ext>
            </a:extLst>
          </p:cNvPr>
          <p:cNvSpPr/>
          <p:nvPr/>
        </p:nvSpPr>
        <p:spPr>
          <a:xfrm>
            <a:off x="1440872" y="2244436"/>
            <a:ext cx="969818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Video Demo for playing the game:</a:t>
            </a:r>
          </a:p>
          <a:p>
            <a:endParaRPr lang="en-IN" sz="3200" b="1" dirty="0"/>
          </a:p>
          <a:p>
            <a:r>
              <a:rPr lang="en-IN" sz="3200" b="1" dirty="0"/>
              <a:t>https://drive.google.com/open?id=1ZlGwpjT1An8JrGC6yfmzKGObznzaV5mU</a:t>
            </a:r>
          </a:p>
        </p:txBody>
      </p:sp>
    </p:spTree>
    <p:extLst>
      <p:ext uri="{BB962C8B-B14F-4D97-AF65-F5344CB8AC3E}">
        <p14:creationId xmlns:p14="http://schemas.microsoft.com/office/powerpoint/2010/main" val="137931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AFBDA7-E2C3-4E2B-9459-19EF57A0D9C2}"/>
              </a:ext>
            </a:extLst>
          </p:cNvPr>
          <p:cNvSpPr txBox="1"/>
          <p:nvPr/>
        </p:nvSpPr>
        <p:spPr>
          <a:xfrm>
            <a:off x="641838" y="764931"/>
            <a:ext cx="1084970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4) SCORE MODULE:</a:t>
            </a:r>
          </a:p>
          <a:p>
            <a:endParaRPr lang="en-IN" sz="22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IN" sz="2200" dirty="0">
                <a:sym typeface="Wingdings" panose="05000000000000000000" pitchFamily="2" charset="2"/>
              </a:rPr>
              <a:t>This module counts the score of each player and stores them in RAM using their </a:t>
            </a:r>
            <a:r>
              <a:rPr lang="en-IN" sz="2200" dirty="0" err="1">
                <a:sym typeface="Wingdings" panose="05000000000000000000" pitchFamily="2" charset="2"/>
              </a:rPr>
              <a:t>userid</a:t>
            </a:r>
            <a:r>
              <a:rPr lang="en-IN" sz="2200" dirty="0">
                <a:sym typeface="Wingdings" panose="05000000000000000000" pitchFamily="2" charset="2"/>
              </a:rPr>
              <a:t> addresses.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IN" sz="2200" dirty="0">
                <a:sym typeface="Wingdings" panose="05000000000000000000" pitchFamily="2" charset="2"/>
              </a:rPr>
              <a:t>When player wins, depending on the level selected the score increases.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200" dirty="0">
              <a:sym typeface="Wingdings" panose="05000000000000000000" pitchFamily="2" charset="2"/>
            </a:endParaRPr>
          </a:p>
          <a:p>
            <a:r>
              <a:rPr lang="en-IN" sz="2200" dirty="0">
                <a:sym typeface="Wingdings" panose="05000000000000000000" pitchFamily="2" charset="2"/>
              </a:rPr>
              <a:t>			 Easy         --- 1 point</a:t>
            </a:r>
          </a:p>
          <a:p>
            <a:r>
              <a:rPr lang="en-IN" sz="2200" dirty="0">
                <a:sym typeface="Wingdings" panose="05000000000000000000" pitchFamily="2" charset="2"/>
              </a:rPr>
              <a:t>			 Medium  --- 2 points</a:t>
            </a:r>
          </a:p>
          <a:p>
            <a:r>
              <a:rPr lang="en-IN" sz="2200" dirty="0">
                <a:sym typeface="Wingdings" panose="05000000000000000000" pitchFamily="2" charset="2"/>
              </a:rPr>
              <a:t>			 Hard        --- 3 points</a:t>
            </a:r>
          </a:p>
          <a:p>
            <a:endParaRPr lang="en-IN" sz="2200" dirty="0">
              <a:sym typeface="Wingdings" panose="05000000000000000000" pitchFamily="2" charset="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IN" sz="2200" dirty="0">
                <a:sym typeface="Wingdings" panose="05000000000000000000" pitchFamily="2" charset="2"/>
              </a:rPr>
              <a:t>If player looses, the score will not be updated.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IN" sz="2200" dirty="0">
                <a:sym typeface="Wingdings" panose="05000000000000000000" pitchFamily="2" charset="2"/>
              </a:rPr>
              <a:t>When the timeout is reached, no more inputs are taken.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IN" sz="2200" dirty="0">
                <a:sym typeface="Wingdings" panose="05000000000000000000" pitchFamily="2" charset="2"/>
              </a:rPr>
              <a:t>The maximum score can be taken from the RAM by enabling the read option.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921258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510</TotalTime>
  <Words>392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ADVANCED PATTERN MATCHING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PATTERN MATCHING</dc:title>
  <dc:creator>somanath gsp</dc:creator>
  <cp:lastModifiedBy>Sriram Pandiyan</cp:lastModifiedBy>
  <cp:revision>83</cp:revision>
  <dcterms:created xsi:type="dcterms:W3CDTF">2018-12-05T20:45:23Z</dcterms:created>
  <dcterms:modified xsi:type="dcterms:W3CDTF">2019-05-08T20:37:59Z</dcterms:modified>
</cp:coreProperties>
</file>