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57E-2B08-D972-2845-3FF24B6C4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46AC5-B1BA-4D14-C681-F7875BAE2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0D51-B2F1-D77A-BBF7-BEB68363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7B2E-2418-16D3-0F4E-62B71530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2F3A-B75D-D21B-3672-32B6A912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5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92F-257B-3288-BF95-423FB1DA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96CF6-EB15-242C-DE2E-D079FCA2C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D9FB-9DBF-4754-9343-6182742F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209EA-5D92-AD87-BCB5-B513D6AA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B1EB-1787-AB32-AE8F-4660C9FB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0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8C8C1-C8D2-6E4C-8220-B27A06BCA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9A717-F3A8-FDE3-850D-A6B97288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3AC7-D34E-5898-E61D-C1101D5A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D5D1-5776-4CFB-56EE-31E6EC72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D177-2BC9-744C-E9FC-5CD3785D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64C1-B81C-E48D-F598-5843BA79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42D7-E637-35AE-BB1A-CA00DE60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3579-4F8F-0902-5B93-02BC51B3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FF0B-2E4C-10B5-9E15-645924A3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7A97-A2CA-CD36-7D3F-B1B52A70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86A5-C12C-42F5-8CBC-E7DC4D46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2721A-AFC8-EFD7-3047-548242C35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37E1-0FD1-BA61-0CCE-A691744D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80B5-95C9-F667-A413-27DDE21A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07A1-447D-75DA-EF0D-682DD3B4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69E2-D8F5-5E59-E31A-92A91A46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301E-7903-FCE0-66CB-D932C8DD0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214CC-28CB-C41C-3F3C-D2F5FE2A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D86C9-C3B1-3BB5-7B2E-D1A04502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7284-B664-86A4-C416-E7BE772C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97B1-4045-A243-2B47-F95C6AF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3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A0E7-F666-8EF0-42AE-6B9CFEEA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6FC35-7508-E86B-26E4-BDE685AD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9F85A-EDA2-1401-2475-37113846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C05A8-595B-588B-3B6D-66B7576EF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E8652-CC1E-12BA-5AE5-1FEBFF3AE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56FFA-6CF7-A6C6-57B3-66B89355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415E9-BCAD-6D34-8B99-9DF036F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E4B55-F3F5-4536-50DE-1D724B63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6A48-7EB3-A895-BE5D-3248C2A6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E005-148E-78C1-CD29-E789D47E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3B6BD-B2A2-FA82-BEA5-A06E08E9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0828C-34D5-C68C-1755-054DB37E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8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9E9C-6737-13FA-FCAE-CDCE9A9B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E797E-5574-2E7B-F1FC-1BA6D113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CE4B6-5045-66BE-1003-EB996C81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51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DEF8-8C58-0823-5727-901A2BF0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3653-5086-CFB8-AAE9-432D36D1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2630C-DDD5-436F-E07D-D29E6CA87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3A6C-44AF-D825-D6DA-008C15BA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9EA5-7CEF-9845-C79C-AEDBC763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036F-FA1A-5079-AFBA-AAC2E3E1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7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007E-D991-4256-EE43-4E419682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FEA76-0A14-C5B3-C439-7BF224246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25D1F-8361-59FD-7ADD-27ACA833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99EE1-A8CB-B41A-2A4C-E85F60BA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67BD8-C674-43FC-6BEF-32F9818A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EB3F5-845E-C621-6754-7075DBCD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1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09408-64B2-A5C2-D8CD-CB5C2A6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5E7-81BF-F663-9293-D93AA4B6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863E-5C87-0A17-35BC-B1A610452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38E3-F60B-40B9-89C2-6006FCB2AD6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1333A-973D-9200-45A6-A7BB483F9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7B73-A2B0-DC82-5B6E-9689C97D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C808-12C4-4D17-97B0-96A3D20E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8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0A0B-F6D4-6744-5AC8-C68EA5619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Analyst &amp; Data scientist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06FFA-01B8-EC38-C367-8856B5214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45" y="4565265"/>
            <a:ext cx="3814492" cy="59922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Coffee Quality </a:t>
            </a:r>
            <a:endParaRPr lang="en-IN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D567D0-4452-292F-4CCB-C3B3EE59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5" y="3903823"/>
            <a:ext cx="4291304" cy="286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96F60-D24B-A761-FC42-2BAFAEEE8846}"/>
              </a:ext>
            </a:extLst>
          </p:cNvPr>
          <p:cNvSpPr txBox="1"/>
          <p:nvPr/>
        </p:nvSpPr>
        <p:spPr>
          <a:xfrm>
            <a:off x="9554547" y="615820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Sriram </a:t>
            </a:r>
            <a:r>
              <a:rPr lang="en-US" dirty="0" err="1"/>
              <a:t>prasath.T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63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7A7D8-4EAB-E1DF-33BB-99923DE3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70" y="-1268380"/>
            <a:ext cx="10980060" cy="6176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B6AD0-34FD-A134-0C9A-662798D25CE5}"/>
              </a:ext>
            </a:extLst>
          </p:cNvPr>
          <p:cNvSpPr txBox="1"/>
          <p:nvPr/>
        </p:nvSpPr>
        <p:spPr>
          <a:xfrm>
            <a:off x="5411755" y="223935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map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2E0CF-321F-6F57-72B9-EB6F50DFCFB2}"/>
              </a:ext>
            </a:extLst>
          </p:cNvPr>
          <p:cNvSpPr txBox="1"/>
          <p:nvPr/>
        </p:nvSpPr>
        <p:spPr>
          <a:xfrm>
            <a:off x="2668555" y="5383763"/>
            <a:ext cx="3924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dirty="0" err="1"/>
              <a:t>uded</a:t>
            </a:r>
            <a:r>
              <a:rPr lang="en-US" dirty="0"/>
              <a:t> to see most correlate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correlated area show dark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Least correlated area shows lite blue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7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28AFE-5157-16C3-A2AC-6F6CC31A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1" y="984963"/>
            <a:ext cx="9794034" cy="5509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940BA-0AF5-53B5-744F-6A63A8914184}"/>
              </a:ext>
            </a:extLst>
          </p:cNvPr>
          <p:cNvSpPr txBox="1"/>
          <p:nvPr/>
        </p:nvSpPr>
        <p:spPr>
          <a:xfrm>
            <a:off x="5868955" y="643812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65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98FE4-E831-5D9A-2115-715540C7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0" y="423376"/>
            <a:ext cx="10692881" cy="6014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7048E-1E83-003A-CE2F-4C2D2EFFEE89}"/>
              </a:ext>
            </a:extLst>
          </p:cNvPr>
          <p:cNvSpPr txBox="1"/>
          <p:nvPr/>
        </p:nvSpPr>
        <p:spPr>
          <a:xfrm>
            <a:off x="5672742" y="5054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Lmplot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27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50F9A-422E-1936-EB8E-3956A4571C4F}"/>
              </a:ext>
            </a:extLst>
          </p:cNvPr>
          <p:cNvSpPr txBox="1"/>
          <p:nvPr/>
        </p:nvSpPr>
        <p:spPr>
          <a:xfrm>
            <a:off x="3554963" y="3051110"/>
            <a:ext cx="3089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521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A4FD-5474-0AC3-C14A-683C156F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7C2B-D3F2-3841-A185-4E2F70DD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  <a:p>
            <a:r>
              <a:rPr lang="en-US" dirty="0"/>
              <a:t>GETTING INFORMATION</a:t>
            </a:r>
          </a:p>
          <a:p>
            <a:r>
              <a:rPr lang="en-US" dirty="0"/>
              <a:t>FINDING MISSING VALUES</a:t>
            </a:r>
          </a:p>
          <a:p>
            <a:r>
              <a:rPr lang="en-US" dirty="0"/>
              <a:t>OUTLINER HANDLING</a:t>
            </a:r>
          </a:p>
          <a:p>
            <a:r>
              <a:rPr lang="en-US" dirty="0"/>
              <a:t>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7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8AC4-1A3A-97AC-80E0-FFCB190C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14D28-B7F2-8C06-3312-5B4C785A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620" y="1825625"/>
            <a:ext cx="7519236" cy="17753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A5E59-AD92-6034-8705-7B455E327621}"/>
              </a:ext>
            </a:extLst>
          </p:cNvPr>
          <p:cNvSpPr txBox="1"/>
          <p:nvPr/>
        </p:nvSpPr>
        <p:spPr>
          <a:xfrm>
            <a:off x="3331029" y="4544008"/>
            <a:ext cx="629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to read the data &amp; it returns </a:t>
            </a:r>
            <a:r>
              <a:rPr lang="en-US" dirty="0" err="1"/>
              <a:t>no.of</a:t>
            </a:r>
            <a:r>
              <a:rPr lang="en-US" dirty="0"/>
              <a:t> rows and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5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C41-6933-FF66-F584-0D1212F7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      Getting information</a:t>
            </a:r>
            <a:br>
              <a:rPr lang="en-US" dirty="0"/>
            </a:br>
            <a:r>
              <a:rPr lang="en-US" dirty="0"/>
              <a:t>df.info() used to get information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995AA-851F-24E3-2AF9-26C94D247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9228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5ADD-4F81-6DC4-D11E-2EAA6705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dirty="0"/>
              <a:t>FINDING MISSING VALUE</a:t>
            </a:r>
            <a:br>
              <a:rPr lang="en-US" dirty="0"/>
            </a:br>
            <a:r>
              <a:rPr lang="en-US" dirty="0" err="1"/>
              <a:t>df.isnull</a:t>
            </a:r>
            <a:r>
              <a:rPr lang="en-US" dirty="0"/>
              <a:t>().sum() used to find missing value.</a:t>
            </a:r>
            <a:br>
              <a:rPr lang="en-US" dirty="0"/>
            </a:br>
            <a:r>
              <a:rPr lang="en-US" dirty="0"/>
              <a:t>Mean() used to find average value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DEA8F-81CC-4EDF-43D7-261541B2E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5847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2806-D02E-B921-27EB-8E6CAF11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831DC6-A286-2FE0-092D-290A83A2E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3" y="4749281"/>
            <a:ext cx="7545951" cy="174359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4B1C0-966C-7641-FE3B-5BAA5347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56662"/>
            <a:ext cx="6767516" cy="38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6044D-082E-E6DA-95F0-22308C738AFA}"/>
              </a:ext>
            </a:extLst>
          </p:cNvPr>
          <p:cNvSpPr txBox="1"/>
          <p:nvPr/>
        </p:nvSpPr>
        <p:spPr>
          <a:xfrm>
            <a:off x="5253135" y="559837"/>
            <a:ext cx="19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 for aroma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11BCF-16AD-67DC-2F84-F9DBC3B5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6" y="974466"/>
            <a:ext cx="9464350" cy="2356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9E6EA-BC51-AA4E-0BE9-674700043BD9}"/>
              </a:ext>
            </a:extLst>
          </p:cNvPr>
          <p:cNvSpPr txBox="1"/>
          <p:nvPr/>
        </p:nvSpPr>
        <p:spPr>
          <a:xfrm>
            <a:off x="3648269" y="4394718"/>
            <a:ext cx="544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visualize the data in graphical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6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C74A3-C9B2-A382-6116-F10002602F06}"/>
              </a:ext>
            </a:extLst>
          </p:cNvPr>
          <p:cNvSpPr txBox="1"/>
          <p:nvPr/>
        </p:nvSpPr>
        <p:spPr>
          <a:xfrm>
            <a:off x="4973216" y="597159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 for flavor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FF284-C579-A831-2A0A-7EA6EB65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08" y="1179156"/>
            <a:ext cx="9564913" cy="53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09A83-3F66-4466-6F87-8E2B13B3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119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Analyst &amp; Data scientist</vt:lpstr>
      <vt:lpstr>INTRODUCTION</vt:lpstr>
      <vt:lpstr>Data understanding</vt:lpstr>
      <vt:lpstr>      Getting information df.info() used to get information</vt:lpstr>
      <vt:lpstr>FINDING MISSING VALUE df.isnull().sum() used to find missing value. Mean() used to find average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&amp; Data scientist</dc:title>
  <dc:creator>ramprasathvalluvan@outlook.com</dc:creator>
  <cp:lastModifiedBy>ramprasathvalluvan@outlook.com</cp:lastModifiedBy>
  <cp:revision>7</cp:revision>
  <dcterms:created xsi:type="dcterms:W3CDTF">2024-07-22T16:23:36Z</dcterms:created>
  <dcterms:modified xsi:type="dcterms:W3CDTF">2024-07-30T00:54:21Z</dcterms:modified>
</cp:coreProperties>
</file>